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10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D5-4198-8CF3-352225EFBE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D5-4198-8CF3-352225EFBE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D5-4198-8CF3-352225EFBE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AEFF10-D947-4AD4-B251-F7C0FFD043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76945" y="2452255"/>
            <a:ext cx="4904510" cy="3291989"/>
          </a:xfrm>
          <a:custGeom>
            <a:avLst/>
            <a:gdLst>
              <a:gd name="connsiteX0" fmla="*/ 0 w 4904510"/>
              <a:gd name="connsiteY0" fmla="*/ 0 h 4275663"/>
              <a:gd name="connsiteX1" fmla="*/ 4904510 w 4904510"/>
              <a:gd name="connsiteY1" fmla="*/ 0 h 4275663"/>
              <a:gd name="connsiteX2" fmla="*/ 4904510 w 4904510"/>
              <a:gd name="connsiteY2" fmla="*/ 4275663 h 4275663"/>
              <a:gd name="connsiteX3" fmla="*/ 0 w 4904510"/>
              <a:gd name="connsiteY3" fmla="*/ 4275663 h 427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4275663">
                <a:moveTo>
                  <a:pt x="0" y="0"/>
                </a:moveTo>
                <a:lnTo>
                  <a:pt x="4904510" y="0"/>
                </a:lnTo>
                <a:lnTo>
                  <a:pt x="4904510" y="4275663"/>
                </a:lnTo>
                <a:lnTo>
                  <a:pt x="0" y="42756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DC34E7B-2E91-40CC-B61B-5525F261F1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18852" y="0"/>
            <a:ext cx="8154296" cy="6858000"/>
          </a:xfrm>
          <a:custGeom>
            <a:avLst/>
            <a:gdLst>
              <a:gd name="connsiteX0" fmla="*/ 4238513 w 8154296"/>
              <a:gd name="connsiteY0" fmla="*/ 1930998 h 6858000"/>
              <a:gd name="connsiteX1" fmla="*/ 8154296 w 8154296"/>
              <a:gd name="connsiteY1" fmla="*/ 1930998 h 6858000"/>
              <a:gd name="connsiteX2" fmla="*/ 8154296 w 8154296"/>
              <a:gd name="connsiteY2" fmla="*/ 6858000 h 6858000"/>
              <a:gd name="connsiteX3" fmla="*/ 4238513 w 8154296"/>
              <a:gd name="connsiteY3" fmla="*/ 6858000 h 6858000"/>
              <a:gd name="connsiteX4" fmla="*/ 0 w 8154296"/>
              <a:gd name="connsiteY4" fmla="*/ 0 h 6858000"/>
              <a:gd name="connsiteX5" fmla="*/ 3915783 w 8154296"/>
              <a:gd name="connsiteY5" fmla="*/ 0 h 6858000"/>
              <a:gd name="connsiteX6" fmla="*/ 3915783 w 8154296"/>
              <a:gd name="connsiteY6" fmla="*/ 4927002 h 6858000"/>
              <a:gd name="connsiteX7" fmla="*/ 0 w 8154296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6" h="6858000">
                <a:moveTo>
                  <a:pt x="4238513" y="1930998"/>
                </a:moveTo>
                <a:lnTo>
                  <a:pt x="8154296" y="1930998"/>
                </a:lnTo>
                <a:lnTo>
                  <a:pt x="8154296" y="6858000"/>
                </a:lnTo>
                <a:lnTo>
                  <a:pt x="4238513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29" y="4244883"/>
            <a:ext cx="6545298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5DA0D4E-7E1F-4D2F-9342-B9F1BF92D2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E90009-E572-408F-8AF3-4568175D54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3199" y="863774"/>
            <a:ext cx="6121372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E48D6F71-7A73-4414-93BF-14151BB401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7044" y="2773345"/>
            <a:ext cx="11194956" cy="4084655"/>
          </a:xfrm>
          <a:custGeom>
            <a:avLst/>
            <a:gdLst>
              <a:gd name="connsiteX0" fmla="*/ 0 w 2626232"/>
              <a:gd name="connsiteY0" fmla="*/ 0 h 3101961"/>
              <a:gd name="connsiteX1" fmla="*/ 2626232 w 2626232"/>
              <a:gd name="connsiteY1" fmla="*/ 0 h 3101961"/>
              <a:gd name="connsiteX2" fmla="*/ 2626232 w 2626232"/>
              <a:gd name="connsiteY2" fmla="*/ 3101961 h 3101961"/>
              <a:gd name="connsiteX3" fmla="*/ 0 w 2626232"/>
              <a:gd name="connsiteY3" fmla="*/ 3101961 h 3101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232" h="3101961">
                <a:moveTo>
                  <a:pt x="0" y="0"/>
                </a:moveTo>
                <a:lnTo>
                  <a:pt x="2626232" y="0"/>
                </a:lnTo>
                <a:lnTo>
                  <a:pt x="2626232" y="3101961"/>
                </a:lnTo>
                <a:lnTo>
                  <a:pt x="0" y="310196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5CDDD0-7DF9-44A3-A700-EEB5F68A2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5766" y="0"/>
            <a:ext cx="5646234" cy="6858000"/>
          </a:xfrm>
          <a:custGeom>
            <a:avLst/>
            <a:gdLst>
              <a:gd name="connsiteX0" fmla="*/ 0 w 6969513"/>
              <a:gd name="connsiteY0" fmla="*/ 0 h 6858000"/>
              <a:gd name="connsiteX1" fmla="*/ 6969513 w 6969513"/>
              <a:gd name="connsiteY1" fmla="*/ 0 h 6858000"/>
              <a:gd name="connsiteX2" fmla="*/ 6969513 w 6969513"/>
              <a:gd name="connsiteY2" fmla="*/ 6858000 h 6858000"/>
              <a:gd name="connsiteX3" fmla="*/ 0 w 6969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9513" h="6858000">
                <a:moveTo>
                  <a:pt x="0" y="0"/>
                </a:moveTo>
                <a:lnTo>
                  <a:pt x="6969513" y="0"/>
                </a:lnTo>
                <a:lnTo>
                  <a:pt x="6969513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01F101A-1A69-4E41-A59E-7A86AD5BAC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2563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117C3C2-2019-4844-94B0-AC7BBE07CF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12563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2E216A-9C5C-4480-BB72-4E5837CD46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94283" y="1873770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71660D0-2D68-45EF-842D-230104139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37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26E0B423-245D-4EA6-B320-81BBA39DE2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115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82AB1BDE-2119-4A63-91FB-5FA630D36D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293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4">
            <a:extLst>
              <a:ext uri="{FF2B5EF4-FFF2-40B4-BE49-F238E27FC236}">
                <a16:creationId xmlns:a16="http://schemas.microsoft.com/office/drawing/2014/main" id="{FDC55036-FF5B-47F9-8D4F-0401E6B1889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71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9A5530-F215-472E-9743-42DEB62E91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61B938C-045E-44B9-AE6C-7A18AAAC283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03943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E483C8-0435-4CDE-A2CF-3E26EF171B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02481E-35F4-4037-BC51-C4A395563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5414" y="1720158"/>
            <a:ext cx="5610363" cy="2523596"/>
          </a:xfrm>
          <a:custGeom>
            <a:avLst/>
            <a:gdLst>
              <a:gd name="connsiteX0" fmla="*/ 0 w 4372708"/>
              <a:gd name="connsiteY0" fmla="*/ 0 h 3200400"/>
              <a:gd name="connsiteX1" fmla="*/ 4372708 w 4372708"/>
              <a:gd name="connsiteY1" fmla="*/ 0 h 3200400"/>
              <a:gd name="connsiteX2" fmla="*/ 4372708 w 4372708"/>
              <a:gd name="connsiteY2" fmla="*/ 3200400 h 3200400"/>
              <a:gd name="connsiteX3" fmla="*/ 0 w 4372708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2708" h="3200400">
                <a:moveTo>
                  <a:pt x="0" y="0"/>
                </a:moveTo>
                <a:lnTo>
                  <a:pt x="4372708" y="0"/>
                </a:lnTo>
                <a:lnTo>
                  <a:pt x="4372708" y="3200400"/>
                </a:lnTo>
                <a:lnTo>
                  <a:pt x="0" y="32004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4A8645-4890-4A8D-8569-2068FB1F9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7101596" y="2331297"/>
            <a:ext cx="5989278" cy="25828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1E4F1B-30EA-438D-A418-8531A04FDC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96459" y="2579078"/>
            <a:ext cx="3493477" cy="2344615"/>
          </a:xfrm>
          <a:custGeom>
            <a:avLst/>
            <a:gdLst>
              <a:gd name="connsiteX0" fmla="*/ 285269 w 3493477"/>
              <a:gd name="connsiteY0" fmla="*/ 0 h 2344615"/>
              <a:gd name="connsiteX1" fmla="*/ 3208208 w 3493477"/>
              <a:gd name="connsiteY1" fmla="*/ 0 h 2344615"/>
              <a:gd name="connsiteX2" fmla="*/ 3493477 w 3493477"/>
              <a:gd name="connsiteY2" fmla="*/ 285269 h 2344615"/>
              <a:gd name="connsiteX3" fmla="*/ 3493477 w 3493477"/>
              <a:gd name="connsiteY3" fmla="*/ 2059346 h 2344615"/>
              <a:gd name="connsiteX4" fmla="*/ 3208208 w 3493477"/>
              <a:gd name="connsiteY4" fmla="*/ 2344615 h 2344615"/>
              <a:gd name="connsiteX5" fmla="*/ 285269 w 3493477"/>
              <a:gd name="connsiteY5" fmla="*/ 2344615 h 2344615"/>
              <a:gd name="connsiteX6" fmla="*/ 0 w 3493477"/>
              <a:gd name="connsiteY6" fmla="*/ 2059346 h 2344615"/>
              <a:gd name="connsiteX7" fmla="*/ 0 w 3493477"/>
              <a:gd name="connsiteY7" fmla="*/ 285269 h 2344615"/>
              <a:gd name="connsiteX8" fmla="*/ 285269 w 3493477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7" h="2344615">
                <a:moveTo>
                  <a:pt x="285269" y="0"/>
                </a:moveTo>
                <a:lnTo>
                  <a:pt x="3208208" y="0"/>
                </a:lnTo>
                <a:cubicBezTo>
                  <a:pt x="3365758" y="0"/>
                  <a:pt x="3493477" y="127719"/>
                  <a:pt x="3493477" y="285269"/>
                </a:cubicBezTo>
                <a:lnTo>
                  <a:pt x="3493477" y="2059346"/>
                </a:lnTo>
                <a:cubicBezTo>
                  <a:pt x="3493477" y="2216896"/>
                  <a:pt x="3365758" y="2344615"/>
                  <a:pt x="3208208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CF00904-29F6-48DF-819C-B1DEECA72D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1077" y="1429727"/>
            <a:ext cx="4783015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19929-5975-4901-B058-1F6BFE409E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21642" y="1476277"/>
            <a:ext cx="5161732" cy="3701121"/>
          </a:xfrm>
          <a:custGeom>
            <a:avLst/>
            <a:gdLst>
              <a:gd name="connsiteX0" fmla="*/ 417412 w 5161732"/>
              <a:gd name="connsiteY0" fmla="*/ 0 h 3701121"/>
              <a:gd name="connsiteX1" fmla="*/ 4744320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0 w 5161732"/>
              <a:gd name="connsiteY4" fmla="*/ 3701121 h 3701121"/>
              <a:gd name="connsiteX5" fmla="*/ 417412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2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2" y="0"/>
                </a:moveTo>
                <a:lnTo>
                  <a:pt x="4744320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0" y="3701121"/>
                </a:cubicBezTo>
                <a:lnTo>
                  <a:pt x="417412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D6A104-2AEE-4B17-88BF-E8D9A0E55E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2492" y="2"/>
            <a:ext cx="5439508" cy="43609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85E7F4-8CE5-496A-9FF7-1E05BC9B0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86505" y="1166244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6450" y="984250"/>
            <a:ext cx="5289550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4C749F-4AC1-46B2-B9A3-C221FE819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6780" y="862256"/>
            <a:ext cx="2513866" cy="2764694"/>
          </a:xfrm>
          <a:custGeom>
            <a:avLst/>
            <a:gdLst>
              <a:gd name="connsiteX0" fmla="*/ 569890 w 3117902"/>
              <a:gd name="connsiteY0" fmla="*/ 0 h 3429000"/>
              <a:gd name="connsiteX1" fmla="*/ 2548012 w 3117902"/>
              <a:gd name="connsiteY1" fmla="*/ 0 h 3429000"/>
              <a:gd name="connsiteX2" fmla="*/ 3117902 w 3117902"/>
              <a:gd name="connsiteY2" fmla="*/ 569890 h 3429000"/>
              <a:gd name="connsiteX3" fmla="*/ 3117902 w 3117902"/>
              <a:gd name="connsiteY3" fmla="*/ 2859110 h 3429000"/>
              <a:gd name="connsiteX4" fmla="*/ 2548012 w 3117902"/>
              <a:gd name="connsiteY4" fmla="*/ 3429000 h 3429000"/>
              <a:gd name="connsiteX5" fmla="*/ 569890 w 3117902"/>
              <a:gd name="connsiteY5" fmla="*/ 3429000 h 3429000"/>
              <a:gd name="connsiteX6" fmla="*/ 0 w 3117902"/>
              <a:gd name="connsiteY6" fmla="*/ 2859110 h 3429000"/>
              <a:gd name="connsiteX7" fmla="*/ 0 w 3117902"/>
              <a:gd name="connsiteY7" fmla="*/ 569890 h 3429000"/>
              <a:gd name="connsiteX8" fmla="*/ 569890 w 3117902"/>
              <a:gd name="connsiteY8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7902" h="3429000">
                <a:moveTo>
                  <a:pt x="569890" y="0"/>
                </a:moveTo>
                <a:lnTo>
                  <a:pt x="2548012" y="0"/>
                </a:lnTo>
                <a:cubicBezTo>
                  <a:pt x="2862754" y="0"/>
                  <a:pt x="3117902" y="255148"/>
                  <a:pt x="3117902" y="569890"/>
                </a:cubicBezTo>
                <a:lnTo>
                  <a:pt x="3117902" y="2859110"/>
                </a:lnTo>
                <a:cubicBezTo>
                  <a:pt x="3117902" y="3173852"/>
                  <a:pt x="2862754" y="3429000"/>
                  <a:pt x="2548012" y="3429000"/>
                </a:cubicBezTo>
                <a:lnTo>
                  <a:pt x="569890" y="3429000"/>
                </a:lnTo>
                <a:cubicBezTo>
                  <a:pt x="255148" y="3429000"/>
                  <a:pt x="0" y="3173852"/>
                  <a:pt x="0" y="2859110"/>
                </a:cubicBezTo>
                <a:lnTo>
                  <a:pt x="0" y="569890"/>
                </a:lnTo>
                <a:cubicBezTo>
                  <a:pt x="0" y="255148"/>
                  <a:pt x="255148" y="0"/>
                  <a:pt x="56989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0650" y="1430338"/>
            <a:ext cx="4384675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5E9CB-3999-44EF-82C0-B79A2C6B60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743200" cy="2743200"/>
          </a:xfrm>
          <a:custGeom>
            <a:avLst/>
            <a:gdLst>
              <a:gd name="connsiteX0" fmla="*/ 0 w 2743200"/>
              <a:gd name="connsiteY0" fmla="*/ 0 h 2743200"/>
              <a:gd name="connsiteX1" fmla="*/ 2743200 w 2743200"/>
              <a:gd name="connsiteY1" fmla="*/ 0 h 2743200"/>
              <a:gd name="connsiteX2" fmla="*/ 2743200 w 2743200"/>
              <a:gd name="connsiteY2" fmla="*/ 2743200 h 2743200"/>
              <a:gd name="connsiteX3" fmla="*/ 0 w 27432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43200">
                <a:moveTo>
                  <a:pt x="0" y="0"/>
                </a:moveTo>
                <a:lnTo>
                  <a:pt x="2743200" y="0"/>
                </a:lnTo>
                <a:lnTo>
                  <a:pt x="2743200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5BDD34F-0C52-4E6C-838A-56B752E7D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9736" y="1521151"/>
            <a:ext cx="2743200" cy="3815698"/>
          </a:xfrm>
          <a:custGeom>
            <a:avLst/>
            <a:gdLst>
              <a:gd name="connsiteX0" fmla="*/ 1371600 w 2743200"/>
              <a:gd name="connsiteY0" fmla="*/ 0 h 3815698"/>
              <a:gd name="connsiteX1" fmla="*/ 2743200 w 2743200"/>
              <a:gd name="connsiteY1" fmla="*/ 1371600 h 3815698"/>
              <a:gd name="connsiteX2" fmla="*/ 2743200 w 2743200"/>
              <a:gd name="connsiteY2" fmla="*/ 2444098 h 3815698"/>
              <a:gd name="connsiteX3" fmla="*/ 1371600 w 2743200"/>
              <a:gd name="connsiteY3" fmla="*/ 3815698 h 3815698"/>
              <a:gd name="connsiteX4" fmla="*/ 0 w 2743200"/>
              <a:gd name="connsiteY4" fmla="*/ 2444098 h 3815698"/>
              <a:gd name="connsiteX5" fmla="*/ 0 w 2743200"/>
              <a:gd name="connsiteY5" fmla="*/ 1371600 h 3815698"/>
              <a:gd name="connsiteX6" fmla="*/ 1371600 w 2743200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0" h="3815698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3200" y="2444098"/>
                </a:lnTo>
                <a:cubicBezTo>
                  <a:pt x="2743200" y="3201612"/>
                  <a:pt x="2129114" y="3815698"/>
                  <a:pt x="1371600" y="3815698"/>
                </a:cubicBezTo>
                <a:cubicBezTo>
                  <a:pt x="614086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4835A51-D63F-4DEA-881D-D786EA810B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94686" y="4623757"/>
            <a:ext cx="836764" cy="836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94375" y="2028825"/>
            <a:ext cx="5168900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491335-47F2-4F91-A3C7-9D2C862029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5166" y="0"/>
            <a:ext cx="3446834" cy="4357991"/>
          </a:xfrm>
          <a:custGeom>
            <a:avLst/>
            <a:gdLst>
              <a:gd name="connsiteX0" fmla="*/ 0 w 3446834"/>
              <a:gd name="connsiteY0" fmla="*/ 0 h 6031149"/>
              <a:gd name="connsiteX1" fmla="*/ 3446834 w 3446834"/>
              <a:gd name="connsiteY1" fmla="*/ 0 h 6031149"/>
              <a:gd name="connsiteX2" fmla="*/ 3446834 w 3446834"/>
              <a:gd name="connsiteY2" fmla="*/ 6031149 h 6031149"/>
              <a:gd name="connsiteX3" fmla="*/ 0 w 3446834"/>
              <a:gd name="connsiteY3" fmla="*/ 6031149 h 603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6031149">
                <a:moveTo>
                  <a:pt x="0" y="0"/>
                </a:moveTo>
                <a:lnTo>
                  <a:pt x="3446834" y="0"/>
                </a:lnTo>
                <a:lnTo>
                  <a:pt x="3446834" y="6031149"/>
                </a:lnTo>
                <a:lnTo>
                  <a:pt x="0" y="603114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48D8BA-2D54-4E49-8A96-334415BBA6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448" y="2151945"/>
            <a:ext cx="1907193" cy="1907193"/>
          </a:xfrm>
          <a:custGeom>
            <a:avLst/>
            <a:gdLst>
              <a:gd name="connsiteX0" fmla="*/ 0 w 1907193"/>
              <a:gd name="connsiteY0" fmla="*/ 0 h 1907193"/>
              <a:gd name="connsiteX1" fmla="*/ 1907193 w 1907193"/>
              <a:gd name="connsiteY1" fmla="*/ 0 h 1907193"/>
              <a:gd name="connsiteX2" fmla="*/ 1907193 w 1907193"/>
              <a:gd name="connsiteY2" fmla="*/ 1907193 h 1907193"/>
              <a:gd name="connsiteX3" fmla="*/ 0 w 1907193"/>
              <a:gd name="connsiteY3" fmla="*/ 1907193 h 190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193" h="1907193">
                <a:moveTo>
                  <a:pt x="0" y="0"/>
                </a:moveTo>
                <a:lnTo>
                  <a:pt x="1907193" y="0"/>
                </a:lnTo>
                <a:lnTo>
                  <a:pt x="1907193" y="1907193"/>
                </a:lnTo>
                <a:lnTo>
                  <a:pt x="0" y="1907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57425" y="560388"/>
            <a:ext cx="3040063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1BE37D-4DF5-4D0A-9A40-A49EDC0626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1238" y="606056"/>
            <a:ext cx="11330763" cy="6251944"/>
          </a:xfrm>
          <a:custGeom>
            <a:avLst/>
            <a:gdLst>
              <a:gd name="connsiteX0" fmla="*/ 0 w 11330763"/>
              <a:gd name="connsiteY0" fmla="*/ 0 h 6251944"/>
              <a:gd name="connsiteX1" fmla="*/ 11330763 w 11330763"/>
              <a:gd name="connsiteY1" fmla="*/ 0 h 6251944"/>
              <a:gd name="connsiteX2" fmla="*/ 11330763 w 11330763"/>
              <a:gd name="connsiteY2" fmla="*/ 6251944 h 6251944"/>
              <a:gd name="connsiteX3" fmla="*/ 0 w 11330763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3" h="6251944">
                <a:moveTo>
                  <a:pt x="0" y="0"/>
                </a:moveTo>
                <a:lnTo>
                  <a:pt x="11330763" y="0"/>
                </a:lnTo>
                <a:lnTo>
                  <a:pt x="11330763" y="6251944"/>
                </a:lnTo>
                <a:lnTo>
                  <a:pt x="0" y="625194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621CDC2-4D9B-4DE4-86D9-E789CB498A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6929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0500" y="1393825"/>
            <a:ext cx="673100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8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4450" y="1428750"/>
            <a:ext cx="5095875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4D0C789-C3C8-4586-BF2D-F3ECCA6775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0433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32610" y="560388"/>
            <a:ext cx="444380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A655A3-BA7C-404E-8D09-085741FFA9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EE4A09-A6DE-41F5-A6D2-D5C9B7943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99785" y="2397560"/>
            <a:ext cx="4642485" cy="291104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E42248-3D58-4791-9875-4EFC5DF8D5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238" y="3534938"/>
            <a:ext cx="5283404" cy="2762675"/>
          </a:xfrm>
          <a:custGeom>
            <a:avLst/>
            <a:gdLst>
              <a:gd name="connsiteX0" fmla="*/ 0 w 5283404"/>
              <a:gd name="connsiteY0" fmla="*/ 0 h 2762675"/>
              <a:gd name="connsiteX1" fmla="*/ 5283404 w 5283404"/>
              <a:gd name="connsiteY1" fmla="*/ 0 h 2762675"/>
              <a:gd name="connsiteX2" fmla="*/ 5283404 w 5283404"/>
              <a:gd name="connsiteY2" fmla="*/ 2762675 h 2762675"/>
              <a:gd name="connsiteX3" fmla="*/ 0 w 5283404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4" h="2762675">
                <a:moveTo>
                  <a:pt x="0" y="0"/>
                </a:moveTo>
                <a:lnTo>
                  <a:pt x="5283404" y="0"/>
                </a:lnTo>
                <a:lnTo>
                  <a:pt x="5283404" y="2762675"/>
                </a:lnTo>
                <a:lnTo>
                  <a:pt x="0" y="27626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7765DC-53D5-4D8E-88B7-1FD5336F8F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14127" y="3054223"/>
            <a:ext cx="1611312" cy="2009190"/>
          </a:xfrm>
          <a:prstGeom prst="roundRect">
            <a:avLst>
              <a:gd name="adj" fmla="val 48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B8B63A7F-FAC4-4D35-8A1D-FB5D96307F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1124" y="581026"/>
            <a:ext cx="4619625" cy="5695950"/>
          </a:xfrm>
          <a:custGeom>
            <a:avLst/>
            <a:gdLst>
              <a:gd name="connsiteX0" fmla="*/ 0 w 3162300"/>
              <a:gd name="connsiteY0" fmla="*/ 0 h 5695950"/>
              <a:gd name="connsiteX1" fmla="*/ 3162300 w 3162300"/>
              <a:gd name="connsiteY1" fmla="*/ 0 h 5695950"/>
              <a:gd name="connsiteX2" fmla="*/ 3162300 w 3162300"/>
              <a:gd name="connsiteY2" fmla="*/ 5695950 h 5695950"/>
              <a:gd name="connsiteX3" fmla="*/ 0 w 3162300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5695950">
                <a:moveTo>
                  <a:pt x="0" y="0"/>
                </a:moveTo>
                <a:lnTo>
                  <a:pt x="3162300" y="0"/>
                </a:lnTo>
                <a:lnTo>
                  <a:pt x="3162300" y="5695950"/>
                </a:lnTo>
                <a:lnTo>
                  <a:pt x="0" y="56959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5FA1E9A8-AE5F-462C-9BF1-8EDC793AC6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880" y="545718"/>
            <a:ext cx="3953146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EB0171-C185-456D-8B4A-51A413E693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757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0F6FEAC-AD2D-4F92-8290-608D0AB1C0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492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0BAF285-60F6-4949-AA0B-303C1163A9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92274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0257CD-3577-4904-A91A-EC77A5E98C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10230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505108-AB88-439C-9F32-7DDBB812EF27}"/>
              </a:ext>
            </a:extLst>
          </p:cNvPr>
          <p:cNvSpPr/>
          <p:nvPr userDrawn="1"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0ACE0B-9081-405B-A3BE-2E2E6A8E7D6D}"/>
              </a:ext>
            </a:extLst>
          </p:cNvPr>
          <p:cNvGrpSpPr/>
          <p:nvPr userDrawn="1"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628E414-08E3-4B31-A4BD-19F49BE865E2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D00D35A-63F7-4A98-B768-091F12D145C0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8454352-5E69-4537-A08C-33FD8CD91DA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64F9AF-87AA-4F5A-A834-96A08A53567D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B26217-9B7A-4E1B-A779-B7A791F22504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D365368-1A07-4280-8A9F-C1CBC589618E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DEECD30-6800-495C-A919-1EE10E66EC8C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2291F2B-597E-41A5-A807-EEF946D1E252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54BA468-6408-45A1-BC77-3C1D2874D338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392F627-0B2D-4B58-851E-67FB8806E30E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70F4576-0351-4AE7-B63A-4C83440D7E65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7BC2FDF-8CB2-4C1C-8B80-C1FD7BE263D9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DC9CA91-AB9A-4FE9-8A11-075573567E8A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0F6DB9B-6196-4B85-9CA4-D519C2B49F1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3D9700F-390E-4621-99B9-9335ECF1B903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6598030-0573-4050-8572-0549775011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61237" y="606056"/>
            <a:ext cx="11330763" cy="6251944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4576062" y="1782131"/>
            <a:ext cx="2017083" cy="2352151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B7B4E786-C363-4567-BCC3-2E88DFC391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7360560" y="2398227"/>
            <a:ext cx="3466948" cy="2262858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11472889" y="2398227"/>
            <a:ext cx="85060" cy="79744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7246316" y="1781024"/>
            <a:ext cx="419738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Presentation design with </a:t>
            </a:r>
            <a:r>
              <a:rPr lang="en-US" sz="140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7376169" y="5092324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7269399" y="5175653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Presented by: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8724014" y="5152389"/>
            <a:ext cx="15377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2360986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1309455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397428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5972779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4921248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5009221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9584572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8533041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8621014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PpHolder11">
            <a:extLst>
              <a:ext uri="{FF2B5EF4-FFF2-40B4-BE49-F238E27FC236}">
                <a16:creationId xmlns:a16="http://schemas.microsoft.com/office/drawing/2014/main" id="{707998D8-8DB6-486F-81FA-5A721D50069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pHolder12">
            <a:extLst>
              <a:ext uri="{FF2B5EF4-FFF2-40B4-BE49-F238E27FC236}">
                <a16:creationId xmlns:a16="http://schemas.microsoft.com/office/drawing/2014/main" id="{E97A8757-CBF1-432E-BC67-4921EC94D34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pHolder13">
            <a:extLst>
              <a:ext uri="{FF2B5EF4-FFF2-40B4-BE49-F238E27FC236}">
                <a16:creationId xmlns:a16="http://schemas.microsoft.com/office/drawing/2014/main" id="{54B7730B-0C2F-41A9-9FA4-253577EE68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1196467" y="1861777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1189592" y="1946250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4810820" y="1861778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4803945" y="1946251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8422611" y="1861779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8415736" y="1946252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08838B38-655C-4FAF-9F4F-28A2F153BD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9265217" y="1127490"/>
            <a:ext cx="2530046" cy="2530046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359790" y="2988769"/>
            <a:ext cx="8562309" cy="3321072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5613606" y="3563850"/>
            <a:ext cx="362654" cy="455910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775528" y="297263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2321309" y="374420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2321309" y="3422473"/>
            <a:ext cx="2964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5613606" y="5263320"/>
            <a:ext cx="362654" cy="455910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775528" y="467210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2321309" y="544367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2321309" y="51219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741553" y="4701855"/>
            <a:ext cx="779878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17">
            <a:extLst>
              <a:ext uri="{FF2B5EF4-FFF2-40B4-BE49-F238E27FC236}">
                <a16:creationId xmlns:a16="http://schemas.microsoft.com/office/drawing/2014/main" id="{0B5B4038-E8D1-45B4-8A55-A1AB1E16BB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18">
            <a:extLst>
              <a:ext uri="{FF2B5EF4-FFF2-40B4-BE49-F238E27FC236}">
                <a16:creationId xmlns:a16="http://schemas.microsoft.com/office/drawing/2014/main" id="{7E881F17-AB6B-48DE-B0C2-69FEEC4867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9792288" y="1944450"/>
            <a:ext cx="2178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9849591" y="1541856"/>
            <a:ext cx="802478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9846631" y="1622113"/>
            <a:ext cx="80543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BCCBFA5D-5666-40C7-9B8C-2C9033A6A3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6305605" y="1006799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997044" y="2773345"/>
            <a:ext cx="3857906" cy="4084655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849788" y="3831114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849788" y="350956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487583" y="3548549"/>
            <a:ext cx="268795" cy="268795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849788" y="4326690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958392" y="4721268"/>
            <a:ext cx="2361709" cy="4571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849788" y="4908036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958393" y="5302614"/>
            <a:ext cx="2361708" cy="4571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849788" y="548746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958392" y="5882047"/>
            <a:ext cx="2361709" cy="4571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EEFC4661-2AD2-4D43-B32A-C5DC971165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E3F81CDB-FB22-4907-827D-7BB870E553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511076F9-1C14-4596-A5D9-96272E168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FC17A402-1811-4A5B-BC84-40FF923D8E2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1214469" y="3675069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1366012" y="4690861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997710" y="4349675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468600" y="5076896"/>
            <a:ext cx="1101401" cy="314725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6650067" y="3675070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6801610" y="469086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6433308" y="434967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6904198" y="5076897"/>
            <a:ext cx="1101401" cy="314725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3932268" y="3675068"/>
            <a:ext cx="1609663" cy="2451100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4105988" y="5488440"/>
            <a:ext cx="1262222" cy="410782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3964432" y="5555042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4083812" y="459438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3715510" y="425319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4186400" y="4980417"/>
            <a:ext cx="1101401" cy="314725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9367866" y="3675071"/>
            <a:ext cx="1609663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9519410" y="4690863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9151108" y="4349677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9621998" y="5076898"/>
            <a:ext cx="1101401" cy="314725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6025673" y="5109229"/>
            <a:ext cx="1755695" cy="1087948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B63A9847-832E-47BE-A68A-5BFF4BBA39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A0B06605-C153-4F8F-A372-F7D80B43D0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1310230" y="1713359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416457" y="276920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814118" y="267356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8892766" y="4518598"/>
            <a:ext cx="196520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8855390" y="423314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6573998" y="2088650"/>
            <a:ext cx="179407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6451055" y="180319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9244256" y="4925422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9102700" y="4992024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6839922" y="2463161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6698366" y="2529763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416455" y="324886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589773" y="340215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416455" y="411718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589773" y="427047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416455" y="498550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589773" y="513879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992855" y="3334107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589773" y="383631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992856" y="3768267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589773" y="4704637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992856" y="463658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992855" y="4198556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992856" y="5064089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1317487" y="2129755"/>
            <a:ext cx="1496523" cy="14965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0" y="3020291"/>
            <a:ext cx="12191999" cy="3837709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15902357-9591-4A06-8513-56362464F4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7883236" y="1428862"/>
            <a:ext cx="4308764" cy="2549563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2642303" y="1370121"/>
            <a:ext cx="2618419" cy="170902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9628908" y="-4571"/>
            <a:ext cx="2563091" cy="879388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310230" y="5612549"/>
            <a:ext cx="40206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2230582" y="4575786"/>
            <a:ext cx="1540452" cy="154045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1D9541FE-6242-4FAF-A7F2-FC14D70C8A9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8650239" y="1306423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8650239" y="96523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8206215" y="1062219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8650239" y="2702336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8650239" y="236115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8206215" y="2458132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8650239" y="4098249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8650239" y="37570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8206215" y="3854045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214720" y="3485152"/>
            <a:ext cx="2973595" cy="7503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8146473" cy="489325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3">
            <a:extLst>
              <a:ext uri="{FF2B5EF4-FFF2-40B4-BE49-F238E27FC236}">
                <a16:creationId xmlns:a16="http://schemas.microsoft.com/office/drawing/2014/main" id="{62B969B1-0373-4354-AB4C-4293D11BE9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54427C07-BFDD-47B1-827D-88657A5695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CA938D7F-420C-4800-9C92-9781A1FE983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A5577F7D-7C42-4A02-B019-08ABD3560F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1330757" y="1726221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9021773" y="91183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9195091" y="106512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9021773" y="178015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9195091" y="193344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9021773" y="264847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9195091" y="280176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9598173" y="997073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9195091" y="149928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9598174" y="1431233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9195091" y="2367603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9598174" y="2299551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9598173" y="1861522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9598174" y="272705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6364926" y="3775363"/>
            <a:ext cx="2221571" cy="1930087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7465710" y="4257368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7465710" y="4454405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7564227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7367191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7465710" y="4291850"/>
            <a:ext cx="64036" cy="123148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7308230" y="4148997"/>
            <a:ext cx="334962" cy="379296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6522114" y="4987545"/>
            <a:ext cx="190719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6522114" y="46463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D5A320A5-C9C3-4533-BDD5-54672465D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381124" y="581024"/>
            <a:ext cx="4619625" cy="5695950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716884" y="1449388"/>
            <a:ext cx="3976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2060972" y="2159417"/>
            <a:ext cx="13430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8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8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788318" y="2170131"/>
            <a:ext cx="216696" cy="216696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841897" y="2223710"/>
            <a:ext cx="109539" cy="109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5355034" y="943529"/>
            <a:ext cx="338536" cy="267165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2439FA86-6D2F-420F-9287-B3CB3B709A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7699879" y="2633138"/>
            <a:ext cx="3857279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066585"/>
            <a:ext cx="6378498" cy="379141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B612510-24AC-4BD1-ACD2-45CD654924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5999356" y="2298722"/>
            <a:ext cx="6192644" cy="360184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16" y="2298722"/>
            <a:ext cx="2437248" cy="3601844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687A2B8E-A2A5-4DFA-B9CF-DFA6990192A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8366161" y="3167014"/>
            <a:ext cx="30080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8366161" y="284528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8373661" y="4175997"/>
            <a:ext cx="268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6684575" y="757904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7228921" y="736588"/>
            <a:ext cx="1341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People use</a:t>
            </a:r>
            <a:endParaRPr lang="en-ID" sz="12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6980933" y="1005566"/>
            <a:ext cx="234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9095678" y="710358"/>
            <a:ext cx="283393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8436604" y="4598923"/>
            <a:ext cx="2361709" cy="519683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9662419" y="4703707"/>
            <a:ext cx="635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860368" y="3429000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860368" y="4167997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860368" y="49069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860368" y="5645991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C548709-9F79-4EA0-901F-382056EEFF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4F384B04-E8AE-455E-B056-814A85AC75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2199737" y="1521151"/>
            <a:ext cx="1625138" cy="2147977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9526698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1100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5763000" y="2743200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5834390" y="1521151"/>
            <a:ext cx="2019216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5753793" y="1578602"/>
            <a:ext cx="217745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Introduction section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5762999" y="3127570"/>
            <a:ext cx="5474401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6879756" y="5038556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6879756" y="475310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16">
            <a:extLst>
              <a:ext uri="{FF2B5EF4-FFF2-40B4-BE49-F238E27FC236}">
                <a16:creationId xmlns:a16="http://schemas.microsoft.com/office/drawing/2014/main" id="{04DE8FA2-E9C4-4621-A3C8-D7DF8FE02E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4360844" y="4719157"/>
            <a:ext cx="357804" cy="375673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7872761" y="0"/>
            <a:ext cx="4319239" cy="465005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773" y="2203835"/>
            <a:ext cx="6094099" cy="3501617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1310230" y="2213621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445167" y="2348557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1310230" y="3538263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445167" y="3673199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1310230" y="4862905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445167" y="4997841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2406713" y="2439332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2406714" y="215390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2406713" y="3763974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2406714" y="34785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2406713" y="5088616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2406714" y="480318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595998" y="5122276"/>
            <a:ext cx="150221" cy="17010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613672" y="2484373"/>
            <a:ext cx="114875" cy="18556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570594" y="3813308"/>
            <a:ext cx="172312" cy="172312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sp>
        <p:nvSpPr>
          <p:cNvPr id="30" name="PpHolder19">
            <a:extLst>
              <a:ext uri="{FF2B5EF4-FFF2-40B4-BE49-F238E27FC236}">
                <a16:creationId xmlns:a16="http://schemas.microsoft.com/office/drawing/2014/main" id="{C66AE5C3-736A-4260-BC6A-1CE43F51FE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10047203" y="2"/>
            <a:ext cx="2144798" cy="245504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8505926" y="5434481"/>
            <a:ext cx="1463528" cy="368791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7063174" y="1388272"/>
            <a:ext cx="3733353" cy="4230605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10374448" y="452803"/>
            <a:ext cx="268795" cy="268795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10372080" y="1361363"/>
            <a:ext cx="268795" cy="268795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10775875" y="699291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123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10775874" y="358105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10775875" y="1611454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105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10775874" y="1270268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1310230" y="2588391"/>
            <a:ext cx="26869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1310230" y="2247205"/>
            <a:ext cx="209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363160" y="3167921"/>
            <a:ext cx="349280" cy="34928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413194" y="3866049"/>
            <a:ext cx="276513" cy="276513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896516" y="3101460"/>
            <a:ext cx="210061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896516" y="3774520"/>
            <a:ext cx="18238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370173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370173" y="4975703"/>
            <a:ext cx="1543096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4335372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4335371" y="4975703"/>
            <a:ext cx="1648953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4434127" y="2560245"/>
            <a:ext cx="2694067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4434128" y="22190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538680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551450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4534056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4534056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4153059" y="3242339"/>
            <a:ext cx="2081213" cy="662283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4774723" y="3243027"/>
            <a:ext cx="2081213" cy="660906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5396388" y="3242339"/>
            <a:ext cx="2081213" cy="662283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6017363" y="3242339"/>
            <a:ext cx="2081213" cy="662283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9016582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9016582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8135134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9016582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9016582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8135134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689720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1138107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3342142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689720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1138107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3342142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3332803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3332803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8125794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8125794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IV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4864116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5475240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6155122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6706612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1326388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2063133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728207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621669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621669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3711194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4447939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5113013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4006475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4006475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6096000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6832745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7497819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6391281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6391281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8480806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9217551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9882625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8776087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8776087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852141" y="3392250"/>
            <a:ext cx="244615" cy="244615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7639032" y="3422461"/>
            <a:ext cx="197061" cy="197061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5235739" y="3395225"/>
            <a:ext cx="259910" cy="259910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10011709" y="3422553"/>
            <a:ext cx="245120" cy="24512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772173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772172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1321064" y="5194997"/>
            <a:ext cx="322877" cy="12668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5278806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5278805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4827697" y="5194997"/>
            <a:ext cx="322877" cy="12668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8696150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8696149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8245041" y="5194997"/>
            <a:ext cx="322877" cy="12668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213704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84359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5421186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5127735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863197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833852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35A46B-C123-43F7-BE8A-A84EF0F25F55}"/>
              </a:ext>
            </a:extLst>
          </p:cNvPr>
          <p:cNvGrpSpPr/>
          <p:nvPr/>
        </p:nvGrpSpPr>
        <p:grpSpPr>
          <a:xfrm>
            <a:off x="1652265" y="4541918"/>
            <a:ext cx="9018766" cy="276999"/>
            <a:chOff x="1652265" y="4541918"/>
            <a:chExt cx="9018766" cy="2769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70040FF-2F7D-4D3F-84D1-E1A8C4D13108}"/>
                </a:ext>
              </a:extLst>
            </p:cNvPr>
            <p:cNvSpPr txBox="1"/>
            <p:nvPr/>
          </p:nvSpPr>
          <p:spPr>
            <a:xfrm>
              <a:off x="1652265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11443A9-A3A0-466A-AD59-7B2097F58368}"/>
                </a:ext>
              </a:extLst>
            </p:cNvPr>
            <p:cNvSpPr txBox="1"/>
            <p:nvPr/>
          </p:nvSpPr>
          <p:spPr>
            <a:xfrm>
              <a:off x="3252012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10EEE7B-0C16-4C48-AF76-CEE4AF82E003}"/>
                </a:ext>
              </a:extLst>
            </p:cNvPr>
            <p:cNvSpPr txBox="1"/>
            <p:nvPr/>
          </p:nvSpPr>
          <p:spPr>
            <a:xfrm>
              <a:off x="485175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05D9F28-7782-463E-AAD6-5005408EF01C}"/>
                </a:ext>
              </a:extLst>
            </p:cNvPr>
            <p:cNvSpPr txBox="1"/>
            <p:nvPr/>
          </p:nvSpPr>
          <p:spPr>
            <a:xfrm>
              <a:off x="6451506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81862DE-E728-428F-898D-9006E67C4311}"/>
                </a:ext>
              </a:extLst>
            </p:cNvPr>
            <p:cNvSpPr txBox="1"/>
            <p:nvPr/>
          </p:nvSpPr>
          <p:spPr>
            <a:xfrm>
              <a:off x="8051253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E9AC9EB-4221-4490-9659-FF0E774D622D}"/>
                </a:ext>
              </a:extLst>
            </p:cNvPr>
            <p:cNvSpPr txBox="1"/>
            <p:nvPr/>
          </p:nvSpPr>
          <p:spPr>
            <a:xfrm>
              <a:off x="965099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D6757103-FC5F-467E-BADA-F2E4527967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1753112"/>
              </p:ext>
            </p:extLst>
          </p:nvPr>
        </p:nvGraphicFramePr>
        <p:xfrm>
          <a:off x="1040255" y="2566411"/>
          <a:ext cx="10009777" cy="191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663182" y="1725178"/>
            <a:ext cx="4546600" cy="3027808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823260" y="5208828"/>
            <a:ext cx="854548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8944219" y="2173722"/>
            <a:ext cx="202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901849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9233970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944944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9664921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9880588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10098636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10316684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10534733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10752781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10970829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8944219" y="2826157"/>
            <a:ext cx="1527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901849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9233970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944944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966492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9880588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10098636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10316684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10534733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1075278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10970829" y="3193846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8944219" y="3475968"/>
            <a:ext cx="1707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901849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9233970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944944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9664921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9880588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10098636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10316684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10534733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10752781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10970829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6147643" y="4013261"/>
            <a:ext cx="275082" cy="217268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6033724" y="2190311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6051874" y="3160813"/>
            <a:ext cx="2220938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27599FC-DAD3-42C5-8E75-5CBE2EA739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72608" y="5326320"/>
            <a:ext cx="2301387" cy="1437381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477023" y="0"/>
            <a:ext cx="9237954" cy="5783222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958640" y="4906527"/>
            <a:ext cx="1052364" cy="75150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3287844" y="4140819"/>
            <a:ext cx="561631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11010327" y="747845"/>
            <a:ext cx="806130" cy="52615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E103B4B4-44B4-4AF3-A988-00C5ACA2EE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4257205" y="2758189"/>
            <a:ext cx="2458387" cy="2458387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4661941" y="3162925"/>
            <a:ext cx="7530060" cy="369507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5344011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5799039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5844596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5844596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8551084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9006112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9051669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9051669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782461" y="4433512"/>
            <a:ext cx="2458387" cy="1604576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5917793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5776237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9123800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8982244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9753465" y="2092874"/>
            <a:ext cx="17974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9753465" y="1769344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5965665" y="3862094"/>
            <a:ext cx="3519913" cy="2995906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B88EC6F-BABD-4EB8-BA1C-A102495005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9152235" y="2899003"/>
            <a:ext cx="3212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1310230" y="213726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1310230" y="4379080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1310230" y="4037894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358091" y="4894833"/>
            <a:ext cx="1807731" cy="257023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5822723" y="1539610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5192801" y="188408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A31248E-469B-428F-9C09-377624905B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8862674" y="2597303"/>
            <a:ext cx="2080302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8862674" y="2289570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Address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7803716" y="2407745"/>
            <a:ext cx="472792" cy="366412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8862674" y="3787576"/>
            <a:ext cx="208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  <a:br>
              <a:rPr lang="en-US" sz="1200" dirty="0"/>
            </a:br>
            <a:r>
              <a:rPr lang="en-US" sz="12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8862673" y="347984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7857971" y="3597356"/>
            <a:ext cx="364284" cy="367736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8862674" y="5092951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8862674" y="478521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7872261" y="4901962"/>
            <a:ext cx="335706" cy="369276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E296C948-CF02-46B5-B0C6-F629155335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3419BAF0-620A-46FC-8475-F70B75EE5C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3563567" y="202191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4424465" y="226510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6185171" y="212660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3563567" y="261992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4424465" y="286311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6185171" y="2724617"/>
            <a:ext cx="1293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3563567" y="321793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4424465" y="346112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6185171" y="332262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3563567" y="381594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4424465" y="405913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6185171" y="392063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3563567" y="441395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4424465" y="465714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6185171" y="451864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530157" y="385601"/>
            <a:ext cx="21384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0" y="4052758"/>
            <a:ext cx="2866419" cy="2805242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8057" y="4906604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8057" y="458487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530157" y="625978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927818" y="616414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8933351" y="5116304"/>
            <a:ext cx="2973595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8933351" y="477511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3563567" y="501196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4424465" y="525515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6185171" y="511665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7918514" y="798437"/>
            <a:ext cx="2922030" cy="1907193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52602F7-1E97-4DC8-97D5-30E7A907C7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0" y="0"/>
            <a:ext cx="7459579" cy="338997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808573" y="4387715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808573" y="2436375"/>
            <a:ext cx="2604805" cy="170014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855611" y="5532747"/>
            <a:ext cx="314725" cy="314725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2295811" y="5532747"/>
            <a:ext cx="314725" cy="314725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734405" y="5532747"/>
            <a:ext cx="314725" cy="314725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7450697" y="3382097"/>
            <a:ext cx="463971" cy="46397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022FFC5-658F-461C-837D-F7E712BD42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9048750" y="4136602"/>
            <a:ext cx="3143250" cy="272139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8013707" y="3382278"/>
            <a:ext cx="2123098" cy="1385735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364401" y="3968135"/>
            <a:ext cx="341421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6239595" y="5326320"/>
            <a:ext cx="4163647" cy="1437381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4406167" y="927602"/>
            <a:ext cx="1556483" cy="1437381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1141406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11414068" y="8901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421220" y="5055571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1314450" y="5138900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Start Now!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533694" y="2421040"/>
            <a:ext cx="11124612" cy="201592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6475900" y="2808311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1143000" y="1562101"/>
            <a:ext cx="3781426" cy="4629148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DD88C9D9-B4FF-469D-B7A6-1644BF886A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546916" y="4425469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Join us </a:t>
            </a:r>
            <a:r>
              <a:rPr lang="en-US" sz="12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790701" y="4084283"/>
            <a:ext cx="248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657352" y="4744943"/>
            <a:ext cx="275272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8496E81-AE7E-4B35-B721-B23E1B9925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6752492" y="1"/>
            <a:ext cx="5439508" cy="4360985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918503" y="2475202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995532" y="2578020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496623" y="2359086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918503" y="3288244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995532" y="3391062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496623" y="3172128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 am so happy</a:t>
            </a:r>
            <a:r>
              <a:rPr lang="en-US" sz="12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918503" y="4101286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995532" y="4204104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496623" y="3985170"/>
            <a:ext cx="4187359" cy="6152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effectLst/>
              </a:rPr>
              <a:t>I should be incapable </a:t>
            </a:r>
            <a:r>
              <a:rPr lang="en-US" sz="1200" b="0" i="0" dirty="0">
                <a:effectLst/>
              </a:rPr>
              <a:t>of drawing a single stroke at the present moment; and yet I feel that</a:t>
            </a:r>
            <a:endParaRPr lang="en-US" sz="1200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918503" y="4914328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995532" y="5017146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496623" y="4798212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7400753" y="512259"/>
            <a:ext cx="4417990" cy="2883598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pHolder17">
            <a:extLst>
              <a:ext uri="{FF2B5EF4-FFF2-40B4-BE49-F238E27FC236}">
                <a16:creationId xmlns:a16="http://schemas.microsoft.com/office/drawing/2014/main" id="{EEA21ADC-4600-4A38-A3BD-F6F670CE95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0" y="0"/>
            <a:ext cx="3774831" cy="480646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F955A773-331E-4FDF-B920-0BBCC87A70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7164057" y="2630298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5272655" y="4484692"/>
            <a:ext cx="1385411" cy="1385411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5631954" y="4906354"/>
            <a:ext cx="666813" cy="542086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w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336432" y="1899871"/>
            <a:ext cx="4360984" cy="21328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572592" y="200706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5" name="PpHolder4">
            <a:extLst>
              <a:ext uri="{FF2B5EF4-FFF2-40B4-BE49-F238E27FC236}">
                <a16:creationId xmlns:a16="http://schemas.microsoft.com/office/drawing/2014/main" id="{1A9F9CBB-247F-4770-A967-5DEF20B38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B04FA38D-9283-44BD-B887-09A7C0F42A6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2118373" y="2778635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2118373" y="245690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4141018" y="2870670"/>
            <a:ext cx="1907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8680450" y="288472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8680450" y="3411830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8774592" y="411665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593474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2438400" y="5063365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9979863" y="1731637"/>
            <a:ext cx="459940" cy="4599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10094567" y="1849697"/>
            <a:ext cx="207866" cy="230969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D03F751-500B-483F-A122-137919BC86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5869875" y="538536"/>
            <a:ext cx="4658103" cy="2886477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1125416" y="2142104"/>
            <a:ext cx="2905833" cy="2101650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10915943" y="630346"/>
            <a:ext cx="908801" cy="593169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2438400" y="4744943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491998" y="2565321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491998" y="3092429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586140" y="379725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6417245" y="81125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6963027" y="1582825"/>
            <a:ext cx="302282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6963026" y="12610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5936418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339">
      <a:dk1>
        <a:srgbClr val="343434"/>
      </a:dk1>
      <a:lt1>
        <a:sysClr val="window" lastClr="FFFFFF"/>
      </a:lt1>
      <a:dk2>
        <a:srgbClr val="343434"/>
      </a:dk2>
      <a:lt2>
        <a:srgbClr val="FFFFFF"/>
      </a:lt2>
      <a:accent1>
        <a:srgbClr val="FFBE0B"/>
      </a:accent1>
      <a:accent2>
        <a:srgbClr val="FB5607"/>
      </a:accent2>
      <a:accent3>
        <a:srgbClr val="FF006E"/>
      </a:accent3>
      <a:accent4>
        <a:srgbClr val="8338EC"/>
      </a:accent4>
      <a:accent5>
        <a:srgbClr val="3A86FF"/>
      </a:accent5>
      <a:accent6>
        <a:srgbClr val="80B918"/>
      </a:accent6>
      <a:hlink>
        <a:srgbClr val="F6511D"/>
      </a:hlink>
      <a:folHlink>
        <a:srgbClr val="FFB400"/>
      </a:folHlink>
    </a:clrScheme>
    <a:fontScheme name="RUNAR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29612</TotalTime>
  <Words>1789</Words>
  <Application>Microsoft Office PowerPoint</Application>
  <PresentationFormat>Widescreen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1266</cp:revision>
  <dcterms:created xsi:type="dcterms:W3CDTF">2018-12-05T18:19:15Z</dcterms:created>
  <dcterms:modified xsi:type="dcterms:W3CDTF">2020-11-05T06:19:54Z</dcterms:modified>
</cp:coreProperties>
</file>