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1-4221-9732-B2DE2B04F8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1-4221-9732-B2DE2B04F8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1-4221-9732-B2DE2B04F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51538614-F24D-498B-8DD1-16FD656BFC14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A6400173-48E0-4530-89BB-7917410958E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334376DF-A3A6-48D9-9113-80879436CD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CB859807-DD1A-49CF-85E9-5E4FD62126A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13">
            <a:extLst>
              <a:ext uri="{FF2B5EF4-FFF2-40B4-BE49-F238E27FC236}">
                <a16:creationId xmlns:a16="http://schemas.microsoft.com/office/drawing/2014/main" id="{A18B2285-43F2-4C65-9258-49956AE94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36F17EED-CE9D-4BEE-8EE9-B64FC2B210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sHolder17">
            <a:extLst>
              <a:ext uri="{FF2B5EF4-FFF2-40B4-BE49-F238E27FC236}">
                <a16:creationId xmlns:a16="http://schemas.microsoft.com/office/drawing/2014/main" id="{7B8ADA85-D43D-4BDB-B643-7B58835761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18">
            <a:extLst>
              <a:ext uri="{FF2B5EF4-FFF2-40B4-BE49-F238E27FC236}">
                <a16:creationId xmlns:a16="http://schemas.microsoft.com/office/drawing/2014/main" id="{6D1091EE-3016-4855-8EC2-C67C362298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A05CBDE5-EB63-48FC-881B-2CD59824E2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B3A801A2-11AF-474B-ADFE-E264F0341C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517EB66-01C8-43C0-9674-DA72BE8EB68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08D039C-79F3-48EA-9DD2-31CF26037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900BEB3-E6C7-417A-BFF8-A830F2D6E8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C8D55F51-B309-4A0C-9004-88376A3D45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C901F5E7-53B3-4497-B686-CB80CA6DCE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CFC3DA22-3E99-441B-BBFA-A8666FC9E5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35BA2680-41F9-4814-B08A-C94775DE90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D2EA9F35-8FA5-4599-A282-B7B351384EE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97458185-72FA-4D94-9100-6A07A5F2A9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D5D6AF45-96F4-41A1-87BB-D187EDAB23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E0706891-E874-49C2-AA3A-011DB4040A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1742F91-EDB6-4138-92FA-87D8CBB81E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E228BA82-6A02-403F-905B-EBCAC9251C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3959D3F8-75E5-42A3-BF4D-C0FBE5A297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F6AAEFD7-CECF-4B11-B031-C2CB6FC796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F60BCAC3-2908-4F39-8D7F-92B23925DD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20E6CEB5-5603-4E24-BA42-C549FA8565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16">
            <a:extLst>
              <a:ext uri="{FF2B5EF4-FFF2-40B4-BE49-F238E27FC236}">
                <a16:creationId xmlns:a16="http://schemas.microsoft.com/office/drawing/2014/main" id="{E0A47B21-F882-4B07-8CEA-9361A1BB56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2" name="PsHolder19">
            <a:extLst>
              <a:ext uri="{FF2B5EF4-FFF2-40B4-BE49-F238E27FC236}">
                <a16:creationId xmlns:a16="http://schemas.microsoft.com/office/drawing/2014/main" id="{F4518537-017B-4089-B9F0-5FFC50C071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70E399A4-562F-48DD-A442-C65EF2958C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1698817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EEF837E5-B7CB-470F-869D-920DA752731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000A5B3-0BA2-4437-9A56-8ACEF6BBB3B6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0672AEB-2B4F-41D4-A8D8-2D9AFC3A53D1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1BC5407-A276-4E56-B5A0-191A5AA2ADC2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962BEFC-F585-4E30-825F-3F6AE7430B4E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F35F253-41ED-495F-A3CB-01F582B9F76F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DFF3B07-C0E6-4C35-A117-7C9E48BAF161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467B5BC-96E0-4B7E-920B-8D00D58B10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49171A00-750F-4A6F-B380-9E01DBA0E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42DD82F0-E148-4261-B764-CA24B107A2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0AA6F83-C936-40D3-9857-836E325289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CF5C257-78AC-44B8-9F31-7C291FD362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A070ECEC-4EAE-402A-B5EF-1329F797B6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308DDF2-B383-4290-965A-21EC1AD314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8DB2BBA-F320-478B-AF0E-86D8668665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D1EC61DD-0CFB-4896-88FB-66001756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0157F49-C039-45BC-9F8A-B9EAE79FB8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sHolder17">
            <a:extLst>
              <a:ext uri="{FF2B5EF4-FFF2-40B4-BE49-F238E27FC236}">
                <a16:creationId xmlns:a16="http://schemas.microsoft.com/office/drawing/2014/main" id="{67940D90-2053-4401-9EA8-741B8E3182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C8125BE-B41B-4354-BC1E-C67D282C27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5AC889F2-CF4D-4C3F-B324-6A44DF1F96E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A66CD1E-A32A-480A-BD38-80C7554E01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8F421EE-F2E3-4F43-A2E3-2DDE9A80CF4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0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C6C3B"/>
      </a:accent1>
      <a:accent2>
        <a:srgbClr val="619F44"/>
      </a:accent2>
      <a:accent3>
        <a:srgbClr val="85C04B"/>
      </a:accent3>
      <a:accent4>
        <a:srgbClr val="A5C945"/>
      </a:accent4>
      <a:accent5>
        <a:srgbClr val="C9D73F"/>
      </a:accent5>
      <a:accent6>
        <a:srgbClr val="EDEBA4"/>
      </a:accent6>
      <a:hlink>
        <a:srgbClr val="0563C1"/>
      </a:hlink>
      <a:folHlink>
        <a:srgbClr val="954F72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29638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1280</cp:revision>
  <dcterms:created xsi:type="dcterms:W3CDTF">2018-12-05T18:19:15Z</dcterms:created>
  <dcterms:modified xsi:type="dcterms:W3CDTF">2020-11-05T06:21:14Z</dcterms:modified>
</cp:coreProperties>
</file>