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5A-4582-9486-3C3DD66E72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5A-4582-9486-3C3DD66E72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5A-4582-9486-3C3DD66E72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5DB0CCE-191A-4732-98DC-389D0C82FF0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4" t="8837"/>
          <a:stretch>
            <a:fillRect/>
          </a:stretch>
        </p:blipFill>
        <p:spPr>
          <a:xfrm>
            <a:off x="861240" y="606056"/>
            <a:ext cx="11330761" cy="6251944"/>
          </a:xfrm>
          <a:custGeom>
            <a:avLst/>
            <a:gdLst>
              <a:gd name="connsiteX0" fmla="*/ 0 w 11330761"/>
              <a:gd name="connsiteY0" fmla="*/ 0 h 6251944"/>
              <a:gd name="connsiteX1" fmla="*/ 11330761 w 11330761"/>
              <a:gd name="connsiteY1" fmla="*/ 0 h 6251944"/>
              <a:gd name="connsiteX2" fmla="*/ 11330761 w 11330761"/>
              <a:gd name="connsiteY2" fmla="*/ 6251944 h 6251944"/>
              <a:gd name="connsiteX3" fmla="*/ 0 w 11330761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1" h="6251944">
                <a:moveTo>
                  <a:pt x="0" y="0"/>
                </a:moveTo>
                <a:lnTo>
                  <a:pt x="11330761" y="0"/>
                </a:lnTo>
                <a:lnTo>
                  <a:pt x="11330761" y="6251944"/>
                </a:lnTo>
                <a:lnTo>
                  <a:pt x="0" y="6251944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6F5A9D4-5A1D-45A8-9EF5-B42B2D97D1A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4172" r="49331"/>
          <a:stretch>
            <a:fillRect/>
          </a:stretch>
        </p:blipFill>
        <p:spPr>
          <a:xfrm>
            <a:off x="1486931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11">
            <a:extLst>
              <a:ext uri="{FF2B5EF4-FFF2-40B4-BE49-F238E27FC236}">
                <a16:creationId xmlns:a16="http://schemas.microsoft.com/office/drawing/2014/main" id="{381E8274-D7F5-40E0-A099-A1E667259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27248" r="11799" b="38665"/>
          <a:stretch>
            <a:fillRect/>
          </a:stretch>
        </p:blipFill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8" name="PpHolder12">
            <a:extLst>
              <a:ext uri="{FF2B5EF4-FFF2-40B4-BE49-F238E27FC236}">
                <a16:creationId xmlns:a16="http://schemas.microsoft.com/office/drawing/2014/main" id="{1765554B-6B34-4CFC-9611-60136EC27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27248" r="71048" b="38665"/>
          <a:stretch>
            <a:fillRect/>
          </a:stretch>
        </p:blipFill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6" name="PpHolder13">
            <a:extLst>
              <a:ext uri="{FF2B5EF4-FFF2-40B4-BE49-F238E27FC236}">
                <a16:creationId xmlns:a16="http://schemas.microsoft.com/office/drawing/2014/main" id="{07F0F946-5C55-4C35-9323-2B0F26E86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27248" r="41424" b="38665"/>
          <a:stretch>
            <a:fillRect/>
          </a:stretch>
        </p:blipFill>
        <p:spPr>
          <a:xfrm>
            <a:off x="4803946" y="1868651"/>
            <a:ext cx="2337669" cy="2337670"/>
          </a:xfrm>
          <a:custGeom>
            <a:avLst/>
            <a:gdLst>
              <a:gd name="connsiteX0" fmla="*/ 0 w 2337669"/>
              <a:gd name="connsiteY0" fmla="*/ 0 h 2337670"/>
              <a:gd name="connsiteX1" fmla="*/ 2337669 w 2337669"/>
              <a:gd name="connsiteY1" fmla="*/ 0 h 2337670"/>
              <a:gd name="connsiteX2" fmla="*/ 2337669 w 2337669"/>
              <a:gd name="connsiteY2" fmla="*/ 2337670 h 2337670"/>
              <a:gd name="connsiteX3" fmla="*/ 0 w 2337669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69" h="2337670">
                <a:moveTo>
                  <a:pt x="0" y="0"/>
                </a:moveTo>
                <a:lnTo>
                  <a:pt x="2337669" y="0"/>
                </a:lnTo>
                <a:lnTo>
                  <a:pt x="2337669" y="2337670"/>
                </a:lnTo>
                <a:lnTo>
                  <a:pt x="0" y="2337670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DB25A2A4-85D1-4B63-97F5-3CFCB4E8A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6545766" y="0"/>
            <a:ext cx="5646234" cy="6858000"/>
          </a:xfrm>
          <a:custGeom>
            <a:avLst/>
            <a:gdLst>
              <a:gd name="connsiteX0" fmla="*/ 0 w 5646234"/>
              <a:gd name="connsiteY0" fmla="*/ 0 h 6858000"/>
              <a:gd name="connsiteX1" fmla="*/ 5646234 w 5646234"/>
              <a:gd name="connsiteY1" fmla="*/ 0 h 6858000"/>
              <a:gd name="connsiteX2" fmla="*/ 5646234 w 5646234"/>
              <a:gd name="connsiteY2" fmla="*/ 6858000 h 6858000"/>
              <a:gd name="connsiteX3" fmla="*/ 0 w 56462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234" h="6858000">
                <a:moveTo>
                  <a:pt x="0" y="0"/>
                </a:moveTo>
                <a:lnTo>
                  <a:pt x="5646234" y="0"/>
                </a:lnTo>
                <a:lnTo>
                  <a:pt x="564623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82B5F660-F280-4C3B-8394-608ED6D17D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8404" r="21817" b="36421"/>
          <a:stretch>
            <a:fillRect/>
          </a:stretch>
        </p:blipFill>
        <p:spPr>
          <a:xfrm>
            <a:off x="6812565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pic>
        <p:nvPicPr>
          <p:cNvPr id="47" name="PpHolder18">
            <a:extLst>
              <a:ext uri="{FF2B5EF4-FFF2-40B4-BE49-F238E27FC236}">
                <a16:creationId xmlns:a16="http://schemas.microsoft.com/office/drawing/2014/main" id="{75192529-7DA9-4E59-BB62-7C8483E5E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72948" r="21817" b="11877"/>
          <a:stretch>
            <a:fillRect/>
          </a:stretch>
        </p:blipFill>
        <p:spPr>
          <a:xfrm>
            <a:off x="6812565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5DB98386-68D9-466F-A781-6FA0797C60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0440"/>
          <a:stretch>
            <a:fillRect/>
          </a:stretch>
        </p:blipFill>
        <p:spPr>
          <a:xfrm>
            <a:off x="997044" y="2773346"/>
            <a:ext cx="11194956" cy="4084654"/>
          </a:xfrm>
          <a:custGeom>
            <a:avLst/>
            <a:gdLst>
              <a:gd name="connsiteX0" fmla="*/ 0 w 11194956"/>
              <a:gd name="connsiteY0" fmla="*/ 0 h 4084654"/>
              <a:gd name="connsiteX1" fmla="*/ 11194956 w 11194956"/>
              <a:gd name="connsiteY1" fmla="*/ 0 h 4084654"/>
              <a:gd name="connsiteX2" fmla="*/ 11194956 w 11194956"/>
              <a:gd name="connsiteY2" fmla="*/ 4084654 h 4084654"/>
              <a:gd name="connsiteX3" fmla="*/ 0 w 11194956"/>
              <a:gd name="connsiteY3" fmla="*/ 4084654 h 408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94956" h="4084654">
                <a:moveTo>
                  <a:pt x="0" y="0"/>
                </a:moveTo>
                <a:lnTo>
                  <a:pt x="11194956" y="0"/>
                </a:lnTo>
                <a:lnTo>
                  <a:pt x="11194956" y="4084654"/>
                </a:lnTo>
                <a:lnTo>
                  <a:pt x="0" y="4084654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E3834E6-8CDC-4EF9-96B1-F63A2169FE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27153" r="73385" b="37107"/>
          <a:stretch>
            <a:fillRect/>
          </a:stretch>
        </p:blipFill>
        <p:spPr>
          <a:xfrm>
            <a:off x="793752" y="1862121"/>
            <a:ext cx="2451100" cy="2451101"/>
          </a:xfrm>
          <a:custGeom>
            <a:avLst/>
            <a:gdLst>
              <a:gd name="connsiteX0" fmla="*/ 0 w 2451100"/>
              <a:gd name="connsiteY0" fmla="*/ 0 h 2451101"/>
              <a:gd name="connsiteX1" fmla="*/ 2451100 w 2451100"/>
              <a:gd name="connsiteY1" fmla="*/ 0 h 2451101"/>
              <a:gd name="connsiteX2" fmla="*/ 2451100 w 2451100"/>
              <a:gd name="connsiteY2" fmla="*/ 2451101 h 2451101"/>
              <a:gd name="connsiteX3" fmla="*/ 0 w 2451100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0" h="2451101">
                <a:moveTo>
                  <a:pt x="0" y="0"/>
                </a:moveTo>
                <a:lnTo>
                  <a:pt x="2451100" y="0"/>
                </a:lnTo>
                <a:lnTo>
                  <a:pt x="2451100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81" name="PpHolder3">
            <a:extLst>
              <a:ext uri="{FF2B5EF4-FFF2-40B4-BE49-F238E27FC236}">
                <a16:creationId xmlns:a16="http://schemas.microsoft.com/office/drawing/2014/main" id="{0D159F34-0CC5-4748-92A5-20DFBB76E5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27153" r="51094" b="37107"/>
          <a:stretch>
            <a:fillRect/>
          </a:stretch>
        </p:blipFill>
        <p:spPr>
          <a:xfrm>
            <a:off x="35115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FE272263-75B7-4976-B304-0AE5A0AA20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27153" r="28802" b="37107"/>
          <a:stretch>
            <a:fillRect/>
          </a:stretch>
        </p:blipFill>
        <p:spPr>
          <a:xfrm>
            <a:off x="62293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5" name="PpHolder5">
            <a:extLst>
              <a:ext uri="{FF2B5EF4-FFF2-40B4-BE49-F238E27FC236}">
                <a16:creationId xmlns:a16="http://schemas.microsoft.com/office/drawing/2014/main" id="{D5E6487E-3B1C-498D-A98D-B807FA78AF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27153" r="6510" b="37107"/>
          <a:stretch>
            <a:fillRect/>
          </a:stretch>
        </p:blipFill>
        <p:spPr>
          <a:xfrm>
            <a:off x="89471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3" name="PpHolder3">
            <a:extLst>
              <a:ext uri="{FF2B5EF4-FFF2-40B4-BE49-F238E27FC236}">
                <a16:creationId xmlns:a16="http://schemas.microsoft.com/office/drawing/2014/main" id="{E451ABB4-BC85-4462-A116-D91323DB6D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9" t="51865" r="28850" b="13076"/>
          <a:stretch>
            <a:fillRect/>
          </a:stretch>
        </p:blipFill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pic>
        <p:nvPicPr>
          <p:cNvPr id="41" name="PpHolder4">
            <a:extLst>
              <a:ext uri="{FF2B5EF4-FFF2-40B4-BE49-F238E27FC236}">
                <a16:creationId xmlns:a16="http://schemas.microsoft.com/office/drawing/2014/main" id="{45B73E7F-F56E-4DF9-8988-44B16EAA84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50" t="16806" r="9130" b="48135"/>
          <a:stretch>
            <a:fillRect/>
          </a:stretch>
        </p:blipFill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pHolder3">
            <a:extLst>
              <a:ext uri="{FF2B5EF4-FFF2-40B4-BE49-F238E27FC236}">
                <a16:creationId xmlns:a16="http://schemas.microsoft.com/office/drawing/2014/main" id="{D1EFCF3B-04C9-4245-A6D9-A308F17BAF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2018855" y="0"/>
            <a:ext cx="8154295" cy="6858000"/>
          </a:xfrm>
          <a:custGeom>
            <a:avLst/>
            <a:gdLst>
              <a:gd name="connsiteX0" fmla="*/ 4238512 w 8154295"/>
              <a:gd name="connsiteY0" fmla="*/ 1930998 h 6858000"/>
              <a:gd name="connsiteX1" fmla="*/ 8154295 w 8154295"/>
              <a:gd name="connsiteY1" fmla="*/ 1930998 h 6858000"/>
              <a:gd name="connsiteX2" fmla="*/ 8154295 w 8154295"/>
              <a:gd name="connsiteY2" fmla="*/ 6858000 h 6858000"/>
              <a:gd name="connsiteX3" fmla="*/ 4238512 w 8154295"/>
              <a:gd name="connsiteY3" fmla="*/ 6858000 h 6858000"/>
              <a:gd name="connsiteX4" fmla="*/ 0 w 8154295"/>
              <a:gd name="connsiteY4" fmla="*/ 0 h 6858000"/>
              <a:gd name="connsiteX5" fmla="*/ 3915783 w 8154295"/>
              <a:gd name="connsiteY5" fmla="*/ 0 h 6858000"/>
              <a:gd name="connsiteX6" fmla="*/ 3915783 w 8154295"/>
              <a:gd name="connsiteY6" fmla="*/ 4927002 h 6858000"/>
              <a:gd name="connsiteX7" fmla="*/ 0 w 8154295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5" h="6858000">
                <a:moveTo>
                  <a:pt x="4238512" y="1930998"/>
                </a:moveTo>
                <a:lnTo>
                  <a:pt x="8154295" y="1930998"/>
                </a:lnTo>
                <a:lnTo>
                  <a:pt x="8154295" y="6858000"/>
                </a:lnTo>
                <a:lnTo>
                  <a:pt x="4238512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1" name="PpHolder3">
            <a:extLst>
              <a:ext uri="{FF2B5EF4-FFF2-40B4-BE49-F238E27FC236}">
                <a16:creationId xmlns:a16="http://schemas.microsoft.com/office/drawing/2014/main" id="{E676B28B-8FD2-491D-8F4A-018535C3B7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35758" r="38636" b="16240"/>
          <a:stretch>
            <a:fillRect/>
          </a:stretch>
        </p:blipFill>
        <p:spPr>
          <a:xfrm>
            <a:off x="2576945" y="2452257"/>
            <a:ext cx="4904510" cy="3291989"/>
          </a:xfrm>
          <a:custGeom>
            <a:avLst/>
            <a:gdLst>
              <a:gd name="connsiteX0" fmla="*/ 0 w 4904510"/>
              <a:gd name="connsiteY0" fmla="*/ 0 h 3291989"/>
              <a:gd name="connsiteX1" fmla="*/ 4904510 w 4904510"/>
              <a:gd name="connsiteY1" fmla="*/ 0 h 3291989"/>
              <a:gd name="connsiteX2" fmla="*/ 4904510 w 4904510"/>
              <a:gd name="connsiteY2" fmla="*/ 3291989 h 3291989"/>
              <a:gd name="connsiteX3" fmla="*/ 0 w 4904510"/>
              <a:gd name="connsiteY3" fmla="*/ 3291989 h 3291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3291989">
                <a:moveTo>
                  <a:pt x="0" y="0"/>
                </a:moveTo>
                <a:lnTo>
                  <a:pt x="4904510" y="0"/>
                </a:lnTo>
                <a:lnTo>
                  <a:pt x="4904510" y="3291989"/>
                </a:lnTo>
                <a:lnTo>
                  <a:pt x="0" y="3291989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24F76C08-9BB8-4688-A356-D266944E2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5051" r="50302" b="16806"/>
          <a:stretch>
            <a:fillRect/>
          </a:stretch>
        </p:blipFill>
        <p:spPr>
          <a:xfrm>
            <a:off x="3837580" y="3775364"/>
            <a:ext cx="2221571" cy="1930088"/>
          </a:xfrm>
          <a:custGeom>
            <a:avLst/>
            <a:gdLst>
              <a:gd name="connsiteX0" fmla="*/ 116868 w 2221571"/>
              <a:gd name="connsiteY0" fmla="*/ 0 h 1930088"/>
              <a:gd name="connsiteX1" fmla="*/ 2104705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5 w 2221571"/>
              <a:gd name="connsiteY4" fmla="*/ 1930088 h 1930088"/>
              <a:gd name="connsiteX5" fmla="*/ 116868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8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8" y="0"/>
                </a:moveTo>
                <a:lnTo>
                  <a:pt x="2104705" y="0"/>
                </a:lnTo>
                <a:cubicBezTo>
                  <a:pt x="2169249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9" y="1930088"/>
                  <a:pt x="2104705" y="1930088"/>
                </a:cubicBezTo>
                <a:lnTo>
                  <a:pt x="116868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8" y="0"/>
                </a:cubicBez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6AA56B85-9128-46B2-9E3F-2901F5C815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5051" r="29573" b="16806"/>
          <a:stretch>
            <a:fillRect/>
          </a:stretch>
        </p:blipFill>
        <p:spPr>
          <a:xfrm>
            <a:off x="636492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F699C60B-AF07-4DEB-B5E1-9B858FE80C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5051" r="8843" b="16806"/>
          <a:stretch>
            <a:fillRect/>
          </a:stretch>
        </p:blipFill>
        <p:spPr>
          <a:xfrm>
            <a:off x="889227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2" name="PpHolder7">
            <a:extLst>
              <a:ext uri="{FF2B5EF4-FFF2-40B4-BE49-F238E27FC236}">
                <a16:creationId xmlns:a16="http://schemas.microsoft.com/office/drawing/2014/main" id="{07EF6DFC-753F-405C-A829-0DAE06D9AE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5051" r="71032" b="16806"/>
          <a:stretch>
            <a:fillRect/>
          </a:stretch>
        </p:blipFill>
        <p:spPr>
          <a:xfrm>
            <a:off x="1310231" y="3775364"/>
            <a:ext cx="2221570" cy="1930088"/>
          </a:xfrm>
          <a:custGeom>
            <a:avLst/>
            <a:gdLst>
              <a:gd name="connsiteX0" fmla="*/ 116866 w 2221570"/>
              <a:gd name="connsiteY0" fmla="*/ 0 h 1930088"/>
              <a:gd name="connsiteX1" fmla="*/ 2104703 w 2221570"/>
              <a:gd name="connsiteY1" fmla="*/ 0 h 1930088"/>
              <a:gd name="connsiteX2" fmla="*/ 2221570 w 2221570"/>
              <a:gd name="connsiteY2" fmla="*/ 116867 h 1930088"/>
              <a:gd name="connsiteX3" fmla="*/ 2221570 w 2221570"/>
              <a:gd name="connsiteY3" fmla="*/ 1813221 h 1930088"/>
              <a:gd name="connsiteX4" fmla="*/ 2104703 w 2221570"/>
              <a:gd name="connsiteY4" fmla="*/ 1930088 h 1930088"/>
              <a:gd name="connsiteX5" fmla="*/ 116866 w 2221570"/>
              <a:gd name="connsiteY5" fmla="*/ 1930088 h 1930088"/>
              <a:gd name="connsiteX6" fmla="*/ 0 w 2221570"/>
              <a:gd name="connsiteY6" fmla="*/ 1813221 h 1930088"/>
              <a:gd name="connsiteX7" fmla="*/ 0 w 2221570"/>
              <a:gd name="connsiteY7" fmla="*/ 116867 h 1930088"/>
              <a:gd name="connsiteX8" fmla="*/ 116866 w 2221570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0" h="1930088">
                <a:moveTo>
                  <a:pt x="116866" y="0"/>
                </a:moveTo>
                <a:lnTo>
                  <a:pt x="2104703" y="0"/>
                </a:lnTo>
                <a:cubicBezTo>
                  <a:pt x="2169247" y="0"/>
                  <a:pt x="2221570" y="52323"/>
                  <a:pt x="2221570" y="116867"/>
                </a:cubicBezTo>
                <a:lnTo>
                  <a:pt x="2221570" y="1813221"/>
                </a:lnTo>
                <a:cubicBezTo>
                  <a:pt x="2221570" y="1877765"/>
                  <a:pt x="2169247" y="1930088"/>
                  <a:pt x="2104703" y="1930088"/>
                </a:cubicBezTo>
                <a:lnTo>
                  <a:pt x="116866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6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B50B58A3-CDBA-404C-8264-FB527921E2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8472" r="50781" b="8472"/>
          <a:stretch>
            <a:fillRect/>
          </a:stretch>
        </p:blipFill>
        <p:spPr>
          <a:xfrm>
            <a:off x="1381124" y="581026"/>
            <a:ext cx="4619626" cy="5695950"/>
          </a:xfrm>
          <a:custGeom>
            <a:avLst/>
            <a:gdLst>
              <a:gd name="connsiteX0" fmla="*/ 0 w 4619626"/>
              <a:gd name="connsiteY0" fmla="*/ 0 h 5695950"/>
              <a:gd name="connsiteX1" fmla="*/ 4619626 w 4619626"/>
              <a:gd name="connsiteY1" fmla="*/ 0 h 5695950"/>
              <a:gd name="connsiteX2" fmla="*/ 4619626 w 4619626"/>
              <a:gd name="connsiteY2" fmla="*/ 5695950 h 5695950"/>
              <a:gd name="connsiteX3" fmla="*/ 0 w 4619626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626" h="5695950">
                <a:moveTo>
                  <a:pt x="0" y="0"/>
                </a:moveTo>
                <a:lnTo>
                  <a:pt x="4619626" y="0"/>
                </a:lnTo>
                <a:lnTo>
                  <a:pt x="4619626" y="5695950"/>
                </a:lnTo>
                <a:lnTo>
                  <a:pt x="0" y="5695950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4" name="PpHolder10">
            <a:extLst>
              <a:ext uri="{FF2B5EF4-FFF2-40B4-BE49-F238E27FC236}">
                <a16:creationId xmlns:a16="http://schemas.microsoft.com/office/drawing/2014/main" id="{A1F9A459-1161-4BAB-8C4F-1753E40D2B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0518" r="44688" b="16615"/>
          <a:stretch>
            <a:fillRect/>
          </a:stretch>
        </p:blipFill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12948D6F-2013-4C4D-AD0B-A1068CAC2D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51545" r="52398" b="8171"/>
          <a:stretch>
            <a:fillRect/>
          </a:stretch>
        </p:blipFill>
        <p:spPr>
          <a:xfrm>
            <a:off x="520240" y="3534940"/>
            <a:ext cx="5283405" cy="2762675"/>
          </a:xfrm>
          <a:custGeom>
            <a:avLst/>
            <a:gdLst>
              <a:gd name="connsiteX0" fmla="*/ 0 w 5283405"/>
              <a:gd name="connsiteY0" fmla="*/ 0 h 2762675"/>
              <a:gd name="connsiteX1" fmla="*/ 5283405 w 5283405"/>
              <a:gd name="connsiteY1" fmla="*/ 0 h 2762675"/>
              <a:gd name="connsiteX2" fmla="*/ 5283405 w 5283405"/>
              <a:gd name="connsiteY2" fmla="*/ 2762675 h 2762675"/>
              <a:gd name="connsiteX3" fmla="*/ 0 w 5283405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5" h="2762675">
                <a:moveTo>
                  <a:pt x="0" y="0"/>
                </a:moveTo>
                <a:lnTo>
                  <a:pt x="5283405" y="0"/>
                </a:lnTo>
                <a:lnTo>
                  <a:pt x="5283405" y="2762675"/>
                </a:lnTo>
                <a:lnTo>
                  <a:pt x="0" y="2762675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38" name="PpHolder6">
            <a:extLst>
              <a:ext uri="{FF2B5EF4-FFF2-40B4-BE49-F238E27FC236}">
                <a16:creationId xmlns:a16="http://schemas.microsoft.com/office/drawing/2014/main" id="{A2425453-38F9-40D1-B378-DC2B31F09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7" t="44535" r="42377" b="26168"/>
          <a:stretch>
            <a:fillRect/>
          </a:stretch>
        </p:blipFill>
        <p:spPr>
          <a:xfrm>
            <a:off x="5414127" y="3054223"/>
            <a:ext cx="1611312" cy="2009190"/>
          </a:xfrm>
          <a:custGeom>
            <a:avLst/>
            <a:gdLst>
              <a:gd name="connsiteX0" fmla="*/ 7880 w 1611312"/>
              <a:gd name="connsiteY0" fmla="*/ 0 h 2009190"/>
              <a:gd name="connsiteX1" fmla="*/ 1603433 w 1611312"/>
              <a:gd name="connsiteY1" fmla="*/ 0 h 2009190"/>
              <a:gd name="connsiteX2" fmla="*/ 1611312 w 1611312"/>
              <a:gd name="connsiteY2" fmla="*/ 7879 h 2009190"/>
              <a:gd name="connsiteX3" fmla="*/ 1611312 w 1611312"/>
              <a:gd name="connsiteY3" fmla="*/ 2001311 h 2009190"/>
              <a:gd name="connsiteX4" fmla="*/ 1603433 w 1611312"/>
              <a:gd name="connsiteY4" fmla="*/ 2009190 h 2009190"/>
              <a:gd name="connsiteX5" fmla="*/ 7880 w 1611312"/>
              <a:gd name="connsiteY5" fmla="*/ 2009190 h 2009190"/>
              <a:gd name="connsiteX6" fmla="*/ 0 w 1611312"/>
              <a:gd name="connsiteY6" fmla="*/ 2001311 h 2009190"/>
              <a:gd name="connsiteX7" fmla="*/ 0 w 1611312"/>
              <a:gd name="connsiteY7" fmla="*/ 7879 h 2009190"/>
              <a:gd name="connsiteX8" fmla="*/ 7880 w 1611312"/>
              <a:gd name="connsiteY8" fmla="*/ 0 h 200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1312" h="2009190">
                <a:moveTo>
                  <a:pt x="7880" y="0"/>
                </a:moveTo>
                <a:lnTo>
                  <a:pt x="1603433" y="0"/>
                </a:lnTo>
                <a:cubicBezTo>
                  <a:pt x="1607784" y="0"/>
                  <a:pt x="1611312" y="3529"/>
                  <a:pt x="1611312" y="7879"/>
                </a:cubicBezTo>
                <a:lnTo>
                  <a:pt x="1611312" y="2001311"/>
                </a:lnTo>
                <a:cubicBezTo>
                  <a:pt x="1611312" y="2005662"/>
                  <a:pt x="1607784" y="2009190"/>
                  <a:pt x="1603433" y="2009190"/>
                </a:cubicBezTo>
                <a:lnTo>
                  <a:pt x="7880" y="2009190"/>
                </a:lnTo>
                <a:cubicBezTo>
                  <a:pt x="3529" y="2009190"/>
                  <a:pt x="0" y="2005662"/>
                  <a:pt x="0" y="2001311"/>
                </a:cubicBezTo>
                <a:lnTo>
                  <a:pt x="0" y="7879"/>
                </a:lnTo>
                <a:cubicBezTo>
                  <a:pt x="0" y="3529"/>
                  <a:pt x="3529" y="0"/>
                  <a:pt x="788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0C008719-1B74-4B18-AD75-0F4E93D915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00" b="60000"/>
          <a:stretch>
            <a:fillRect/>
          </a:stretch>
        </p:blipFill>
        <p:spPr>
          <a:xfrm>
            <a:off x="2" y="0"/>
            <a:ext cx="2743201" cy="2743200"/>
          </a:xfrm>
          <a:custGeom>
            <a:avLst/>
            <a:gdLst>
              <a:gd name="connsiteX0" fmla="*/ 0 w 2743201"/>
              <a:gd name="connsiteY0" fmla="*/ 0 h 2743200"/>
              <a:gd name="connsiteX1" fmla="*/ 2743201 w 2743201"/>
              <a:gd name="connsiteY1" fmla="*/ 0 h 2743200"/>
              <a:gd name="connsiteX2" fmla="*/ 2743201 w 2743201"/>
              <a:gd name="connsiteY2" fmla="*/ 2743200 h 2743200"/>
              <a:gd name="connsiteX3" fmla="*/ 0 w 2743201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743200">
                <a:moveTo>
                  <a:pt x="0" y="0"/>
                </a:moveTo>
                <a:lnTo>
                  <a:pt x="2743201" y="0"/>
                </a:lnTo>
                <a:lnTo>
                  <a:pt x="2743201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6" name="PpHolder6">
            <a:extLst>
              <a:ext uri="{FF2B5EF4-FFF2-40B4-BE49-F238E27FC236}">
                <a16:creationId xmlns:a16="http://schemas.microsoft.com/office/drawing/2014/main" id="{79A61DEE-3A57-4CFA-BD61-01A20A5126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7421" r="45608" b="20377"/>
          <a:stretch>
            <a:fillRect/>
          </a:stretch>
        </p:blipFill>
        <p:spPr>
          <a:xfrm>
            <a:off x="5794689" y="4623757"/>
            <a:ext cx="836762" cy="836764"/>
          </a:xfrm>
          <a:custGeom>
            <a:avLst/>
            <a:gdLst>
              <a:gd name="connsiteX0" fmla="*/ 418380 w 836762"/>
              <a:gd name="connsiteY0" fmla="*/ 0 h 836764"/>
              <a:gd name="connsiteX1" fmla="*/ 836762 w 836762"/>
              <a:gd name="connsiteY1" fmla="*/ 418382 h 836764"/>
              <a:gd name="connsiteX2" fmla="*/ 418380 w 836762"/>
              <a:gd name="connsiteY2" fmla="*/ 836764 h 836764"/>
              <a:gd name="connsiteX3" fmla="*/ 0 w 836762"/>
              <a:gd name="connsiteY3" fmla="*/ 418382 h 836764"/>
              <a:gd name="connsiteX4" fmla="*/ 418380 w 836762"/>
              <a:gd name="connsiteY4" fmla="*/ 0 h 83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6762" h="836764">
                <a:moveTo>
                  <a:pt x="418380" y="0"/>
                </a:moveTo>
                <a:cubicBezTo>
                  <a:pt x="649446" y="0"/>
                  <a:pt x="836762" y="187316"/>
                  <a:pt x="836762" y="418382"/>
                </a:cubicBezTo>
                <a:cubicBezTo>
                  <a:pt x="836762" y="649448"/>
                  <a:pt x="649446" y="836764"/>
                  <a:pt x="418380" y="836764"/>
                </a:cubicBezTo>
                <a:cubicBezTo>
                  <a:pt x="187315" y="836764"/>
                  <a:pt x="0" y="649448"/>
                  <a:pt x="0" y="418382"/>
                </a:cubicBezTo>
                <a:cubicBezTo>
                  <a:pt x="0" y="187316"/>
                  <a:pt x="187315" y="0"/>
                  <a:pt x="418380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3" name="PpHolder16">
            <a:extLst>
              <a:ext uri="{FF2B5EF4-FFF2-40B4-BE49-F238E27FC236}">
                <a16:creationId xmlns:a16="http://schemas.microsoft.com/office/drawing/2014/main" id="{BBE5E0D7-96E3-4F17-846F-AB3113C29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2" t="22181" r="59458" b="22181"/>
          <a:stretch>
            <a:fillRect/>
          </a:stretch>
        </p:blipFill>
        <p:spPr>
          <a:xfrm>
            <a:off x="2199738" y="1521151"/>
            <a:ext cx="2743201" cy="3815698"/>
          </a:xfrm>
          <a:custGeom>
            <a:avLst/>
            <a:gdLst>
              <a:gd name="connsiteX0" fmla="*/ 1371600 w 2743201"/>
              <a:gd name="connsiteY0" fmla="*/ 0 h 3815698"/>
              <a:gd name="connsiteX1" fmla="*/ 2743201 w 2743201"/>
              <a:gd name="connsiteY1" fmla="*/ 1371600 h 3815698"/>
              <a:gd name="connsiteX2" fmla="*/ 2743201 w 2743201"/>
              <a:gd name="connsiteY2" fmla="*/ 2444098 h 3815698"/>
              <a:gd name="connsiteX3" fmla="*/ 1371600 w 2743201"/>
              <a:gd name="connsiteY3" fmla="*/ 3815698 h 3815698"/>
              <a:gd name="connsiteX4" fmla="*/ 0 w 2743201"/>
              <a:gd name="connsiteY4" fmla="*/ 2444098 h 3815698"/>
              <a:gd name="connsiteX5" fmla="*/ 0 w 2743201"/>
              <a:gd name="connsiteY5" fmla="*/ 1371600 h 3815698"/>
              <a:gd name="connsiteX6" fmla="*/ 1371600 w 2743201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1" h="3815698">
                <a:moveTo>
                  <a:pt x="1371600" y="0"/>
                </a:moveTo>
                <a:cubicBezTo>
                  <a:pt x="2129115" y="0"/>
                  <a:pt x="2743201" y="614086"/>
                  <a:pt x="2743201" y="1371600"/>
                </a:cubicBezTo>
                <a:lnTo>
                  <a:pt x="2743201" y="2444098"/>
                </a:lnTo>
                <a:cubicBezTo>
                  <a:pt x="2743201" y="3201612"/>
                  <a:pt x="2129115" y="3815698"/>
                  <a:pt x="1371600" y="3815698"/>
                </a:cubicBezTo>
                <a:cubicBezTo>
                  <a:pt x="614087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7" y="0"/>
                  <a:pt x="1371600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7" name="PpHolder19">
            <a:extLst>
              <a:ext uri="{FF2B5EF4-FFF2-40B4-BE49-F238E27FC236}">
                <a16:creationId xmlns:a16="http://schemas.microsoft.com/office/drawing/2014/main" id="{C11942AF-F555-4811-B5A7-E22F3E45B11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4960" r="13531" b="22593"/>
          <a:stretch>
            <a:fillRect/>
          </a:stretch>
        </p:blipFill>
        <p:spPr>
          <a:xfrm>
            <a:off x="5899786" y="2397560"/>
            <a:ext cx="4642484" cy="2911040"/>
          </a:xfrm>
          <a:custGeom>
            <a:avLst/>
            <a:gdLst>
              <a:gd name="connsiteX0" fmla="*/ 0 w 4642484"/>
              <a:gd name="connsiteY0" fmla="*/ 0 h 2911040"/>
              <a:gd name="connsiteX1" fmla="*/ 4642484 w 4642484"/>
              <a:gd name="connsiteY1" fmla="*/ 0 h 2911040"/>
              <a:gd name="connsiteX2" fmla="*/ 4642484 w 4642484"/>
              <a:gd name="connsiteY2" fmla="*/ 2911040 h 2911040"/>
              <a:gd name="connsiteX3" fmla="*/ 0 w 4642484"/>
              <a:gd name="connsiteY3" fmla="*/ 2911040 h 291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2484" h="2911040">
                <a:moveTo>
                  <a:pt x="0" y="0"/>
                </a:moveTo>
                <a:lnTo>
                  <a:pt x="4642484" y="0"/>
                </a:lnTo>
                <a:lnTo>
                  <a:pt x="4642484" y="2911040"/>
                </a:lnTo>
                <a:lnTo>
                  <a:pt x="0" y="29110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BAF156F-334B-4528-AEF5-C9AF9740C6B0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5753BD-DB15-47E3-9BC2-D1315E6C3B95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6CA41F7-0A44-4C47-8D2D-B669C413D031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750BABC-1EA6-49E0-AC8A-B49A4ACE9645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8699C2-B10A-4C59-85F6-C790A904DE0B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3A3B1F-ADE2-47CC-BE7C-F23D330C91E0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6629C0-52DF-4FCD-976F-4C19D1401591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977BB294-5523-4244-A361-5E1E38351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372280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3C9DA8D8-3216-4F58-8D78-3624B2A8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pHolder1">
            <a:extLst>
              <a:ext uri="{FF2B5EF4-FFF2-40B4-BE49-F238E27FC236}">
                <a16:creationId xmlns:a16="http://schemas.microsoft.com/office/drawing/2014/main" id="{51FF4A3A-1F31-4438-A37C-70F1371B52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7322" r="22664" b="19540"/>
          <a:stretch>
            <a:fillRect/>
          </a:stretch>
        </p:blipFill>
        <p:spPr>
          <a:xfrm>
            <a:off x="1094285" y="1873772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13D8A4E4-AD22-4154-890E-7E55816BC6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844" r="11756" b="19015"/>
          <a:stretch>
            <a:fillRect/>
          </a:stretch>
        </p:blipFill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39594CE-A953-4CF6-9E80-35E0491E0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5733" r="41725" b="5733"/>
          <a:stretch>
            <a:fillRect/>
          </a:stretch>
        </p:blipFill>
        <p:spPr>
          <a:xfrm>
            <a:off x="1170435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7BA608A-5FD7-471F-9B38-1E1F073AF4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36454"/>
          <a:stretch>
            <a:fillRect/>
          </a:stretch>
        </p:blipFill>
        <p:spPr>
          <a:xfrm>
            <a:off x="8745166" y="2"/>
            <a:ext cx="3446834" cy="4357991"/>
          </a:xfrm>
          <a:custGeom>
            <a:avLst/>
            <a:gdLst>
              <a:gd name="connsiteX0" fmla="*/ 0 w 3446834"/>
              <a:gd name="connsiteY0" fmla="*/ 0 h 4357991"/>
              <a:gd name="connsiteX1" fmla="*/ 3446834 w 3446834"/>
              <a:gd name="connsiteY1" fmla="*/ 0 h 4357991"/>
              <a:gd name="connsiteX2" fmla="*/ 3446834 w 3446834"/>
              <a:gd name="connsiteY2" fmla="*/ 4357991 h 4357991"/>
              <a:gd name="connsiteX3" fmla="*/ 0 w 3446834"/>
              <a:gd name="connsiteY3" fmla="*/ 4357991 h 4357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4357991">
                <a:moveTo>
                  <a:pt x="0" y="0"/>
                </a:moveTo>
                <a:lnTo>
                  <a:pt x="3446834" y="0"/>
                </a:lnTo>
                <a:lnTo>
                  <a:pt x="3446834" y="4357991"/>
                </a:lnTo>
                <a:lnTo>
                  <a:pt x="0" y="4357991"/>
                </a:lnTo>
                <a:close/>
              </a:path>
            </a:pathLst>
          </a:custGeom>
        </p:spPr>
      </p:pic>
      <p:pic>
        <p:nvPicPr>
          <p:cNvPr id="52" name="PpHolder2">
            <a:extLst>
              <a:ext uri="{FF2B5EF4-FFF2-40B4-BE49-F238E27FC236}">
                <a16:creationId xmlns:a16="http://schemas.microsoft.com/office/drawing/2014/main" id="{48BB94A2-78E0-4D67-97DE-DB777F9275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79" r="84393" b="40812"/>
          <a:stretch>
            <a:fillRect/>
          </a:stretch>
        </p:blipFill>
        <p:spPr>
          <a:xfrm>
            <a:off x="0" y="2151946"/>
            <a:ext cx="1902746" cy="1907192"/>
          </a:xfrm>
          <a:custGeom>
            <a:avLst/>
            <a:gdLst>
              <a:gd name="connsiteX0" fmla="*/ 0 w 1902746"/>
              <a:gd name="connsiteY0" fmla="*/ 0 h 1907192"/>
              <a:gd name="connsiteX1" fmla="*/ 1902746 w 1902746"/>
              <a:gd name="connsiteY1" fmla="*/ 0 h 1907192"/>
              <a:gd name="connsiteX2" fmla="*/ 1902746 w 1902746"/>
              <a:gd name="connsiteY2" fmla="*/ 1907192 h 1907192"/>
              <a:gd name="connsiteX3" fmla="*/ 0 w 1902746"/>
              <a:gd name="connsiteY3" fmla="*/ 1907192 h 190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2746" h="1907192">
                <a:moveTo>
                  <a:pt x="0" y="0"/>
                </a:moveTo>
                <a:lnTo>
                  <a:pt x="1902746" y="0"/>
                </a:lnTo>
                <a:lnTo>
                  <a:pt x="1902746" y="1907192"/>
                </a:lnTo>
                <a:lnTo>
                  <a:pt x="0" y="1907192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BD04F6AD-6903-4313-9FEB-5FC8EFEED44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569"/>
          <a:stretch>
            <a:fillRect/>
          </a:stretch>
        </p:blipFill>
        <p:spPr>
          <a:xfrm>
            <a:off x="3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104A5FBB-BC1E-4D95-B6E4-675851BE8C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4">
            <a:extLst>
              <a:ext uri="{FF2B5EF4-FFF2-40B4-BE49-F238E27FC236}">
                <a16:creationId xmlns:a16="http://schemas.microsoft.com/office/drawing/2014/main" id="{61F7E3D1-BA08-4B82-994D-4DE4334710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12573" r="64808" b="47114"/>
          <a:stretch>
            <a:fillRect/>
          </a:stretch>
        </p:blipFill>
        <p:spPr>
          <a:xfrm>
            <a:off x="1776782" y="862256"/>
            <a:ext cx="2513867" cy="2764694"/>
          </a:xfrm>
          <a:custGeom>
            <a:avLst/>
            <a:gdLst>
              <a:gd name="connsiteX0" fmla="*/ 459485 w 2513867"/>
              <a:gd name="connsiteY0" fmla="*/ 0 h 2764694"/>
              <a:gd name="connsiteX1" fmla="*/ 2054382 w 2513867"/>
              <a:gd name="connsiteY1" fmla="*/ 0 h 2764694"/>
              <a:gd name="connsiteX2" fmla="*/ 2513867 w 2513867"/>
              <a:gd name="connsiteY2" fmla="*/ 459484 h 2764694"/>
              <a:gd name="connsiteX3" fmla="*/ 2513867 w 2513867"/>
              <a:gd name="connsiteY3" fmla="*/ 2305210 h 2764694"/>
              <a:gd name="connsiteX4" fmla="*/ 2054382 w 2513867"/>
              <a:gd name="connsiteY4" fmla="*/ 2764694 h 2764694"/>
              <a:gd name="connsiteX5" fmla="*/ 459485 w 2513867"/>
              <a:gd name="connsiteY5" fmla="*/ 2764694 h 2764694"/>
              <a:gd name="connsiteX6" fmla="*/ 0 w 2513867"/>
              <a:gd name="connsiteY6" fmla="*/ 2305210 h 2764694"/>
              <a:gd name="connsiteX7" fmla="*/ 0 w 2513867"/>
              <a:gd name="connsiteY7" fmla="*/ 459484 h 2764694"/>
              <a:gd name="connsiteX8" fmla="*/ 459485 w 2513867"/>
              <a:gd name="connsiteY8" fmla="*/ 0 h 2764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3867" h="2764694">
                <a:moveTo>
                  <a:pt x="459485" y="0"/>
                </a:moveTo>
                <a:lnTo>
                  <a:pt x="2054382" y="0"/>
                </a:lnTo>
                <a:cubicBezTo>
                  <a:pt x="2308149" y="0"/>
                  <a:pt x="2513867" y="205718"/>
                  <a:pt x="2513867" y="459484"/>
                </a:cubicBezTo>
                <a:lnTo>
                  <a:pt x="2513867" y="2305210"/>
                </a:lnTo>
                <a:cubicBezTo>
                  <a:pt x="2513867" y="2558977"/>
                  <a:pt x="2308149" y="2764694"/>
                  <a:pt x="2054382" y="2764694"/>
                </a:cubicBezTo>
                <a:lnTo>
                  <a:pt x="459485" y="2764694"/>
                </a:lnTo>
                <a:cubicBezTo>
                  <a:pt x="205718" y="2764694"/>
                  <a:pt x="0" y="2558977"/>
                  <a:pt x="0" y="2305210"/>
                </a:cubicBezTo>
                <a:lnTo>
                  <a:pt x="0" y="459484"/>
                </a:lnTo>
                <a:cubicBezTo>
                  <a:pt x="0" y="205718"/>
                  <a:pt x="205718" y="0"/>
                  <a:pt x="459485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7EF30CCE-1E70-4FDB-AF72-19391D8FFD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36410"/>
          <a:stretch>
            <a:fillRect/>
          </a:stretch>
        </p:blipFill>
        <p:spPr>
          <a:xfrm>
            <a:off x="6752492" y="4"/>
            <a:ext cx="5439508" cy="4360985"/>
          </a:xfrm>
          <a:custGeom>
            <a:avLst/>
            <a:gdLst>
              <a:gd name="connsiteX0" fmla="*/ 0 w 5439508"/>
              <a:gd name="connsiteY0" fmla="*/ 0 h 4360985"/>
              <a:gd name="connsiteX1" fmla="*/ 5439508 w 5439508"/>
              <a:gd name="connsiteY1" fmla="*/ 0 h 4360985"/>
              <a:gd name="connsiteX2" fmla="*/ 5439508 w 5439508"/>
              <a:gd name="connsiteY2" fmla="*/ 4360985 h 4360985"/>
              <a:gd name="connsiteX3" fmla="*/ 0 w 5439508"/>
              <a:gd name="connsiteY3" fmla="*/ 4360985 h 436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9508" h="4360985">
                <a:moveTo>
                  <a:pt x="0" y="0"/>
                </a:moveTo>
                <a:lnTo>
                  <a:pt x="5439508" y="0"/>
                </a:lnTo>
                <a:lnTo>
                  <a:pt x="5439508" y="4360985"/>
                </a:lnTo>
                <a:lnTo>
                  <a:pt x="0" y="4360985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pHolder17">
            <a:extLst>
              <a:ext uri="{FF2B5EF4-FFF2-40B4-BE49-F238E27FC236}">
                <a16:creationId xmlns:a16="http://schemas.microsoft.com/office/drawing/2014/main" id="{5F2C016B-CAF7-4368-B0B7-966019FCF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17006" r="6621" b="10144"/>
          <a:stretch>
            <a:fillRect/>
          </a:stretch>
        </p:blipFill>
        <p:spPr>
          <a:xfrm>
            <a:off x="7586505" y="1166246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6" name="PpHolder3">
            <a:extLst>
              <a:ext uri="{FF2B5EF4-FFF2-40B4-BE49-F238E27FC236}">
                <a16:creationId xmlns:a16="http://schemas.microsoft.com/office/drawing/2014/main" id="{2862A5F9-5C26-4F64-9BB9-6546CC4F5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21526" r="48463" b="24506"/>
          <a:stretch>
            <a:fillRect/>
          </a:stretch>
        </p:blipFill>
        <p:spPr>
          <a:xfrm>
            <a:off x="1121642" y="1476279"/>
            <a:ext cx="5161732" cy="3701121"/>
          </a:xfrm>
          <a:custGeom>
            <a:avLst/>
            <a:gdLst>
              <a:gd name="connsiteX0" fmla="*/ 417413 w 5161732"/>
              <a:gd name="connsiteY0" fmla="*/ 0 h 3701121"/>
              <a:gd name="connsiteX1" fmla="*/ 4744321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1 w 5161732"/>
              <a:gd name="connsiteY4" fmla="*/ 3701121 h 3701121"/>
              <a:gd name="connsiteX5" fmla="*/ 417413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3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3" y="0"/>
                </a:moveTo>
                <a:lnTo>
                  <a:pt x="4744321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1" y="3701121"/>
                </a:cubicBezTo>
                <a:lnTo>
                  <a:pt x="417413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3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440D091-C34E-4F13-A965-9082B94D8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37607" r="34466" b="28205"/>
          <a:stretch>
            <a:fillRect/>
          </a:stretch>
        </p:blipFill>
        <p:spPr>
          <a:xfrm>
            <a:off x="4496460" y="2579080"/>
            <a:ext cx="3493476" cy="2344615"/>
          </a:xfrm>
          <a:custGeom>
            <a:avLst/>
            <a:gdLst>
              <a:gd name="connsiteX0" fmla="*/ 285269 w 3493476"/>
              <a:gd name="connsiteY0" fmla="*/ 0 h 2344615"/>
              <a:gd name="connsiteX1" fmla="*/ 3208207 w 3493476"/>
              <a:gd name="connsiteY1" fmla="*/ 0 h 2344615"/>
              <a:gd name="connsiteX2" fmla="*/ 3493476 w 3493476"/>
              <a:gd name="connsiteY2" fmla="*/ 285269 h 2344615"/>
              <a:gd name="connsiteX3" fmla="*/ 3493476 w 3493476"/>
              <a:gd name="connsiteY3" fmla="*/ 2059346 h 2344615"/>
              <a:gd name="connsiteX4" fmla="*/ 3208207 w 3493476"/>
              <a:gd name="connsiteY4" fmla="*/ 2344615 h 2344615"/>
              <a:gd name="connsiteX5" fmla="*/ 285269 w 3493476"/>
              <a:gd name="connsiteY5" fmla="*/ 2344615 h 2344615"/>
              <a:gd name="connsiteX6" fmla="*/ 0 w 3493476"/>
              <a:gd name="connsiteY6" fmla="*/ 2059346 h 2344615"/>
              <a:gd name="connsiteX7" fmla="*/ 0 w 3493476"/>
              <a:gd name="connsiteY7" fmla="*/ 285269 h 2344615"/>
              <a:gd name="connsiteX8" fmla="*/ 285269 w 3493476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6" h="2344615">
                <a:moveTo>
                  <a:pt x="285269" y="0"/>
                </a:moveTo>
                <a:lnTo>
                  <a:pt x="3208207" y="0"/>
                </a:lnTo>
                <a:cubicBezTo>
                  <a:pt x="3365757" y="0"/>
                  <a:pt x="3493476" y="127719"/>
                  <a:pt x="3493476" y="285269"/>
                </a:cubicBezTo>
                <a:lnTo>
                  <a:pt x="3493476" y="2059346"/>
                </a:lnTo>
                <a:cubicBezTo>
                  <a:pt x="3493476" y="2216896"/>
                  <a:pt x="3365757" y="2344615"/>
                  <a:pt x="3208207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3E73C7D-A5BE-4445-9298-AAD04B2DAF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0144" r="5977" b="70871"/>
          <a:stretch>
            <a:fillRect/>
          </a:stretch>
        </p:blipFill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503145-E005-43E5-992C-FF86756ACB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25083" r="44752" b="38120"/>
          <a:stretch>
            <a:fillRect/>
          </a:stretch>
        </p:blipFill>
        <p:spPr>
          <a:xfrm>
            <a:off x="1125415" y="1720158"/>
            <a:ext cx="5610362" cy="2523596"/>
          </a:xfrm>
          <a:custGeom>
            <a:avLst/>
            <a:gdLst>
              <a:gd name="connsiteX0" fmla="*/ 0 w 5610362"/>
              <a:gd name="connsiteY0" fmla="*/ 0 h 2523596"/>
              <a:gd name="connsiteX1" fmla="*/ 5610362 w 5610362"/>
              <a:gd name="connsiteY1" fmla="*/ 0 h 2523596"/>
              <a:gd name="connsiteX2" fmla="*/ 5610362 w 5610362"/>
              <a:gd name="connsiteY2" fmla="*/ 2523596 h 2523596"/>
              <a:gd name="connsiteX3" fmla="*/ 0 w 5610362"/>
              <a:gd name="connsiteY3" fmla="*/ 2523596 h 252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0362" h="2523596">
                <a:moveTo>
                  <a:pt x="0" y="0"/>
                </a:moveTo>
                <a:lnTo>
                  <a:pt x="5610362" y="0"/>
                </a:lnTo>
                <a:lnTo>
                  <a:pt x="5610362" y="2523596"/>
                </a:lnTo>
                <a:lnTo>
                  <a:pt x="0" y="25235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0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3C6C3B"/>
      </a:accent1>
      <a:accent2>
        <a:srgbClr val="619F44"/>
      </a:accent2>
      <a:accent3>
        <a:srgbClr val="85C04B"/>
      </a:accent3>
      <a:accent4>
        <a:srgbClr val="A5C945"/>
      </a:accent4>
      <a:accent5>
        <a:srgbClr val="C9D73F"/>
      </a:accent5>
      <a:accent6>
        <a:srgbClr val="EDEBA4"/>
      </a:accent6>
      <a:hlink>
        <a:srgbClr val="0563C1"/>
      </a:hlink>
      <a:folHlink>
        <a:srgbClr val="954F72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29609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1276</cp:revision>
  <dcterms:created xsi:type="dcterms:W3CDTF">2018-12-05T18:19:15Z</dcterms:created>
  <dcterms:modified xsi:type="dcterms:W3CDTF">2020-11-05T06:30:05Z</dcterms:modified>
</cp:coreProperties>
</file>