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02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1-4221-9732-B2DE2B04F8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61-4221-9732-B2DE2B04F8D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61-4221-9732-B2DE2B04F8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99BA9C0C-3DBF-415E-A4C2-CA435D40C6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2710" y="2834218"/>
            <a:ext cx="3678383" cy="2468992"/>
          </a:xfrm>
          <a:custGeom>
            <a:avLst/>
            <a:gdLst>
              <a:gd name="connsiteX0" fmla="*/ 0 w 3678383"/>
              <a:gd name="connsiteY0" fmla="*/ 0 h 2468992"/>
              <a:gd name="connsiteX1" fmla="*/ 3678383 w 3678383"/>
              <a:gd name="connsiteY1" fmla="*/ 0 h 2468992"/>
              <a:gd name="connsiteX2" fmla="*/ 3678383 w 3678383"/>
              <a:gd name="connsiteY2" fmla="*/ 2468992 h 2468992"/>
              <a:gd name="connsiteX3" fmla="*/ 0 w 3678383"/>
              <a:gd name="connsiteY3" fmla="*/ 2468992 h 246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3" h="2468992">
                <a:moveTo>
                  <a:pt x="0" y="0"/>
                </a:moveTo>
                <a:lnTo>
                  <a:pt x="3678383" y="0"/>
                </a:lnTo>
                <a:lnTo>
                  <a:pt x="3678383" y="2468992"/>
                </a:lnTo>
                <a:lnTo>
                  <a:pt x="0" y="246899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2CEA8F1-8A31-45A7-81B9-1831850A5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14142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7 w 6115721"/>
              <a:gd name="connsiteY5" fmla="*/ 0 h 6858000"/>
              <a:gd name="connsiteX6" fmla="*/ 2936837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7" y="0"/>
                </a:lnTo>
                <a:lnTo>
                  <a:pt x="2936837" y="4927002"/>
                </a:lnTo>
                <a:lnTo>
                  <a:pt x="0" y="49270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4244884"/>
            <a:ext cx="4908974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AC134BC1-9A16-4037-9FAD-F3115C686C2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7AAC4B3-A124-423E-AECB-E58F3A0A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AA68E222-3F4A-43E2-AC51-B3DDD65C00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7784" y="3071192"/>
            <a:ext cx="8396217" cy="3786808"/>
          </a:xfrm>
          <a:custGeom>
            <a:avLst/>
            <a:gdLst>
              <a:gd name="connsiteX0" fmla="*/ 0 w 8396217"/>
              <a:gd name="connsiteY0" fmla="*/ 0 h 3786808"/>
              <a:gd name="connsiteX1" fmla="*/ 8396217 w 8396217"/>
              <a:gd name="connsiteY1" fmla="*/ 0 h 3786808"/>
              <a:gd name="connsiteX2" fmla="*/ 8396217 w 8396217"/>
              <a:gd name="connsiteY2" fmla="*/ 3786808 h 3786808"/>
              <a:gd name="connsiteX3" fmla="*/ 0 w 8396217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7" h="3786808">
                <a:moveTo>
                  <a:pt x="0" y="0"/>
                </a:moveTo>
                <a:lnTo>
                  <a:pt x="8396217" y="0"/>
                </a:lnTo>
                <a:lnTo>
                  <a:pt x="8396217" y="3786808"/>
                </a:lnTo>
                <a:lnTo>
                  <a:pt x="0" y="37868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7399" y="863774"/>
            <a:ext cx="4591029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7">
            <a:extLst>
              <a:ext uri="{FF2B5EF4-FFF2-40B4-BE49-F238E27FC236}">
                <a16:creationId xmlns:a16="http://schemas.microsoft.com/office/drawing/2014/main" id="{85F4ACF0-A9E2-4E30-B927-01BA1E88A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9424" y="3258883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A9EB73BB-1DA4-4E2E-A30B-73CB78F213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8">
            <a:extLst>
              <a:ext uri="{FF2B5EF4-FFF2-40B4-BE49-F238E27FC236}">
                <a16:creationId xmlns:a16="http://schemas.microsoft.com/office/drawing/2014/main" id="{0B13E3CC-D0F7-46C6-9DD1-4424B1876F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09424" y="4632302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8276674D-E0BB-4B88-A71C-EDE99BCD5C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714" y="1793300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3">
            <a:extLst>
              <a:ext uri="{FF2B5EF4-FFF2-40B4-BE49-F238E27FC236}">
                <a16:creationId xmlns:a16="http://schemas.microsoft.com/office/drawing/2014/main" id="{50FB3EA8-79F6-4C2A-8044-217CE49E0E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336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2F0F53FC-5D42-4B23-8015-743F808030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5315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1065051E-86A0-4352-B010-48403BC6B3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6AFCB849-15C2-4589-8B06-B6F1D65B0B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2">
            <a:extLst>
              <a:ext uri="{FF2B5EF4-FFF2-40B4-BE49-F238E27FC236}">
                <a16:creationId xmlns:a16="http://schemas.microsoft.com/office/drawing/2014/main" id="{83B04048-C7B8-4F80-9972-91601F2B56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411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1">
            <a:extLst>
              <a:ext uri="{FF2B5EF4-FFF2-40B4-BE49-F238E27FC236}">
                <a16:creationId xmlns:a16="http://schemas.microsoft.com/office/drawing/2014/main" id="{91BE5690-146D-49F1-B286-85ED0C8FED7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1180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F07C96F1-9785-4765-8939-AC7F769D4F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602959" y="2258739"/>
            <a:ext cx="1753252" cy="1753253"/>
          </a:xfrm>
          <a:custGeom>
            <a:avLst/>
            <a:gdLst>
              <a:gd name="connsiteX0" fmla="*/ 0 w 1753252"/>
              <a:gd name="connsiteY0" fmla="*/ 0 h 1753253"/>
              <a:gd name="connsiteX1" fmla="*/ 1753252 w 1753252"/>
              <a:gd name="connsiteY1" fmla="*/ 0 h 1753253"/>
              <a:gd name="connsiteX2" fmla="*/ 1753252 w 1753252"/>
              <a:gd name="connsiteY2" fmla="*/ 1753253 h 1753253"/>
              <a:gd name="connsiteX3" fmla="*/ 0 w 1753252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2" h="1753253">
                <a:moveTo>
                  <a:pt x="0" y="0"/>
                </a:moveTo>
                <a:lnTo>
                  <a:pt x="1753252" y="0"/>
                </a:lnTo>
                <a:lnTo>
                  <a:pt x="1753252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767D72D-89DC-49AE-8D07-5808334C39F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4061" y="2147370"/>
            <a:ext cx="4207772" cy="1892697"/>
          </a:xfrm>
          <a:custGeom>
            <a:avLst/>
            <a:gdLst>
              <a:gd name="connsiteX0" fmla="*/ 0 w 4207772"/>
              <a:gd name="connsiteY0" fmla="*/ 0 h 1892697"/>
              <a:gd name="connsiteX1" fmla="*/ 4207772 w 4207772"/>
              <a:gd name="connsiteY1" fmla="*/ 0 h 1892697"/>
              <a:gd name="connsiteX2" fmla="*/ 4207772 w 4207772"/>
              <a:gd name="connsiteY2" fmla="*/ 1892697 h 1892697"/>
              <a:gd name="connsiteX3" fmla="*/ 0 w 4207772"/>
              <a:gd name="connsiteY3" fmla="*/ 1892697 h 18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7">
                <a:moveTo>
                  <a:pt x="0" y="0"/>
                </a:moveTo>
                <a:lnTo>
                  <a:pt x="4207772" y="0"/>
                </a:lnTo>
                <a:lnTo>
                  <a:pt x="4207772" y="1892697"/>
                </a:lnTo>
                <a:lnTo>
                  <a:pt x="0" y="189269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3282830-2156-4C81-AAD9-C7024D4697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5594684" cy="3399728"/>
          </a:xfrm>
          <a:custGeom>
            <a:avLst/>
            <a:gdLst>
              <a:gd name="connsiteX0" fmla="*/ 0 w 5594684"/>
              <a:gd name="connsiteY0" fmla="*/ 0 h 3399728"/>
              <a:gd name="connsiteX1" fmla="*/ 5594684 w 5594684"/>
              <a:gd name="connsiteY1" fmla="*/ 0 h 3399728"/>
              <a:gd name="connsiteX2" fmla="*/ 5594684 w 5594684"/>
              <a:gd name="connsiteY2" fmla="*/ 3399728 h 3399728"/>
              <a:gd name="connsiteX3" fmla="*/ 0 w 5594684"/>
              <a:gd name="connsiteY3" fmla="*/ 3399728 h 33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8">
                <a:moveTo>
                  <a:pt x="0" y="0"/>
                </a:moveTo>
                <a:lnTo>
                  <a:pt x="5594684" y="0"/>
                </a:lnTo>
                <a:lnTo>
                  <a:pt x="5594684" y="3399728"/>
                </a:lnTo>
                <a:lnTo>
                  <a:pt x="0" y="33997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4577537" y="2654156"/>
            <a:ext cx="5989278" cy="19371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121EF904-E41B-4C51-B585-B32A3B00D80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BD6BCD9E-CBB1-49EB-A826-D6DEC8A33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2346" y="2791561"/>
            <a:ext cx="2620107" cy="1758461"/>
          </a:xfrm>
          <a:custGeom>
            <a:avLst/>
            <a:gdLst>
              <a:gd name="connsiteX0" fmla="*/ 213952 w 2620107"/>
              <a:gd name="connsiteY0" fmla="*/ 0 h 1758461"/>
              <a:gd name="connsiteX1" fmla="*/ 2406155 w 2620107"/>
              <a:gd name="connsiteY1" fmla="*/ 0 h 1758461"/>
              <a:gd name="connsiteX2" fmla="*/ 2620107 w 2620107"/>
              <a:gd name="connsiteY2" fmla="*/ 213952 h 1758461"/>
              <a:gd name="connsiteX3" fmla="*/ 2620107 w 2620107"/>
              <a:gd name="connsiteY3" fmla="*/ 1544509 h 1758461"/>
              <a:gd name="connsiteX4" fmla="*/ 2406155 w 2620107"/>
              <a:gd name="connsiteY4" fmla="*/ 1758461 h 1758461"/>
              <a:gd name="connsiteX5" fmla="*/ 213952 w 2620107"/>
              <a:gd name="connsiteY5" fmla="*/ 1758461 h 1758461"/>
              <a:gd name="connsiteX6" fmla="*/ 0 w 2620107"/>
              <a:gd name="connsiteY6" fmla="*/ 1544509 h 1758461"/>
              <a:gd name="connsiteX7" fmla="*/ 0 w 2620107"/>
              <a:gd name="connsiteY7" fmla="*/ 213952 h 1758461"/>
              <a:gd name="connsiteX8" fmla="*/ 213952 w 2620107"/>
              <a:gd name="connsiteY8" fmla="*/ 0 h 175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1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9"/>
                  <a:pt x="2620107" y="213952"/>
                </a:cubicBezTo>
                <a:lnTo>
                  <a:pt x="2620107" y="1544509"/>
                </a:lnTo>
                <a:cubicBezTo>
                  <a:pt x="2620107" y="1662672"/>
                  <a:pt x="2524318" y="1758461"/>
                  <a:pt x="2406155" y="1758461"/>
                </a:cubicBezTo>
                <a:lnTo>
                  <a:pt x="213952" y="1758461"/>
                </a:lnTo>
                <a:cubicBezTo>
                  <a:pt x="95790" y="1758461"/>
                  <a:pt x="0" y="1662672"/>
                  <a:pt x="0" y="1544509"/>
                </a:cubicBezTo>
                <a:lnTo>
                  <a:pt x="0" y="213952"/>
                </a:lnTo>
                <a:cubicBezTo>
                  <a:pt x="0" y="95789"/>
                  <a:pt x="95790" y="0"/>
                  <a:pt x="2139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FA519EC-3A98-4BCC-853C-02466290A8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1233" y="2409629"/>
            <a:ext cx="3871299" cy="2775841"/>
          </a:xfrm>
          <a:custGeom>
            <a:avLst/>
            <a:gdLst>
              <a:gd name="connsiteX0" fmla="*/ 313060 w 3871299"/>
              <a:gd name="connsiteY0" fmla="*/ 0 h 2775841"/>
              <a:gd name="connsiteX1" fmla="*/ 3558241 w 3871299"/>
              <a:gd name="connsiteY1" fmla="*/ 0 h 2775841"/>
              <a:gd name="connsiteX2" fmla="*/ 3871299 w 3871299"/>
              <a:gd name="connsiteY2" fmla="*/ 313059 h 2775841"/>
              <a:gd name="connsiteX3" fmla="*/ 3871299 w 3871299"/>
              <a:gd name="connsiteY3" fmla="*/ 2462782 h 2775841"/>
              <a:gd name="connsiteX4" fmla="*/ 3558241 w 3871299"/>
              <a:gd name="connsiteY4" fmla="*/ 2775841 h 2775841"/>
              <a:gd name="connsiteX5" fmla="*/ 313060 w 3871299"/>
              <a:gd name="connsiteY5" fmla="*/ 2775841 h 2775841"/>
              <a:gd name="connsiteX6" fmla="*/ 0 w 3871299"/>
              <a:gd name="connsiteY6" fmla="*/ 2462782 h 2775841"/>
              <a:gd name="connsiteX7" fmla="*/ 0 w 3871299"/>
              <a:gd name="connsiteY7" fmla="*/ 313059 h 2775841"/>
              <a:gd name="connsiteX8" fmla="*/ 313060 w 3871299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9" h="2775841">
                <a:moveTo>
                  <a:pt x="313060" y="0"/>
                </a:moveTo>
                <a:lnTo>
                  <a:pt x="3558241" y="0"/>
                </a:lnTo>
                <a:cubicBezTo>
                  <a:pt x="3731138" y="0"/>
                  <a:pt x="3871299" y="140162"/>
                  <a:pt x="3871299" y="313059"/>
                </a:cubicBezTo>
                <a:lnTo>
                  <a:pt x="3871299" y="2462782"/>
                </a:lnTo>
                <a:cubicBezTo>
                  <a:pt x="3871299" y="2635680"/>
                  <a:pt x="3731138" y="2775841"/>
                  <a:pt x="3558241" y="2775841"/>
                </a:cubicBezTo>
                <a:lnTo>
                  <a:pt x="313060" y="2775841"/>
                </a:lnTo>
                <a:cubicBezTo>
                  <a:pt x="140162" y="2775841"/>
                  <a:pt x="0" y="2635680"/>
                  <a:pt x="0" y="2462782"/>
                </a:cubicBezTo>
                <a:lnTo>
                  <a:pt x="0" y="313059"/>
                </a:lnTo>
                <a:cubicBezTo>
                  <a:pt x="0" y="140162"/>
                  <a:pt x="140162" y="0"/>
                  <a:pt x="3130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3308" y="2223811"/>
            <a:ext cx="3587261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7">
            <a:extLst>
              <a:ext uri="{FF2B5EF4-FFF2-40B4-BE49-F238E27FC236}">
                <a16:creationId xmlns:a16="http://schemas.microsoft.com/office/drawing/2014/main" id="{1990C324-D247-4C40-BCB2-F96EE2AB59F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689880" y="1731935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4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4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4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4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4837" y="1297758"/>
            <a:ext cx="3967163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76BBEE9E-5CFD-480B-8025-82687FBF98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4370" y="3"/>
            <a:ext cx="4079631" cy="3270739"/>
          </a:xfrm>
          <a:custGeom>
            <a:avLst/>
            <a:gdLst>
              <a:gd name="connsiteX0" fmla="*/ 0 w 4079631"/>
              <a:gd name="connsiteY0" fmla="*/ 0 h 3270739"/>
              <a:gd name="connsiteX1" fmla="*/ 4079631 w 4079631"/>
              <a:gd name="connsiteY1" fmla="*/ 0 h 3270739"/>
              <a:gd name="connsiteX2" fmla="*/ 4079631 w 4079631"/>
              <a:gd name="connsiteY2" fmla="*/ 3270739 h 3270739"/>
              <a:gd name="connsiteX3" fmla="*/ 0 w 4079631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31" h="3270739">
                <a:moveTo>
                  <a:pt x="0" y="0"/>
                </a:moveTo>
                <a:lnTo>
                  <a:pt x="4079631" y="0"/>
                </a:lnTo>
                <a:lnTo>
                  <a:pt x="4079631" y="3270739"/>
                </a:lnTo>
                <a:lnTo>
                  <a:pt x="0" y="32707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4">
            <a:extLst>
              <a:ext uri="{FF2B5EF4-FFF2-40B4-BE49-F238E27FC236}">
                <a16:creationId xmlns:a16="http://schemas.microsoft.com/office/drawing/2014/main" id="{B278BC9D-5BE0-491E-A3EF-59609AAEE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32586" y="1503943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6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6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6" y="0"/>
                </a:lnTo>
                <a:cubicBezTo>
                  <a:pt x="1731112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2" y="2073521"/>
                  <a:pt x="1540786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2988" y="1830933"/>
            <a:ext cx="3288506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2FA8EA71-B2B5-4FCB-9F69-BF68D876B3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6017" y="4325069"/>
            <a:ext cx="627572" cy="627573"/>
          </a:xfrm>
          <a:custGeom>
            <a:avLst/>
            <a:gdLst>
              <a:gd name="connsiteX0" fmla="*/ 313786 w 627572"/>
              <a:gd name="connsiteY0" fmla="*/ 0 h 627573"/>
              <a:gd name="connsiteX1" fmla="*/ 627572 w 627572"/>
              <a:gd name="connsiteY1" fmla="*/ 313787 h 627573"/>
              <a:gd name="connsiteX2" fmla="*/ 313786 w 627572"/>
              <a:gd name="connsiteY2" fmla="*/ 627573 h 627573"/>
              <a:gd name="connsiteX3" fmla="*/ 0 w 627572"/>
              <a:gd name="connsiteY3" fmla="*/ 313787 h 627573"/>
              <a:gd name="connsiteX4" fmla="*/ 313786 w 627572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2" h="627573">
                <a:moveTo>
                  <a:pt x="313786" y="0"/>
                </a:moveTo>
                <a:cubicBezTo>
                  <a:pt x="487085" y="0"/>
                  <a:pt x="627572" y="140487"/>
                  <a:pt x="627572" y="313787"/>
                </a:cubicBezTo>
                <a:cubicBezTo>
                  <a:pt x="627572" y="487086"/>
                  <a:pt x="487085" y="627573"/>
                  <a:pt x="313786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5781" y="2317151"/>
            <a:ext cx="3876675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990F5730-FE3B-4844-969C-4E86E41ED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6">
            <a:extLst>
              <a:ext uri="{FF2B5EF4-FFF2-40B4-BE49-F238E27FC236}">
                <a16:creationId xmlns:a16="http://schemas.microsoft.com/office/drawing/2014/main" id="{15A61BDB-1073-4EFD-AF2C-EC734476D5E5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378137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4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4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4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4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78CC44BC-A5E0-4A68-B918-A370058BE0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93069" y="560388"/>
            <a:ext cx="2280047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9FEF07E9-CEE0-4716-B237-D2B076AED6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DFB07207-F380-4627-A3A1-8A3533FA7BD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74148" y="615142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E4E5F21-82BF-4513-8C0A-857358727D2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15198" y="2614906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9221A3C-8579-4DF1-9D10-0D2E1260B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7875" y="1393825"/>
            <a:ext cx="504825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33DB36C-99DB-4FAE-91C1-290412C682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85838" y="1428751"/>
            <a:ext cx="3821906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215AFC-E794-43EC-8C26-F901AAAE4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49458" y="1117436"/>
            <a:ext cx="333285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3B1A2E4-A024-4F77-87B5-8163983FCE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151" y="987973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9">
            <a:extLst>
              <a:ext uri="{FF2B5EF4-FFF2-40B4-BE49-F238E27FC236}">
                <a16:creationId xmlns:a16="http://schemas.microsoft.com/office/drawing/2014/main" id="{EBB61424-573B-44EE-82D3-8E05381E3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841" y="2655420"/>
            <a:ext cx="3481863" cy="2183280"/>
          </a:xfrm>
          <a:custGeom>
            <a:avLst/>
            <a:gdLst>
              <a:gd name="connsiteX0" fmla="*/ 0 w 3481863"/>
              <a:gd name="connsiteY0" fmla="*/ 0 h 2183280"/>
              <a:gd name="connsiteX1" fmla="*/ 3481863 w 3481863"/>
              <a:gd name="connsiteY1" fmla="*/ 0 h 2183280"/>
              <a:gd name="connsiteX2" fmla="*/ 3481863 w 3481863"/>
              <a:gd name="connsiteY2" fmla="*/ 2183280 h 2183280"/>
              <a:gd name="connsiteX3" fmla="*/ 0 w 3481863"/>
              <a:gd name="connsiteY3" fmla="*/ 2183280 h 21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80">
                <a:moveTo>
                  <a:pt x="0" y="0"/>
                </a:moveTo>
                <a:lnTo>
                  <a:pt x="3481863" y="0"/>
                </a:lnTo>
                <a:lnTo>
                  <a:pt x="3481863" y="2183280"/>
                </a:lnTo>
                <a:lnTo>
                  <a:pt x="0" y="21832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D2A126EE-6BFB-48D1-9B47-B44020D82DCC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900256" y="3292997"/>
            <a:ext cx="1329101" cy="1657294"/>
          </a:xfrm>
          <a:custGeom>
            <a:avLst/>
            <a:gdLst>
              <a:gd name="connsiteX0" fmla="*/ 6500 w 1329101"/>
              <a:gd name="connsiteY0" fmla="*/ 0 h 1657294"/>
              <a:gd name="connsiteX1" fmla="*/ 1322602 w 1329101"/>
              <a:gd name="connsiteY1" fmla="*/ 0 h 1657294"/>
              <a:gd name="connsiteX2" fmla="*/ 1329101 w 1329101"/>
              <a:gd name="connsiteY2" fmla="*/ 6499 h 1657294"/>
              <a:gd name="connsiteX3" fmla="*/ 1329101 w 1329101"/>
              <a:gd name="connsiteY3" fmla="*/ 1650795 h 1657294"/>
              <a:gd name="connsiteX4" fmla="*/ 1322602 w 1329101"/>
              <a:gd name="connsiteY4" fmla="*/ 1657294 h 1657294"/>
              <a:gd name="connsiteX5" fmla="*/ 6500 w 1329101"/>
              <a:gd name="connsiteY5" fmla="*/ 1657294 h 1657294"/>
              <a:gd name="connsiteX6" fmla="*/ 0 w 1329101"/>
              <a:gd name="connsiteY6" fmla="*/ 1650795 h 1657294"/>
              <a:gd name="connsiteX7" fmla="*/ 0 w 1329101"/>
              <a:gd name="connsiteY7" fmla="*/ 6499 h 1657294"/>
              <a:gd name="connsiteX8" fmla="*/ 6500 w 1329101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1" h="1657294">
                <a:moveTo>
                  <a:pt x="6500" y="0"/>
                </a:moveTo>
                <a:lnTo>
                  <a:pt x="1322602" y="0"/>
                </a:lnTo>
                <a:cubicBezTo>
                  <a:pt x="1326191" y="0"/>
                  <a:pt x="1329101" y="2911"/>
                  <a:pt x="1329101" y="6499"/>
                </a:cubicBezTo>
                <a:lnTo>
                  <a:pt x="1329101" y="1650795"/>
                </a:lnTo>
                <a:cubicBezTo>
                  <a:pt x="1329101" y="1654384"/>
                  <a:pt x="1326191" y="1657294"/>
                  <a:pt x="1322602" y="1657294"/>
                </a:cubicBezTo>
                <a:lnTo>
                  <a:pt x="6500" y="1657294"/>
                </a:lnTo>
                <a:cubicBezTo>
                  <a:pt x="2911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1"/>
                  <a:pt x="2911" y="0"/>
                  <a:pt x="65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6CD8DE3-56D1-42FD-B010-B10A792473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FCC1DDD8-6E99-4E6B-AE92-50162C9D91BF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284088" y="2941287"/>
            <a:ext cx="3773684" cy="2204864"/>
          </a:xfrm>
          <a:custGeom>
            <a:avLst/>
            <a:gdLst>
              <a:gd name="connsiteX0" fmla="*/ 76575 w 3773684"/>
              <a:gd name="connsiteY0" fmla="*/ 0 h 2204864"/>
              <a:gd name="connsiteX1" fmla="*/ 3697109 w 3773684"/>
              <a:gd name="connsiteY1" fmla="*/ 0 h 2204864"/>
              <a:gd name="connsiteX2" fmla="*/ 3773684 w 3773684"/>
              <a:gd name="connsiteY2" fmla="*/ 76575 h 2204864"/>
              <a:gd name="connsiteX3" fmla="*/ 3773684 w 3773684"/>
              <a:gd name="connsiteY3" fmla="*/ 2128289 h 2204864"/>
              <a:gd name="connsiteX4" fmla="*/ 3697109 w 3773684"/>
              <a:gd name="connsiteY4" fmla="*/ 2204864 h 2204864"/>
              <a:gd name="connsiteX5" fmla="*/ 76575 w 3773684"/>
              <a:gd name="connsiteY5" fmla="*/ 2204864 h 2204864"/>
              <a:gd name="connsiteX6" fmla="*/ 0 w 3773684"/>
              <a:gd name="connsiteY6" fmla="*/ 2128289 h 2204864"/>
              <a:gd name="connsiteX7" fmla="*/ 0 w 3773684"/>
              <a:gd name="connsiteY7" fmla="*/ 76575 h 2204864"/>
              <a:gd name="connsiteX8" fmla="*/ 76575 w 3773684"/>
              <a:gd name="connsiteY8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4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4"/>
                  <a:pt x="3773684" y="76575"/>
                </a:cubicBezTo>
                <a:lnTo>
                  <a:pt x="3773684" y="2128289"/>
                </a:lnTo>
                <a:cubicBezTo>
                  <a:pt x="3773684" y="2170580"/>
                  <a:pt x="3739400" y="2204864"/>
                  <a:pt x="3697109" y="2204864"/>
                </a:cubicBezTo>
                <a:lnTo>
                  <a:pt x="76575" y="2204864"/>
                </a:lnTo>
                <a:cubicBezTo>
                  <a:pt x="34284" y="2204864"/>
                  <a:pt x="0" y="2170580"/>
                  <a:pt x="0" y="2128289"/>
                </a:cubicBezTo>
                <a:lnTo>
                  <a:pt x="0" y="76575"/>
                </a:lnTo>
                <a:cubicBezTo>
                  <a:pt x="0" y="34284"/>
                  <a:pt x="34284" y="0"/>
                  <a:pt x="76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910" y="979472"/>
            <a:ext cx="2964860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097845B4-FB4D-482F-BD9C-30B63E0E89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5843" y="1293020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4">
            <a:extLst>
              <a:ext uri="{FF2B5EF4-FFF2-40B4-BE49-F238E27FC236}">
                <a16:creationId xmlns:a16="http://schemas.microsoft.com/office/drawing/2014/main" id="{5748A38A-3985-42A5-B203-630DA903E8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32F22E4-15D7-4325-8515-790F6BB63E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29" y="0"/>
                </a:lnTo>
                <a:cubicBezTo>
                  <a:pt x="1626937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7" y="1447566"/>
                  <a:pt x="1578529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A3CCDB7-B02C-4A22-B392-C6EDF094A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A7D361BE-6559-4C7A-813D-B97AC1D24FF7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390178" y="435124"/>
            <a:ext cx="193271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305DC2E-911E-4D49-A5F8-C374D300C3E3}"/>
              </a:ext>
            </a:extLst>
          </p:cNvPr>
          <p:cNvSpPr/>
          <p:nvPr userDrawn="1"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8FF0A9-4090-47CC-B435-D669F80615DF}"/>
              </a:ext>
            </a:extLst>
          </p:cNvPr>
          <p:cNvGrpSpPr/>
          <p:nvPr userDrawn="1"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9B499FD-93F7-4A9A-ADE9-CE02873B03EC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166002-A197-4E76-9E95-4B0355D3D03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22B630-3BAE-4F6B-9D1C-4F9EE2B64CAE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46A253-8CA8-4635-8F9B-3BC19B858D30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D3A58-1275-4E47-A591-1767D6CE129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E35C9AA-E3E1-4A32-8AF9-D7007018F267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39EB6B-BFF6-41DD-8EB9-9F23AD6F7311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2D5914-53BE-401C-90D3-569286E5D675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2A5E68-4533-4539-BB59-AF0E0EF66893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91726E7-ACA2-4E42-959A-CFC89D35C755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532E310-72BB-41A6-AB46-11EEC28BC53F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6C1456-04C3-40E6-93CA-E55436D4D37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693B5E-2E44-4111-8DD7-7D990605D8D1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C3AEF5-1C9A-45F1-AD18-75955CB66D65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9763C6-4353-4B83-83CD-76A048C43ABE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51538614-F24D-498B-8DD1-16FD656BFC14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74148" y="615142"/>
            <a:ext cx="8269852" cy="6242858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3432047" y="2239114"/>
            <a:ext cx="1512812" cy="176411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A6400173-48E0-4530-89BB-7917410958E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5520420" y="2655920"/>
            <a:ext cx="2600211" cy="1697144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8604667" y="2655920"/>
            <a:ext cx="63795" cy="59808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5434737" y="2193018"/>
            <a:ext cx="31480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Presentation design with </a:t>
            </a:r>
            <a:r>
              <a:rPr lang="en-US" sz="105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5532127" y="467649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5452049" y="473899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Presented by: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6543011" y="4721542"/>
            <a:ext cx="115332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9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0"/>
            <a:ext cx="874148" cy="6151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1770740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98209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04807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4479584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3690936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3756916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7188429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639978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" name="PsHolder11">
            <a:extLst>
              <a:ext uri="{FF2B5EF4-FFF2-40B4-BE49-F238E27FC236}">
                <a16:creationId xmlns:a16="http://schemas.microsoft.com/office/drawing/2014/main" id="{334376DF-A3A6-48D9-9113-80879436CD5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646576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12">
            <a:extLst>
              <a:ext uri="{FF2B5EF4-FFF2-40B4-BE49-F238E27FC236}">
                <a16:creationId xmlns:a16="http://schemas.microsoft.com/office/drawing/2014/main" id="{CB859807-DD1A-49CF-85E9-5E4FD62126A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sHolder13">
            <a:extLst>
              <a:ext uri="{FF2B5EF4-FFF2-40B4-BE49-F238E27FC236}">
                <a16:creationId xmlns:a16="http://schemas.microsoft.com/office/drawing/2014/main" id="{A18B2285-43F2-4C65-9258-49956AE941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897350" y="2253583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892194" y="2316937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3608115" y="2253584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3602959" y="2316938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6316958" y="2253585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6311802" y="2316939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36F17EED-CE9D-4BEE-8EE9-B64FC2B210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6989424" y="1461006"/>
            <a:ext cx="1897535" cy="1897535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982672" y="120331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062343" y="199520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360589" y="1923469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019843" y="2900140"/>
            <a:ext cx="6421732" cy="2888178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4210204" y="3442118"/>
            <a:ext cx="271991" cy="341933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331646" y="2998706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1740982" y="3577384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1740982" y="3336086"/>
            <a:ext cx="22236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4210204" y="4827710"/>
            <a:ext cx="271991" cy="341933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331646" y="4384298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1740982" y="4962975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1740982" y="472167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306165" y="4343885"/>
            <a:ext cx="5849087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sHolder17">
            <a:extLst>
              <a:ext uri="{FF2B5EF4-FFF2-40B4-BE49-F238E27FC236}">
                <a16:creationId xmlns:a16="http://schemas.microsoft.com/office/drawing/2014/main" id="{7B8ADA85-D43D-4BDB-B643-7B58835761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18">
            <a:extLst>
              <a:ext uri="{FF2B5EF4-FFF2-40B4-BE49-F238E27FC236}">
                <a16:creationId xmlns:a16="http://schemas.microsoft.com/office/drawing/2014/main" id="{6D1091EE-3016-4855-8EC2-C67C362298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7384727" y="2073726"/>
            <a:ext cx="1634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7427704" y="1771782"/>
            <a:ext cx="601859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7425484" y="1831974"/>
            <a:ext cx="60407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A05CBDE5-EB63-48FC-881B-2CD59824E2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4729204" y="1129321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747783" y="3071192"/>
            <a:ext cx="2893430" cy="3786808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387342" y="4371093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387341" y="4129932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115688" y="4159169"/>
            <a:ext cx="201596" cy="20159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387341" y="4742775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468794" y="5038709"/>
            <a:ext cx="1771282" cy="3428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387341" y="51787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468795" y="5474718"/>
            <a:ext cx="1771281" cy="3428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387341" y="561335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468794" y="5909293"/>
            <a:ext cx="1771282" cy="3428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B3A801A2-11AF-474B-ADFE-E264F0341C5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3517EB66-01C8-43C0-9674-DA72BE8EB68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F08D039C-79F3-48EA-9DD2-31CF26037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2900BEB3-E6C7-417A-BFF8-A830F2D6E8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910852" y="3563857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800999" y="4325701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748283" y="4069811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101450" y="4615227"/>
            <a:ext cx="826051" cy="236044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498755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487769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4824981" y="406981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5178149" y="4615228"/>
            <a:ext cx="826051" cy="236044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2949202" y="3563856"/>
            <a:ext cx="1207247" cy="1838325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3079491" y="4923885"/>
            <a:ext cx="946667" cy="30808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2973324" y="497383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2839349" y="425334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2786633" y="399745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3139800" y="4542868"/>
            <a:ext cx="826051" cy="236044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702590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691604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6863331" y="4069813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7216499" y="4615229"/>
            <a:ext cx="826051" cy="236044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4438152" y="4767547"/>
            <a:ext cx="1316771" cy="815961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C8D55F51-B309-4A0C-9004-88376A3D45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C901F5E7-53B3-4497-B686-CB80CA6DCE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982672" y="169263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062343" y="248452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360589" y="2412790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7007505" y="4246199"/>
            <a:ext cx="1473905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6979474" y="4032110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4876150" y="2217972"/>
            <a:ext cx="134555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4783943" y="2003883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7271123" y="4551316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7164956" y="4601269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5075592" y="2498855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4969426" y="254880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062342" y="2862336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192330" y="2977303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062342" y="3652722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192330" y="3767689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062342" y="4443108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192330" y="4558075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494642" y="2926264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192330" y="3372496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494641" y="3321457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192330" y="416288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494641" y="4111842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494641" y="371374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494642" y="4502043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988116" y="2454567"/>
            <a:ext cx="1122392" cy="112239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1" y="3250096"/>
            <a:ext cx="9143999" cy="3606055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CFC3DA22-3E99-441B-BBFA-A8666FC9E5E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5912427" y="1533805"/>
            <a:ext cx="3231573" cy="2173172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1981728" y="1884841"/>
            <a:ext cx="1963814" cy="1281771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7221682" y="0"/>
            <a:ext cx="1922318" cy="749564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8450905" y="6256075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7829853" y="5941733"/>
            <a:ext cx="1167362" cy="73535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027937" y="5370193"/>
            <a:ext cx="301548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1672937" y="4426866"/>
            <a:ext cx="1155339" cy="115533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35BA2680-41F9-4814-B08A-C94775DE90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6487680" y="1250662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6487680" y="99477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6154661" y="1067509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6487680" y="2416865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6487680" y="21609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6154661" y="2233712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6487680" y="3583068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6487680" y="332717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6154661" y="3399915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161041" y="3597356"/>
            <a:ext cx="2230196" cy="585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6109855" cy="47137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390178" y="431282"/>
            <a:ext cx="193271" cy="800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D2EA9F35-8FA5-4599-A282-B7B351384EE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sHolder4">
            <a:extLst>
              <a:ext uri="{FF2B5EF4-FFF2-40B4-BE49-F238E27FC236}">
                <a16:creationId xmlns:a16="http://schemas.microsoft.com/office/drawing/2014/main" id="{97458185-72FA-4D94-9100-6A07A5F2A9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D5D6AF45-96F4-41A1-87BB-D187EDAB23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E0706891-E874-49C2-AA3A-011DB4040A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998068" y="1662510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6766330" y="1212883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6896318" y="1327850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6766330" y="2028245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6896318" y="2143212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6766330" y="2843607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6896318" y="2958574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7198630" y="1276811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6896318" y="173553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7198629" y="168449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6896318" y="255089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7198629" y="249985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7198630" y="2089270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7198630" y="2902541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4773695" y="4065159"/>
            <a:ext cx="1666178" cy="1447565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5599283" y="4426662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5599283" y="4574440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5673170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5525393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5599283" y="4452524"/>
            <a:ext cx="48027" cy="92361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5481172" y="4345384"/>
            <a:ext cx="251222" cy="284472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4891585" y="4974295"/>
            <a:ext cx="143039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4891586" y="471840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71742F91-EDB6-4138-92FA-87D8CBB81E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035843" y="1293018"/>
            <a:ext cx="3464719" cy="4271963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287663" y="1944291"/>
            <a:ext cx="298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1545729" y="2476813"/>
            <a:ext cx="1007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6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341239" y="2484848"/>
            <a:ext cx="162522" cy="162522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381423" y="2525033"/>
            <a:ext cx="82154" cy="821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4016276" y="1564897"/>
            <a:ext cx="253902" cy="200374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E228BA82-6A02-403F-905B-EBCAC9251C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5774910" y="2832104"/>
            <a:ext cx="2892959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861446"/>
            <a:ext cx="5044932" cy="299873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3959D3F8-75E5-42A3-BF4D-C0FBE5A297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4499517" y="2637880"/>
            <a:ext cx="4644483" cy="2971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18" y="2638793"/>
            <a:ext cx="2010380" cy="2971005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F6AAEFD7-CECF-4B11-B031-C2CB6FC796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982672" y="1210020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062343" y="200190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360589" y="1930171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6274621" y="3486596"/>
            <a:ext cx="225606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6274621" y="324529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6280246" y="4243334"/>
            <a:ext cx="2010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5013432" y="813983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5421691" y="797995"/>
            <a:ext cx="1006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People use</a:t>
            </a:r>
            <a:endParaRPr lang="en-ID" sz="9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5235700" y="999728"/>
            <a:ext cx="17624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6821759" y="778322"/>
            <a:ext cx="212545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6327453" y="4560529"/>
            <a:ext cx="1771282" cy="389762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7246814" y="4639116"/>
            <a:ext cx="4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645276" y="337096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645276" y="4257669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645276" y="5144375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645276" y="6031082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F60BCAC3-2908-4F39-8D7F-92B23925DD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20E6CEB5-5603-4E24-BA42-C549FA8565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1378136" y="1814222"/>
            <a:ext cx="1218854" cy="1610983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7145024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825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4322251" y="2914650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4375793" y="1998114"/>
            <a:ext cx="151441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4315345" y="2041202"/>
            <a:ext cx="163308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Introduction section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4322250" y="3202928"/>
            <a:ext cx="410580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5159818" y="4636167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5159817" y="442207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sHolder16">
            <a:extLst>
              <a:ext uri="{FF2B5EF4-FFF2-40B4-BE49-F238E27FC236}">
                <a16:creationId xmlns:a16="http://schemas.microsoft.com/office/drawing/2014/main" id="{E0A47B21-F882-4B07-8CEA-9361A1BB56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3213692" y="4440448"/>
            <a:ext cx="268353" cy="281755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5904571" y="0"/>
            <a:ext cx="3239429" cy="43447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30" y="2510127"/>
            <a:ext cx="4570574" cy="26262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982673" y="2517466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083875" y="2618668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982673" y="3510947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083875" y="3612149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982673" y="4504429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083875" y="4605631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1805035" y="2686749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1805036" y="247267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1805035" y="3680230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1805036" y="346615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1805035" y="4673712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1805036" y="445963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196999" y="4698957"/>
            <a:ext cx="112666" cy="127578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210255" y="2720530"/>
            <a:ext cx="86156" cy="13917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177946" y="3717231"/>
            <a:ext cx="129234" cy="129234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sp>
        <p:nvSpPr>
          <p:cNvPr id="2" name="PsHolder19">
            <a:extLst>
              <a:ext uri="{FF2B5EF4-FFF2-40B4-BE49-F238E27FC236}">
                <a16:creationId xmlns:a16="http://schemas.microsoft.com/office/drawing/2014/main" id="{F4518537-017B-4089-B9F0-5FFC50C071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7535402" y="0"/>
            <a:ext cx="1608599" cy="184128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6379445" y="4933111"/>
            <a:ext cx="1097646" cy="276593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5297381" y="1898454"/>
            <a:ext cx="2800015" cy="3172954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7780837" y="339602"/>
            <a:ext cx="201596" cy="201596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7779061" y="1021022"/>
            <a:ext cx="201596" cy="201596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8081906" y="524468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123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8081906" y="268578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8081906" y="1208590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105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8081906" y="952700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982672" y="2605895"/>
            <a:ext cx="2015177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982672" y="2350005"/>
            <a:ext cx="1573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022370" y="3040542"/>
            <a:ext cx="261960" cy="26196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059896" y="3564138"/>
            <a:ext cx="207385" cy="207385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422387" y="2990696"/>
            <a:ext cx="157546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422387" y="3495491"/>
            <a:ext cx="136792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027630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027630" y="4451869"/>
            <a:ext cx="1157322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3251529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3251529" y="4451869"/>
            <a:ext cx="1236715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3325596" y="2584785"/>
            <a:ext cx="2020550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3325596" y="23288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154010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163587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3400542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3400542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3114795" y="3425640"/>
            <a:ext cx="1560910" cy="496712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3581043" y="3426155"/>
            <a:ext cx="1560910" cy="495680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4047291" y="3425640"/>
            <a:ext cx="1560910" cy="496712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4513023" y="3425640"/>
            <a:ext cx="1560910" cy="496712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6762436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6762437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6101351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6762436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6762437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6101351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517290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853581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2506607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517290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853581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2506607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2499602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2499602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6094346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6094346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IV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3648087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4106430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4616342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5029959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994791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1547350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046155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216252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216252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2783395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3335955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3834760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3004856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3004856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4572000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5124559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5623364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4793461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4793461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6360604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6913164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7411969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6582065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6582065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139106" y="3401438"/>
            <a:ext cx="183461" cy="183461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5729274" y="3424096"/>
            <a:ext cx="147796" cy="147796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3926804" y="3403669"/>
            <a:ext cx="194933" cy="194933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7508782" y="3424165"/>
            <a:ext cx="183840" cy="18384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329130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329129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990798" y="5133608"/>
            <a:ext cx="242158" cy="9501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3959104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3959104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3620773" y="5133608"/>
            <a:ext cx="242158" cy="9501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6522112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6522112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6183781" y="5133608"/>
            <a:ext cx="242158" cy="9501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1602787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382699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4065889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3845802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6473984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6253897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70E399A4-562F-48DD-A442-C65EF2958C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1698817"/>
              </p:ext>
            </p:extLst>
          </p:nvPr>
        </p:nvGraphicFramePr>
        <p:xfrm>
          <a:off x="1040255" y="2463409"/>
          <a:ext cx="7147781" cy="201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3" name="Group 32">
            <a:extLst>
              <a:ext uri="{FF2B5EF4-FFF2-40B4-BE49-F238E27FC236}">
                <a16:creationId xmlns:a16="http://schemas.microsoft.com/office/drawing/2014/main" id="{EEF837E5-B7CB-470F-869D-920DA7527315}"/>
              </a:ext>
            </a:extLst>
          </p:cNvPr>
          <p:cNvGrpSpPr/>
          <p:nvPr/>
        </p:nvGrpSpPr>
        <p:grpSpPr>
          <a:xfrm>
            <a:off x="1652265" y="4541918"/>
            <a:ext cx="6259906" cy="246221"/>
            <a:chOff x="1652265" y="4541918"/>
            <a:chExt cx="9113330" cy="24622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000A5B3-0BA2-4437-9A56-8ACEF6BBB3B6}"/>
                </a:ext>
              </a:extLst>
            </p:cNvPr>
            <p:cNvSpPr txBox="1"/>
            <p:nvPr/>
          </p:nvSpPr>
          <p:spPr>
            <a:xfrm>
              <a:off x="1652265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0672AEB-2B4F-41D4-A8D8-2D9AFC3A53D1}"/>
                </a:ext>
              </a:extLst>
            </p:cNvPr>
            <p:cNvSpPr txBox="1"/>
            <p:nvPr/>
          </p:nvSpPr>
          <p:spPr>
            <a:xfrm>
              <a:off x="3252012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1BC5407-A276-4E56-B5A0-191A5AA2ADC2}"/>
                </a:ext>
              </a:extLst>
            </p:cNvPr>
            <p:cNvSpPr txBox="1"/>
            <p:nvPr/>
          </p:nvSpPr>
          <p:spPr>
            <a:xfrm>
              <a:off x="4851759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962BEFC-F585-4E30-825F-3F6AE7430B4E}"/>
                </a:ext>
              </a:extLst>
            </p:cNvPr>
            <p:cNvSpPr txBox="1"/>
            <p:nvPr/>
          </p:nvSpPr>
          <p:spPr>
            <a:xfrm>
              <a:off x="6140327" y="4541918"/>
              <a:ext cx="1642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F35F253-41ED-495F-A3CB-01F582B9F76F}"/>
                </a:ext>
              </a:extLst>
            </p:cNvPr>
            <p:cNvSpPr txBox="1"/>
            <p:nvPr/>
          </p:nvSpPr>
          <p:spPr>
            <a:xfrm>
              <a:off x="7782715" y="4541918"/>
              <a:ext cx="1557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DFF3B07-C0E6-4C35-A117-7C9E48BAF161}"/>
                </a:ext>
              </a:extLst>
            </p:cNvPr>
            <p:cNvSpPr txBox="1"/>
            <p:nvPr/>
          </p:nvSpPr>
          <p:spPr>
            <a:xfrm>
              <a:off x="9556436" y="4541918"/>
              <a:ext cx="1209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497387" y="2151134"/>
            <a:ext cx="3409950" cy="2270856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367445" y="5075067"/>
            <a:ext cx="640911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6708164" y="2487542"/>
            <a:ext cx="1519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676387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6925477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7087084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724869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741044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7573977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7737513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7901050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8064586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8228122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6708165" y="2976868"/>
            <a:ext cx="11453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676387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69254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7087084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724869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741044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75739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7737513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7901050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8064586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8228122" y="3252634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6708165" y="3464226"/>
            <a:ext cx="128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676387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69254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7087084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724869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741044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75739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7737513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7901050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8064586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8228122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610732" y="3867196"/>
            <a:ext cx="206312" cy="162951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4525293" y="249998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4538905" y="3227860"/>
            <a:ext cx="1665704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467B5BC-96E0-4B7E-920B-8D00D58B10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29457" y="5682308"/>
            <a:ext cx="1726040" cy="1078036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107767" y="0"/>
            <a:ext cx="6928466" cy="5682308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718980" y="5367463"/>
            <a:ext cx="789273" cy="5636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2465883" y="3967904"/>
            <a:ext cx="421223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8257745" y="894217"/>
            <a:ext cx="604598" cy="39461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49171A00-750F-4A6F-B380-9E01DBA0E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3213924" y="3190938"/>
            <a:ext cx="1557723" cy="15577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3496456" y="3473214"/>
            <a:ext cx="5647545" cy="340090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4008008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4349279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4383447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4383447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6413313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6754584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6788752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6788752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586846" y="4182384"/>
            <a:ext cx="1843790" cy="120343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4438345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4332178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6842850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6736683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7315099" y="2385826"/>
            <a:ext cx="134806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7315099" y="214317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8450905" y="6274043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7829853" y="5959701"/>
            <a:ext cx="1167362" cy="73535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4474249" y="4153912"/>
            <a:ext cx="2639935" cy="2704088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42DD82F0-E148-4261-B764-CA24B107A2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6767421" y="2737011"/>
            <a:ext cx="260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982673" y="2058119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982673" y="3876015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982673" y="362012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018569" y="4262830"/>
            <a:ext cx="1355798" cy="192767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4367043" y="1367645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3894601" y="16259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30AA6F83-C936-40D3-9857-836E325289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6647005" y="2805227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6647005" y="2574427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Address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5852787" y="2663059"/>
            <a:ext cx="354594" cy="274809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6647005" y="3697932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  <a:br>
              <a:rPr lang="en-US" sz="900" dirty="0"/>
            </a:br>
            <a:r>
              <a:rPr lang="en-US" sz="9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6647005" y="3467132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5893478" y="3555267"/>
            <a:ext cx="273213" cy="275802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6647005" y="4676964"/>
            <a:ext cx="1560227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6647005" y="444616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5904196" y="4533722"/>
            <a:ext cx="251780" cy="276957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7CF5C257-78AC-44B8-9F31-7C291FD362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A070ECEC-4EAE-402A-B5EF-1329F797B6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2801983" y="237368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3447656" y="255608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4768186" y="245220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2801983" y="282219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3447656" y="300458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4768186" y="2900713"/>
            <a:ext cx="97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2801983" y="3270702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3447656" y="3453095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4768186" y="3349220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2801983" y="3719210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3447656" y="3901603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4768186" y="3797728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2801983" y="416771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3447656" y="435011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4768186" y="424623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397618" y="500060"/>
            <a:ext cx="16038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1" y="4477067"/>
            <a:ext cx="2432856" cy="2380933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3810" y="5248925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3810" y="50076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497885" y="6263809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796131" y="6192078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6704488" y="4857137"/>
            <a:ext cx="2230196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6704488" y="46012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2801983" y="461622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3447656" y="479861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4768186" y="4694743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5938885" y="1021810"/>
            <a:ext cx="2191523" cy="1430395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3308DDF2-B383-4290-965A-21EC1AD314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1" y="0"/>
            <a:ext cx="5594684" cy="3399728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356430" y="4148036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356430" y="2684531"/>
            <a:ext cx="1953604" cy="127510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391709" y="5006811"/>
            <a:ext cx="236044" cy="236044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1721859" y="5006811"/>
            <a:ext cx="236044" cy="236044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050804" y="5006811"/>
            <a:ext cx="236044" cy="236044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5588023" y="3393823"/>
            <a:ext cx="347978" cy="3479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390178" y="433490"/>
            <a:ext cx="193271" cy="81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8DB2BBA-F320-478B-AF0E-86D8668665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6786562" y="4816951"/>
            <a:ext cx="2357438" cy="204104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5517714" y="3929714"/>
            <a:ext cx="2084890" cy="1360796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023301" y="3769066"/>
            <a:ext cx="256066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-1"/>
            <a:ext cx="874148" cy="6151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4679697" y="5709239"/>
            <a:ext cx="3122735" cy="1078036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3304626" y="1552952"/>
            <a:ext cx="1167362" cy="1078036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8560551" y="57399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8560551" y="915296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065915" y="458464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985837" y="464714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Start Now!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400271" y="2673030"/>
            <a:ext cx="8343459" cy="151194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4856925" y="2963483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857250" y="2028826"/>
            <a:ext cx="2836070" cy="3471861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4">
            <a:extLst>
              <a:ext uri="{FF2B5EF4-FFF2-40B4-BE49-F238E27FC236}">
                <a16:creationId xmlns:a16="http://schemas.microsoft.com/office/drawing/2014/main" id="{D1EC61DD-0CFB-4896-88FB-660017563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160188" y="4176352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Join us </a:t>
            </a:r>
            <a:r>
              <a:rPr lang="en-US" sz="9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343026" y="3920462"/>
            <a:ext cx="18645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243014" y="4415957"/>
            <a:ext cx="206454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90157F49-C039-45BC-9F8A-B9EAE79FB8C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5064369" y="0"/>
            <a:ext cx="4079631" cy="3270739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688877" y="2713652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746649" y="2790765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122468" y="2626564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688877" y="3323433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746649" y="3400547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122468" y="3236346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am so happy</a:t>
            </a:r>
            <a:r>
              <a:rPr lang="en-US" sz="9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688877" y="3933215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746649" y="4010328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122468" y="3846127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should be incapable </a:t>
            </a:r>
            <a:r>
              <a:rPr lang="en-US" sz="900" dirty="0"/>
              <a:t>of drawing a single stroke at the present moment; and yet I feel that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688877" y="4542996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746649" y="4620110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122468" y="4455909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5550565" y="384193"/>
            <a:ext cx="3313493" cy="2162699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PsHolder17">
            <a:extLst>
              <a:ext uri="{FF2B5EF4-FFF2-40B4-BE49-F238E27FC236}">
                <a16:creationId xmlns:a16="http://schemas.microsoft.com/office/drawing/2014/main" id="{67940D90-2053-4401-9EA8-741B8E3182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1" y="0"/>
            <a:ext cx="2831123" cy="4462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C8125BE-B41B-4354-BC1E-C67D282C27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390178" y="435744"/>
            <a:ext cx="193271" cy="769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5373043" y="3429000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3954492" y="4665939"/>
            <a:ext cx="1039058" cy="1039058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4223966" y="4982184"/>
            <a:ext cx="500110" cy="40656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w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002324" y="2282154"/>
            <a:ext cx="3270738" cy="1599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179444" y="2362549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5AC889F2-CF4D-4C3F-B324-6A44DF1F96E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A66CD1E-A32A-480A-BD38-80C7554E01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1588780" y="2941226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1588780" y="269992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3105764" y="2998711"/>
            <a:ext cx="143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6510338" y="3020792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6510338" y="341612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6580944" y="3944741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4451055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7484897" y="1788336"/>
            <a:ext cx="344955" cy="34495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7570925" y="1876881"/>
            <a:ext cx="155900" cy="173227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8F421EE-F2E3-4F43-A2E3-2DDE9A80CF4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4402407" y="1064940"/>
            <a:ext cx="3493577" cy="2164858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844062" y="2463828"/>
            <a:ext cx="2179375" cy="1576238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8186958" y="1133798"/>
            <a:ext cx="681601" cy="44487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118999" y="278124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118999" y="317657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225817" y="3705190"/>
            <a:ext cx="193271" cy="561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4812934" y="1269480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5222270" y="1848157"/>
            <a:ext cx="226711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5222270" y="160685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4452314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339 Dark">
      <a:dk1>
        <a:srgbClr val="FFFFFF"/>
      </a:dk1>
      <a:lt1>
        <a:srgbClr val="343434"/>
      </a:lt1>
      <a:dk2>
        <a:srgbClr val="343434"/>
      </a:dk2>
      <a:lt2>
        <a:srgbClr val="FFFFFF"/>
      </a:lt2>
      <a:accent1>
        <a:srgbClr val="FFBE0B"/>
      </a:accent1>
      <a:accent2>
        <a:srgbClr val="FB5607"/>
      </a:accent2>
      <a:accent3>
        <a:srgbClr val="FF006E"/>
      </a:accent3>
      <a:accent4>
        <a:srgbClr val="8338EC"/>
      </a:accent4>
      <a:accent5>
        <a:srgbClr val="3A86FF"/>
      </a:accent5>
      <a:accent6>
        <a:srgbClr val="80B918"/>
      </a:accent6>
      <a:hlink>
        <a:srgbClr val="F6511D"/>
      </a:hlink>
      <a:folHlink>
        <a:srgbClr val="FFB400"/>
      </a:folHlink>
    </a:clrScheme>
    <a:fontScheme name="Main Font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29637</TotalTime>
  <Words>1789</Words>
  <Application>Microsoft Office PowerPoint</Application>
  <PresentationFormat>On-screen Show (4:3)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1279</cp:revision>
  <dcterms:created xsi:type="dcterms:W3CDTF">2018-12-05T18:19:15Z</dcterms:created>
  <dcterms:modified xsi:type="dcterms:W3CDTF">2020-11-05T06:20:51Z</dcterms:modified>
</cp:coreProperties>
</file>