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66" r:id="rId2"/>
    <p:sldId id="268" r:id="rId3"/>
    <p:sldId id="267" r:id="rId4"/>
    <p:sldId id="269" r:id="rId5"/>
    <p:sldId id="270" r:id="rId6"/>
    <p:sldId id="271" r:id="rId7"/>
    <p:sldId id="274" r:id="rId8"/>
    <p:sldId id="273" r:id="rId9"/>
    <p:sldId id="275" r:id="rId10"/>
    <p:sldId id="276" r:id="rId11"/>
    <p:sldId id="277" r:id="rId12"/>
    <p:sldId id="278" r:id="rId13"/>
    <p:sldId id="279" r:id="rId14"/>
    <p:sldId id="280" r:id="rId15"/>
    <p:sldId id="281" r:id="rId16"/>
    <p:sldId id="282" r:id="rId17"/>
    <p:sldId id="283" r:id="rId18"/>
    <p:sldId id="284" r:id="rId19"/>
    <p:sldId id="285" r:id="rId20"/>
    <p:sldId id="286" r:id="rId21"/>
    <p:sldId id="287" r:id="rId22"/>
    <p:sldId id="291" r:id="rId23"/>
    <p:sldId id="288" r:id="rId24"/>
    <p:sldId id="289" r:id="rId25"/>
    <p:sldId id="290" r:id="rId26"/>
    <p:sldId id="292" r:id="rId27"/>
    <p:sldId id="293" r:id="rId28"/>
    <p:sldId id="294" r:id="rId29"/>
    <p:sldId id="295" r:id="rId30"/>
    <p:sldId id="296" r:id="rId31"/>
  </p:sldIdLst>
  <p:sldSz cx="9144000" cy="6858000" type="screen4x3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5483" userDrawn="1">
          <p15:clr>
            <a:srgbClr val="A4A3A4"/>
          </p15:clr>
        </p15:guide>
        <p15:guide id="3" orient="horz" pos="346" userDrawn="1">
          <p15:clr>
            <a:srgbClr val="A4A3A4"/>
          </p15:clr>
        </p15:guide>
        <p15:guide id="4" orient="horz" pos="3974" userDrawn="1">
          <p15:clr>
            <a:srgbClr val="A4A3A4"/>
          </p15:clr>
        </p15:guide>
        <p15:guide id="5" pos="278" userDrawn="1">
          <p15:clr>
            <a:srgbClr val="A4A3A4"/>
          </p15:clr>
        </p15:guide>
        <p15:guide id="6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drian Kurniawan" initials="AK" lastIdx="1" clrIdx="0">
    <p:extLst>
      <p:ext uri="{19B8F6BF-5375-455C-9EA6-DF929625EA0E}">
        <p15:presenceInfo xmlns:p15="http://schemas.microsoft.com/office/powerpoint/2012/main" userId="Andrian Kurniawan" providerId="None"/>
      </p:ext>
    </p:extLst>
  </p:cmAuthor>
  <p:cmAuthor id="2" name="Andrian Kurniawan" initials="AK [2]" lastIdx="1" clrIdx="1">
    <p:extLst>
      <p:ext uri="{19B8F6BF-5375-455C-9EA6-DF929625EA0E}">
        <p15:presenceInfo xmlns:p15="http://schemas.microsoft.com/office/powerpoint/2012/main" userId="e3e347d8f600130b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20204"/>
    <a:srgbClr val="FFFFFF"/>
    <a:srgbClr val="0A0A0A"/>
    <a:srgbClr val="0D0D0D"/>
    <a:srgbClr val="2128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085" autoAdjust="0"/>
    <p:restoredTop sz="96395" autoAdjust="0"/>
  </p:normalViewPr>
  <p:slideViewPr>
    <p:cSldViewPr snapToGrid="0">
      <p:cViewPr varScale="1">
        <p:scale>
          <a:sx n="114" d="100"/>
          <a:sy n="114" d="100"/>
        </p:scale>
        <p:origin x="1902" y="114"/>
      </p:cViewPr>
      <p:guideLst>
        <p:guide orient="horz" pos="2160"/>
        <p:guide pos="5483"/>
        <p:guide orient="horz" pos="346"/>
        <p:guide orient="horz" pos="3974"/>
        <p:guide pos="278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88" d="100"/>
          <a:sy n="88" d="100"/>
        </p:scale>
        <p:origin x="2964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tx1">
                  <a:lumMod val="10000"/>
                  <a:lumOff val="9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CC02-4449-844D-C74AD177142F}"/>
              </c:ext>
            </c:extLst>
          </c:dPt>
          <c:dPt>
            <c:idx val="1"/>
            <c:bubble3D val="0"/>
            <c:spPr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30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CC02-4449-844D-C74AD177142F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CC02-4449-844D-C74AD177142F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CC02-4449-844D-C74AD177142F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51</c:v>
                </c:pt>
                <c:pt idx="1">
                  <c:v>49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CC02-4449-844D-C74AD177142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tx1">
                  <a:lumMod val="10000"/>
                  <a:lumOff val="9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CC02-4449-844D-C74AD177142F}"/>
              </c:ext>
            </c:extLst>
          </c:dPt>
          <c:dPt>
            <c:idx val="1"/>
            <c:bubble3D val="0"/>
            <c:spPr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30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CC02-4449-844D-C74AD177142F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CC02-4449-844D-C74AD177142F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CC02-4449-844D-C74AD177142F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25</c:v>
                </c:pt>
                <c:pt idx="1">
                  <c:v>75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CC02-4449-844D-C74AD177142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tx1">
                  <a:lumMod val="10000"/>
                  <a:lumOff val="9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CC02-4449-844D-C74AD177142F}"/>
              </c:ext>
            </c:extLst>
          </c:dPt>
          <c:dPt>
            <c:idx val="1"/>
            <c:bubble3D val="0"/>
            <c:spPr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30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CC02-4449-844D-C74AD177142F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CC02-4449-844D-C74AD177142F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CC02-4449-844D-C74AD177142F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76</c:v>
                </c:pt>
                <c:pt idx="1">
                  <c:v>24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CC02-4449-844D-C74AD177142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tx1">
                  <a:lumMod val="10000"/>
                  <a:lumOff val="9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CC02-4449-844D-C74AD177142F}"/>
              </c:ext>
            </c:extLst>
          </c:dPt>
          <c:dPt>
            <c:idx val="1"/>
            <c:bubble3D val="0"/>
            <c:spPr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30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CC02-4449-844D-C74AD177142F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CC02-4449-844D-C74AD177142F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CC02-4449-844D-C74AD177142F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67</c:v>
                </c:pt>
                <c:pt idx="1">
                  <c:v>33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CC02-4449-844D-C74AD177142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gradFill>
              <a:gsLst>
                <a:gs pos="100000">
                  <a:schemeClr val="accent1"/>
                </a:gs>
                <a:gs pos="0">
                  <a:schemeClr val="accent2"/>
                </a:gs>
              </a:gsLst>
              <a:lin ang="0" scaled="0"/>
            </a:gra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Category 1</c:v>
                </c:pt>
                <c:pt idx="1">
                  <c:v>Category 2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1</c:v>
                </c:pt>
                <c:pt idx="1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E6C-4D23-AF05-A4E1066FD938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Category 1</c:v>
                </c:pt>
                <c:pt idx="1">
                  <c:v>Category 2</c:v>
                </c:pt>
              </c:strCache>
            </c:strRef>
          </c:cat>
          <c:val>
            <c:numRef>
              <c:f>Sheet1!$C$2:$C$3</c:f>
              <c:numCache>
                <c:formatCode>General</c:formatCode>
                <c:ptCount val="2"/>
                <c:pt idx="0">
                  <c:v>2</c:v>
                </c:pt>
                <c:pt idx="1">
                  <c:v>1.5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E6C-4D23-AF05-A4E1066FD938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Category 1</c:v>
                </c:pt>
                <c:pt idx="1">
                  <c:v>Category 2</c:v>
                </c:pt>
              </c:strCache>
            </c:strRef>
          </c:cat>
          <c:val>
            <c:numRef>
              <c:f>Sheet1!$D$2:$D$3</c:f>
              <c:numCache>
                <c:formatCode>General</c:formatCode>
                <c:ptCount val="2"/>
                <c:pt idx="0">
                  <c:v>4</c:v>
                </c:pt>
                <c:pt idx="1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2E6C-4D23-AF05-A4E1066FD93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axId val="32926896"/>
        <c:axId val="1629027999"/>
      </c:barChart>
      <c:catAx>
        <c:axId val="32926896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1629027999"/>
        <c:crosses val="autoZero"/>
        <c:auto val="1"/>
        <c:lblAlgn val="ctr"/>
        <c:lblOffset val="100"/>
        <c:noMultiLvlLbl val="0"/>
      </c:catAx>
      <c:valAx>
        <c:axId val="162902799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292689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EB733B9-8EC0-42B5-8E57-02021CC32B3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AEAE7FE-5257-44BC-A234-983385E49ED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B053CA-6C57-4F62-BDA1-685AD8AE14C0}" type="datetimeFigureOut">
              <a:rPr lang="en-ID" smtClean="0"/>
              <a:t>05/11/2020</a:t>
            </a:fld>
            <a:endParaRPr lang="en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BA70588-37CF-49E6-87F2-C8E1A884FFA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3080689-DD23-4926-A93C-03EC6FA6A2D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A1F0AD-E956-4B4C-A583-20A57F82C11B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0476696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489EC0-97F0-4BF1-B975-36615910DF41}" type="datetimeFigureOut">
              <a:rPr lang="en-ID" smtClean="0"/>
              <a:t>05/11/2020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028950" y="857250"/>
            <a:ext cx="30861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DD21E5-C797-4859-80D8-9F6BFF6A8A42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2156650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028950" y="857250"/>
            <a:ext cx="3086100" cy="23145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DD21E5-C797-4859-80D8-9F6BFF6A8A42}" type="slidenum">
              <a:rPr lang="en-ID" smtClean="0"/>
              <a:t>1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4164573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26630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3">
            <a:extLst>
              <a:ext uri="{FF2B5EF4-FFF2-40B4-BE49-F238E27FC236}">
                <a16:creationId xmlns:a16="http://schemas.microsoft.com/office/drawing/2014/main" id="{99BA9C0C-3DBF-415E-A4C2-CA435D40C65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932710" y="2834218"/>
            <a:ext cx="3678383" cy="2468992"/>
          </a:xfrm>
          <a:custGeom>
            <a:avLst/>
            <a:gdLst>
              <a:gd name="connsiteX0" fmla="*/ 0 w 3678383"/>
              <a:gd name="connsiteY0" fmla="*/ 0 h 2468992"/>
              <a:gd name="connsiteX1" fmla="*/ 3678383 w 3678383"/>
              <a:gd name="connsiteY1" fmla="*/ 0 h 2468992"/>
              <a:gd name="connsiteX2" fmla="*/ 3678383 w 3678383"/>
              <a:gd name="connsiteY2" fmla="*/ 2468992 h 2468992"/>
              <a:gd name="connsiteX3" fmla="*/ 0 w 3678383"/>
              <a:gd name="connsiteY3" fmla="*/ 2468992 h 2468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78383" h="2468992">
                <a:moveTo>
                  <a:pt x="0" y="0"/>
                </a:moveTo>
                <a:lnTo>
                  <a:pt x="3678383" y="0"/>
                </a:lnTo>
                <a:lnTo>
                  <a:pt x="3678383" y="2468992"/>
                </a:lnTo>
                <a:lnTo>
                  <a:pt x="0" y="246899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10">
            <a:extLst>
              <a:ext uri="{FF2B5EF4-FFF2-40B4-BE49-F238E27FC236}">
                <a16:creationId xmlns:a16="http://schemas.microsoft.com/office/drawing/2014/main" id="{C4424E4F-6A8B-4421-9364-9EC983B416F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982672" y="545718"/>
            <a:ext cx="2964860" cy="179570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5505289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3">
            <a:extLst>
              <a:ext uri="{FF2B5EF4-FFF2-40B4-BE49-F238E27FC236}">
                <a16:creationId xmlns:a16="http://schemas.microsoft.com/office/drawing/2014/main" id="{F2CEA8F1-8A31-45A7-81B9-1831850A527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514142" y="0"/>
            <a:ext cx="6115721" cy="6858000"/>
          </a:xfrm>
          <a:custGeom>
            <a:avLst/>
            <a:gdLst>
              <a:gd name="connsiteX0" fmla="*/ 3178884 w 6115721"/>
              <a:gd name="connsiteY0" fmla="*/ 1930998 h 6858000"/>
              <a:gd name="connsiteX1" fmla="*/ 6115721 w 6115721"/>
              <a:gd name="connsiteY1" fmla="*/ 1930998 h 6858000"/>
              <a:gd name="connsiteX2" fmla="*/ 6115721 w 6115721"/>
              <a:gd name="connsiteY2" fmla="*/ 6858000 h 6858000"/>
              <a:gd name="connsiteX3" fmla="*/ 3178884 w 6115721"/>
              <a:gd name="connsiteY3" fmla="*/ 6858000 h 6858000"/>
              <a:gd name="connsiteX4" fmla="*/ 0 w 6115721"/>
              <a:gd name="connsiteY4" fmla="*/ 0 h 6858000"/>
              <a:gd name="connsiteX5" fmla="*/ 2936837 w 6115721"/>
              <a:gd name="connsiteY5" fmla="*/ 0 h 6858000"/>
              <a:gd name="connsiteX6" fmla="*/ 2936837 w 6115721"/>
              <a:gd name="connsiteY6" fmla="*/ 4927002 h 6858000"/>
              <a:gd name="connsiteX7" fmla="*/ 0 w 6115721"/>
              <a:gd name="connsiteY7" fmla="*/ 4927002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115721" h="6858000">
                <a:moveTo>
                  <a:pt x="3178884" y="1930998"/>
                </a:moveTo>
                <a:lnTo>
                  <a:pt x="6115721" y="1930998"/>
                </a:lnTo>
                <a:lnTo>
                  <a:pt x="6115721" y="6858000"/>
                </a:lnTo>
                <a:lnTo>
                  <a:pt x="3178884" y="6858000"/>
                </a:lnTo>
                <a:close/>
                <a:moveTo>
                  <a:pt x="0" y="0"/>
                </a:moveTo>
                <a:lnTo>
                  <a:pt x="2936837" y="0"/>
                </a:lnTo>
                <a:lnTo>
                  <a:pt x="2936837" y="4927002"/>
                </a:lnTo>
                <a:lnTo>
                  <a:pt x="0" y="492700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2" name="Text Placeholder 10">
            <a:extLst>
              <a:ext uri="{FF2B5EF4-FFF2-40B4-BE49-F238E27FC236}">
                <a16:creationId xmlns:a16="http://schemas.microsoft.com/office/drawing/2014/main" id="{9370885F-4981-4261-9C78-F55782E2BE3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982672" y="4244884"/>
            <a:ext cx="4908974" cy="1421627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60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2202582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4">
            <a:extLst>
              <a:ext uri="{FF2B5EF4-FFF2-40B4-BE49-F238E27FC236}">
                <a16:creationId xmlns:a16="http://schemas.microsoft.com/office/drawing/2014/main" id="{AC134BC1-9A16-4037-9FAD-F3115C686C27}"/>
              </a:ext>
            </a:extLst>
          </p:cNvPr>
          <p:cNvSpPr>
            <a:spLocks noGrp="1"/>
          </p:cNvSpPr>
          <p:nvPr userDrawn="1">
            <p:ph type="pic" sz="quarter" idx="13"/>
          </p:nvPr>
        </p:nvSpPr>
        <p:spPr>
          <a:xfrm>
            <a:off x="6641543" y="1338454"/>
            <a:ext cx="2034042" cy="2034042"/>
          </a:xfrm>
          <a:custGeom>
            <a:avLst/>
            <a:gdLst>
              <a:gd name="connsiteX0" fmla="*/ 0 w 2034042"/>
              <a:gd name="connsiteY0" fmla="*/ 0 h 2034042"/>
              <a:gd name="connsiteX1" fmla="*/ 2034042 w 2034042"/>
              <a:gd name="connsiteY1" fmla="*/ 0 h 2034042"/>
              <a:gd name="connsiteX2" fmla="*/ 2034042 w 2034042"/>
              <a:gd name="connsiteY2" fmla="*/ 2034042 h 2034042"/>
              <a:gd name="connsiteX3" fmla="*/ 0 w 2034042"/>
              <a:gd name="connsiteY3" fmla="*/ 2034042 h 20340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34042" h="2034042">
                <a:moveTo>
                  <a:pt x="0" y="0"/>
                </a:moveTo>
                <a:lnTo>
                  <a:pt x="2034042" y="0"/>
                </a:lnTo>
                <a:lnTo>
                  <a:pt x="2034042" y="2034042"/>
                </a:lnTo>
                <a:lnTo>
                  <a:pt x="0" y="203404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10">
            <a:extLst>
              <a:ext uri="{FF2B5EF4-FFF2-40B4-BE49-F238E27FC236}">
                <a16:creationId xmlns:a16="http://schemas.microsoft.com/office/drawing/2014/main" id="{F67FA153-0B11-428A-8166-6E215511B3F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982672" y="1044483"/>
            <a:ext cx="2964860" cy="7334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3" name="PpHolder3">
            <a:extLst>
              <a:ext uri="{FF2B5EF4-FFF2-40B4-BE49-F238E27FC236}">
                <a16:creationId xmlns:a16="http://schemas.microsoft.com/office/drawing/2014/main" id="{17AAC4B3-A124-423E-AECB-E58F3A0AD4F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621582" y="3372496"/>
            <a:ext cx="2034042" cy="2034042"/>
          </a:xfrm>
          <a:custGeom>
            <a:avLst/>
            <a:gdLst>
              <a:gd name="connsiteX0" fmla="*/ 0 w 2034042"/>
              <a:gd name="connsiteY0" fmla="*/ 0 h 2034042"/>
              <a:gd name="connsiteX1" fmla="*/ 2034042 w 2034042"/>
              <a:gd name="connsiteY1" fmla="*/ 0 h 2034042"/>
              <a:gd name="connsiteX2" fmla="*/ 2034042 w 2034042"/>
              <a:gd name="connsiteY2" fmla="*/ 2034042 h 2034042"/>
              <a:gd name="connsiteX3" fmla="*/ 0 w 2034042"/>
              <a:gd name="connsiteY3" fmla="*/ 2034042 h 20340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34042" h="2034042">
                <a:moveTo>
                  <a:pt x="0" y="0"/>
                </a:moveTo>
                <a:lnTo>
                  <a:pt x="2034042" y="0"/>
                </a:lnTo>
                <a:lnTo>
                  <a:pt x="2034042" y="2034042"/>
                </a:lnTo>
                <a:lnTo>
                  <a:pt x="0" y="203404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343807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2">
            <a:extLst>
              <a:ext uri="{FF2B5EF4-FFF2-40B4-BE49-F238E27FC236}">
                <a16:creationId xmlns:a16="http://schemas.microsoft.com/office/drawing/2014/main" id="{AA68E222-3F4A-43E2-AC51-B3DDD65C007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47784" y="3071192"/>
            <a:ext cx="8396217" cy="3786808"/>
          </a:xfrm>
          <a:custGeom>
            <a:avLst/>
            <a:gdLst>
              <a:gd name="connsiteX0" fmla="*/ 0 w 8396217"/>
              <a:gd name="connsiteY0" fmla="*/ 0 h 3786808"/>
              <a:gd name="connsiteX1" fmla="*/ 8396217 w 8396217"/>
              <a:gd name="connsiteY1" fmla="*/ 0 h 3786808"/>
              <a:gd name="connsiteX2" fmla="*/ 8396217 w 8396217"/>
              <a:gd name="connsiteY2" fmla="*/ 3786808 h 3786808"/>
              <a:gd name="connsiteX3" fmla="*/ 0 w 8396217"/>
              <a:gd name="connsiteY3" fmla="*/ 3786808 h 3786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396217" h="3786808">
                <a:moveTo>
                  <a:pt x="0" y="0"/>
                </a:moveTo>
                <a:lnTo>
                  <a:pt x="8396217" y="0"/>
                </a:lnTo>
                <a:lnTo>
                  <a:pt x="8396217" y="3786808"/>
                </a:lnTo>
                <a:lnTo>
                  <a:pt x="0" y="378680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31" name="Text Placeholder 9">
            <a:extLst>
              <a:ext uri="{FF2B5EF4-FFF2-40B4-BE49-F238E27FC236}">
                <a16:creationId xmlns:a16="http://schemas.microsoft.com/office/drawing/2014/main" id="{04016D28-AF33-4DF7-BDAB-B6EAF882AB6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97399" y="863774"/>
            <a:ext cx="4591029" cy="1527734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26337591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pHolder17">
            <a:extLst>
              <a:ext uri="{FF2B5EF4-FFF2-40B4-BE49-F238E27FC236}">
                <a16:creationId xmlns:a16="http://schemas.microsoft.com/office/drawing/2014/main" id="{85F4ACF0-A9E2-4E30-B927-01BA1E88A85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109424" y="3258883"/>
            <a:ext cx="2039588" cy="780537"/>
          </a:xfrm>
          <a:custGeom>
            <a:avLst/>
            <a:gdLst>
              <a:gd name="connsiteX0" fmla="*/ 0 w 2039588"/>
              <a:gd name="connsiteY0" fmla="*/ 0 h 780537"/>
              <a:gd name="connsiteX1" fmla="*/ 2039588 w 2039588"/>
              <a:gd name="connsiteY1" fmla="*/ 0 h 780537"/>
              <a:gd name="connsiteX2" fmla="*/ 2039588 w 2039588"/>
              <a:gd name="connsiteY2" fmla="*/ 780537 h 780537"/>
              <a:gd name="connsiteX3" fmla="*/ 0 w 2039588"/>
              <a:gd name="connsiteY3" fmla="*/ 780537 h 7805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39588" h="780537">
                <a:moveTo>
                  <a:pt x="0" y="0"/>
                </a:moveTo>
                <a:lnTo>
                  <a:pt x="2039588" y="0"/>
                </a:lnTo>
                <a:lnTo>
                  <a:pt x="2039588" y="780537"/>
                </a:lnTo>
                <a:lnTo>
                  <a:pt x="0" y="780537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7" name="Text Placeholder 10">
            <a:extLst>
              <a:ext uri="{FF2B5EF4-FFF2-40B4-BE49-F238E27FC236}">
                <a16:creationId xmlns:a16="http://schemas.microsoft.com/office/drawing/2014/main" id="{71C16EE3-7042-4969-8356-4CDDBE5660A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982672" y="560388"/>
            <a:ext cx="2964860" cy="7334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8" name="PpHolder1">
            <a:extLst>
              <a:ext uri="{FF2B5EF4-FFF2-40B4-BE49-F238E27FC236}">
                <a16:creationId xmlns:a16="http://schemas.microsoft.com/office/drawing/2014/main" id="{A9EB73BB-1DA4-4E2E-A30B-73CB78F2135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909324" y="0"/>
            <a:ext cx="4234676" cy="6858000"/>
          </a:xfrm>
          <a:custGeom>
            <a:avLst/>
            <a:gdLst>
              <a:gd name="connsiteX0" fmla="*/ 0 w 4234676"/>
              <a:gd name="connsiteY0" fmla="*/ 0 h 6858000"/>
              <a:gd name="connsiteX1" fmla="*/ 4234676 w 4234676"/>
              <a:gd name="connsiteY1" fmla="*/ 0 h 6858000"/>
              <a:gd name="connsiteX2" fmla="*/ 4234676 w 4234676"/>
              <a:gd name="connsiteY2" fmla="*/ 6858000 h 6858000"/>
              <a:gd name="connsiteX3" fmla="*/ 0 w 4234676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34676" h="6858000">
                <a:moveTo>
                  <a:pt x="0" y="0"/>
                </a:moveTo>
                <a:lnTo>
                  <a:pt x="4234676" y="0"/>
                </a:lnTo>
                <a:lnTo>
                  <a:pt x="4234676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2" name="PpHolder18">
            <a:extLst>
              <a:ext uri="{FF2B5EF4-FFF2-40B4-BE49-F238E27FC236}">
                <a16:creationId xmlns:a16="http://schemas.microsoft.com/office/drawing/2014/main" id="{0B13E3CC-D0F7-46C6-9DD1-4424B1876F72}"/>
              </a:ext>
            </a:extLst>
          </p:cNvPr>
          <p:cNvSpPr>
            <a:spLocks noGrp="1"/>
          </p:cNvSpPr>
          <p:nvPr userDrawn="1">
            <p:ph type="pic" sz="quarter" idx="13"/>
          </p:nvPr>
        </p:nvSpPr>
        <p:spPr>
          <a:xfrm>
            <a:off x="5109424" y="4632302"/>
            <a:ext cx="2039588" cy="780537"/>
          </a:xfrm>
          <a:custGeom>
            <a:avLst/>
            <a:gdLst>
              <a:gd name="connsiteX0" fmla="*/ 0 w 2039588"/>
              <a:gd name="connsiteY0" fmla="*/ 0 h 780537"/>
              <a:gd name="connsiteX1" fmla="*/ 2039588 w 2039588"/>
              <a:gd name="connsiteY1" fmla="*/ 0 h 780537"/>
              <a:gd name="connsiteX2" fmla="*/ 2039588 w 2039588"/>
              <a:gd name="connsiteY2" fmla="*/ 780537 h 780537"/>
              <a:gd name="connsiteX3" fmla="*/ 0 w 2039588"/>
              <a:gd name="connsiteY3" fmla="*/ 780537 h 7805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39588" h="780537">
                <a:moveTo>
                  <a:pt x="0" y="0"/>
                </a:moveTo>
                <a:lnTo>
                  <a:pt x="2039588" y="0"/>
                </a:lnTo>
                <a:lnTo>
                  <a:pt x="2039588" y="780537"/>
                </a:lnTo>
                <a:lnTo>
                  <a:pt x="0" y="780537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073189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9">
            <a:extLst>
              <a:ext uri="{FF2B5EF4-FFF2-40B4-BE49-F238E27FC236}">
                <a16:creationId xmlns:a16="http://schemas.microsoft.com/office/drawing/2014/main" id="{1C530AC1-A285-4454-875E-3EF7894C249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734378" y="622056"/>
            <a:ext cx="5675244" cy="714375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0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9105892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8276674D-E0BB-4B88-A71C-EDE99BCD5CCF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20714" y="1793300"/>
            <a:ext cx="6250898" cy="3202431"/>
          </a:xfrm>
          <a:custGeom>
            <a:avLst/>
            <a:gdLst>
              <a:gd name="connsiteX0" fmla="*/ 0 w 6250898"/>
              <a:gd name="connsiteY0" fmla="*/ 0 h 3202431"/>
              <a:gd name="connsiteX1" fmla="*/ 6250898 w 6250898"/>
              <a:gd name="connsiteY1" fmla="*/ 0 h 3202431"/>
              <a:gd name="connsiteX2" fmla="*/ 6250898 w 6250898"/>
              <a:gd name="connsiteY2" fmla="*/ 3202431 h 3202431"/>
              <a:gd name="connsiteX3" fmla="*/ 0 w 6250898"/>
              <a:gd name="connsiteY3" fmla="*/ 3202431 h 32024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250898" h="3202431">
                <a:moveTo>
                  <a:pt x="0" y="0"/>
                </a:moveTo>
                <a:lnTo>
                  <a:pt x="6250898" y="0"/>
                </a:lnTo>
                <a:lnTo>
                  <a:pt x="6250898" y="3202431"/>
                </a:lnTo>
                <a:lnTo>
                  <a:pt x="0" y="320243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19">
            <a:extLst>
              <a:ext uri="{FF2B5EF4-FFF2-40B4-BE49-F238E27FC236}">
                <a16:creationId xmlns:a16="http://schemas.microsoft.com/office/drawing/2014/main" id="{1C530AC1-A285-4454-875E-3EF7894C249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734378" y="622056"/>
            <a:ext cx="5675244" cy="714375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0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389804179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pHolder3">
            <a:extLst>
              <a:ext uri="{FF2B5EF4-FFF2-40B4-BE49-F238E27FC236}">
                <a16:creationId xmlns:a16="http://schemas.microsoft.com/office/drawing/2014/main" id="{50FB3EA8-79F6-4C2A-8044-217CE49E0E2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2633664" y="2253840"/>
            <a:ext cx="1838326" cy="1838326"/>
          </a:xfrm>
          <a:custGeom>
            <a:avLst/>
            <a:gdLst>
              <a:gd name="connsiteX0" fmla="*/ 0 w 1838326"/>
              <a:gd name="connsiteY0" fmla="*/ 0 h 1838326"/>
              <a:gd name="connsiteX1" fmla="*/ 1838326 w 1838326"/>
              <a:gd name="connsiteY1" fmla="*/ 0 h 1838326"/>
              <a:gd name="connsiteX2" fmla="*/ 1838326 w 1838326"/>
              <a:gd name="connsiteY2" fmla="*/ 1838326 h 1838326"/>
              <a:gd name="connsiteX3" fmla="*/ 0 w 1838326"/>
              <a:gd name="connsiteY3" fmla="*/ 1838326 h 1838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38326" h="1838326">
                <a:moveTo>
                  <a:pt x="0" y="0"/>
                </a:moveTo>
                <a:lnTo>
                  <a:pt x="1838326" y="0"/>
                </a:lnTo>
                <a:lnTo>
                  <a:pt x="1838326" y="1838326"/>
                </a:lnTo>
                <a:lnTo>
                  <a:pt x="0" y="183832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19">
            <a:extLst>
              <a:ext uri="{FF2B5EF4-FFF2-40B4-BE49-F238E27FC236}">
                <a16:creationId xmlns:a16="http://schemas.microsoft.com/office/drawing/2014/main" id="{1C530AC1-A285-4454-875E-3EF7894C249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633663" y="622056"/>
            <a:ext cx="3876675" cy="714375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0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9" name="PpHolder2">
            <a:extLst>
              <a:ext uri="{FF2B5EF4-FFF2-40B4-BE49-F238E27FC236}">
                <a16:creationId xmlns:a16="http://schemas.microsoft.com/office/drawing/2014/main" id="{2F0F53FC-5D42-4B23-8015-743F80803013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595315" y="2253840"/>
            <a:ext cx="1838325" cy="1838326"/>
          </a:xfrm>
          <a:custGeom>
            <a:avLst/>
            <a:gdLst>
              <a:gd name="connsiteX0" fmla="*/ 0 w 1838325"/>
              <a:gd name="connsiteY0" fmla="*/ 0 h 1838326"/>
              <a:gd name="connsiteX1" fmla="*/ 1838325 w 1838325"/>
              <a:gd name="connsiteY1" fmla="*/ 0 h 1838326"/>
              <a:gd name="connsiteX2" fmla="*/ 1838325 w 1838325"/>
              <a:gd name="connsiteY2" fmla="*/ 1838326 h 1838326"/>
              <a:gd name="connsiteX3" fmla="*/ 0 w 1838325"/>
              <a:gd name="connsiteY3" fmla="*/ 1838326 h 1838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38325" h="1838326">
                <a:moveTo>
                  <a:pt x="0" y="0"/>
                </a:moveTo>
                <a:lnTo>
                  <a:pt x="1838325" y="0"/>
                </a:lnTo>
                <a:lnTo>
                  <a:pt x="1838325" y="1838326"/>
                </a:lnTo>
                <a:lnTo>
                  <a:pt x="0" y="183832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5" name="PpHolder4">
            <a:extLst>
              <a:ext uri="{FF2B5EF4-FFF2-40B4-BE49-F238E27FC236}">
                <a16:creationId xmlns:a16="http://schemas.microsoft.com/office/drawing/2014/main" id="{1065051E-86A0-4352-B010-48403BC6B343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672014" y="2253840"/>
            <a:ext cx="1838326" cy="1838326"/>
          </a:xfrm>
          <a:custGeom>
            <a:avLst/>
            <a:gdLst>
              <a:gd name="connsiteX0" fmla="*/ 0 w 1838326"/>
              <a:gd name="connsiteY0" fmla="*/ 0 h 1838326"/>
              <a:gd name="connsiteX1" fmla="*/ 1838326 w 1838326"/>
              <a:gd name="connsiteY1" fmla="*/ 0 h 1838326"/>
              <a:gd name="connsiteX2" fmla="*/ 1838326 w 1838326"/>
              <a:gd name="connsiteY2" fmla="*/ 1838326 h 1838326"/>
              <a:gd name="connsiteX3" fmla="*/ 0 w 1838326"/>
              <a:gd name="connsiteY3" fmla="*/ 1838326 h 1838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38326" h="1838326">
                <a:moveTo>
                  <a:pt x="0" y="0"/>
                </a:moveTo>
                <a:lnTo>
                  <a:pt x="1838326" y="0"/>
                </a:lnTo>
                <a:lnTo>
                  <a:pt x="1838326" y="1838326"/>
                </a:lnTo>
                <a:lnTo>
                  <a:pt x="0" y="183832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3" name="PpHolder5">
            <a:extLst>
              <a:ext uri="{FF2B5EF4-FFF2-40B4-BE49-F238E27FC236}">
                <a16:creationId xmlns:a16="http://schemas.microsoft.com/office/drawing/2014/main" id="{6AFCB849-15C2-4589-8B06-B6F1D65B0B50}"/>
              </a:ext>
            </a:extLst>
          </p:cNvPr>
          <p:cNvSpPr>
            <a:spLocks noGrp="1"/>
          </p:cNvSpPr>
          <p:nvPr userDrawn="1">
            <p:ph type="pic" sz="quarter" idx="14"/>
          </p:nvPr>
        </p:nvSpPr>
        <p:spPr>
          <a:xfrm>
            <a:off x="6710364" y="2253840"/>
            <a:ext cx="1838326" cy="1838326"/>
          </a:xfrm>
          <a:custGeom>
            <a:avLst/>
            <a:gdLst>
              <a:gd name="connsiteX0" fmla="*/ 0 w 1838326"/>
              <a:gd name="connsiteY0" fmla="*/ 0 h 1838326"/>
              <a:gd name="connsiteX1" fmla="*/ 1838326 w 1838326"/>
              <a:gd name="connsiteY1" fmla="*/ 0 h 1838326"/>
              <a:gd name="connsiteX2" fmla="*/ 1838326 w 1838326"/>
              <a:gd name="connsiteY2" fmla="*/ 1838326 h 1838326"/>
              <a:gd name="connsiteX3" fmla="*/ 0 w 1838326"/>
              <a:gd name="connsiteY3" fmla="*/ 1838326 h 1838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38326" h="1838326">
                <a:moveTo>
                  <a:pt x="0" y="0"/>
                </a:moveTo>
                <a:lnTo>
                  <a:pt x="1838326" y="0"/>
                </a:lnTo>
                <a:lnTo>
                  <a:pt x="1838326" y="1838326"/>
                </a:lnTo>
                <a:lnTo>
                  <a:pt x="0" y="183832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834854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pHolder12">
            <a:extLst>
              <a:ext uri="{FF2B5EF4-FFF2-40B4-BE49-F238E27FC236}">
                <a16:creationId xmlns:a16="http://schemas.microsoft.com/office/drawing/2014/main" id="{83B04048-C7B8-4F80-9972-91601F2B560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894113" y="2258739"/>
            <a:ext cx="1753253" cy="1753253"/>
          </a:xfrm>
          <a:custGeom>
            <a:avLst/>
            <a:gdLst>
              <a:gd name="connsiteX0" fmla="*/ 0 w 1753253"/>
              <a:gd name="connsiteY0" fmla="*/ 0 h 1753253"/>
              <a:gd name="connsiteX1" fmla="*/ 1753253 w 1753253"/>
              <a:gd name="connsiteY1" fmla="*/ 0 h 1753253"/>
              <a:gd name="connsiteX2" fmla="*/ 1753253 w 1753253"/>
              <a:gd name="connsiteY2" fmla="*/ 1753253 h 1753253"/>
              <a:gd name="connsiteX3" fmla="*/ 0 w 1753253"/>
              <a:gd name="connsiteY3" fmla="*/ 1753253 h 17532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3253" h="1753253">
                <a:moveTo>
                  <a:pt x="0" y="0"/>
                </a:moveTo>
                <a:lnTo>
                  <a:pt x="1753253" y="0"/>
                </a:lnTo>
                <a:lnTo>
                  <a:pt x="1753253" y="1753253"/>
                </a:lnTo>
                <a:lnTo>
                  <a:pt x="0" y="175325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19">
            <a:extLst>
              <a:ext uri="{FF2B5EF4-FFF2-40B4-BE49-F238E27FC236}">
                <a16:creationId xmlns:a16="http://schemas.microsoft.com/office/drawing/2014/main" id="{1C530AC1-A285-4454-875E-3EF7894C249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633663" y="622056"/>
            <a:ext cx="3876675" cy="714375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0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8" name="PpHolder11">
            <a:extLst>
              <a:ext uri="{FF2B5EF4-FFF2-40B4-BE49-F238E27FC236}">
                <a16:creationId xmlns:a16="http://schemas.microsoft.com/office/drawing/2014/main" id="{91BE5690-146D-49F1-B286-85ED0C8FED79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311803" y="2258739"/>
            <a:ext cx="1753253" cy="1753253"/>
          </a:xfrm>
          <a:custGeom>
            <a:avLst/>
            <a:gdLst>
              <a:gd name="connsiteX0" fmla="*/ 0 w 1753253"/>
              <a:gd name="connsiteY0" fmla="*/ 0 h 1753253"/>
              <a:gd name="connsiteX1" fmla="*/ 1753253 w 1753253"/>
              <a:gd name="connsiteY1" fmla="*/ 0 h 1753253"/>
              <a:gd name="connsiteX2" fmla="*/ 1753253 w 1753253"/>
              <a:gd name="connsiteY2" fmla="*/ 1753253 h 1753253"/>
              <a:gd name="connsiteX3" fmla="*/ 0 w 1753253"/>
              <a:gd name="connsiteY3" fmla="*/ 1753253 h 17532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3253" h="1753253">
                <a:moveTo>
                  <a:pt x="0" y="0"/>
                </a:moveTo>
                <a:lnTo>
                  <a:pt x="1753253" y="0"/>
                </a:lnTo>
                <a:lnTo>
                  <a:pt x="1753253" y="1753253"/>
                </a:lnTo>
                <a:lnTo>
                  <a:pt x="0" y="175325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1" name="PpHolder13">
            <a:extLst>
              <a:ext uri="{FF2B5EF4-FFF2-40B4-BE49-F238E27FC236}">
                <a16:creationId xmlns:a16="http://schemas.microsoft.com/office/drawing/2014/main" id="{F07C96F1-9785-4765-8939-AC7F769D4F50}"/>
              </a:ext>
            </a:extLst>
          </p:cNvPr>
          <p:cNvSpPr>
            <a:spLocks noGrp="1"/>
          </p:cNvSpPr>
          <p:nvPr userDrawn="1">
            <p:ph type="pic" sz="quarter" idx="14"/>
          </p:nvPr>
        </p:nvSpPr>
        <p:spPr>
          <a:xfrm>
            <a:off x="3602959" y="2258739"/>
            <a:ext cx="1753252" cy="1753253"/>
          </a:xfrm>
          <a:custGeom>
            <a:avLst/>
            <a:gdLst>
              <a:gd name="connsiteX0" fmla="*/ 0 w 1753252"/>
              <a:gd name="connsiteY0" fmla="*/ 0 h 1753253"/>
              <a:gd name="connsiteX1" fmla="*/ 1753252 w 1753252"/>
              <a:gd name="connsiteY1" fmla="*/ 0 h 1753253"/>
              <a:gd name="connsiteX2" fmla="*/ 1753252 w 1753252"/>
              <a:gd name="connsiteY2" fmla="*/ 1753253 h 1753253"/>
              <a:gd name="connsiteX3" fmla="*/ 0 w 1753252"/>
              <a:gd name="connsiteY3" fmla="*/ 1753253 h 17532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3252" h="1753253">
                <a:moveTo>
                  <a:pt x="0" y="0"/>
                </a:moveTo>
                <a:lnTo>
                  <a:pt x="1753252" y="0"/>
                </a:lnTo>
                <a:lnTo>
                  <a:pt x="1753252" y="1753253"/>
                </a:lnTo>
                <a:lnTo>
                  <a:pt x="0" y="175325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596342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1767D72D-89DC-49AE-8D07-5808334C39FD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844061" y="2147370"/>
            <a:ext cx="4207772" cy="1892697"/>
          </a:xfrm>
          <a:custGeom>
            <a:avLst/>
            <a:gdLst>
              <a:gd name="connsiteX0" fmla="*/ 0 w 4207772"/>
              <a:gd name="connsiteY0" fmla="*/ 0 h 1892697"/>
              <a:gd name="connsiteX1" fmla="*/ 4207772 w 4207772"/>
              <a:gd name="connsiteY1" fmla="*/ 0 h 1892697"/>
              <a:gd name="connsiteX2" fmla="*/ 4207772 w 4207772"/>
              <a:gd name="connsiteY2" fmla="*/ 1892697 h 1892697"/>
              <a:gd name="connsiteX3" fmla="*/ 0 w 4207772"/>
              <a:gd name="connsiteY3" fmla="*/ 1892697 h 18926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07772" h="1892697">
                <a:moveTo>
                  <a:pt x="0" y="0"/>
                </a:moveTo>
                <a:lnTo>
                  <a:pt x="4207772" y="0"/>
                </a:lnTo>
                <a:lnTo>
                  <a:pt x="4207772" y="1892697"/>
                </a:lnTo>
                <a:lnTo>
                  <a:pt x="0" y="1892697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93916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1">
            <a:extLst>
              <a:ext uri="{FF2B5EF4-FFF2-40B4-BE49-F238E27FC236}">
                <a16:creationId xmlns:a16="http://schemas.microsoft.com/office/drawing/2014/main" id="{A3282830-2156-4C81-AAD9-C7024D4697D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" y="0"/>
            <a:ext cx="5594684" cy="3399728"/>
          </a:xfrm>
          <a:custGeom>
            <a:avLst/>
            <a:gdLst>
              <a:gd name="connsiteX0" fmla="*/ 0 w 5594684"/>
              <a:gd name="connsiteY0" fmla="*/ 0 h 3399728"/>
              <a:gd name="connsiteX1" fmla="*/ 5594684 w 5594684"/>
              <a:gd name="connsiteY1" fmla="*/ 0 h 3399728"/>
              <a:gd name="connsiteX2" fmla="*/ 5594684 w 5594684"/>
              <a:gd name="connsiteY2" fmla="*/ 3399728 h 3399728"/>
              <a:gd name="connsiteX3" fmla="*/ 0 w 5594684"/>
              <a:gd name="connsiteY3" fmla="*/ 3399728 h 33997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94684" h="3399728">
                <a:moveTo>
                  <a:pt x="0" y="0"/>
                </a:moveTo>
                <a:lnTo>
                  <a:pt x="5594684" y="0"/>
                </a:lnTo>
                <a:lnTo>
                  <a:pt x="5594684" y="3399728"/>
                </a:lnTo>
                <a:lnTo>
                  <a:pt x="0" y="339972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2CF1AD3B-7CB0-44A4-822B-B8728A21738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 rot="5400000">
            <a:off x="4577537" y="2654156"/>
            <a:ext cx="5989278" cy="1937147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60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95268957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5">
            <a:extLst>
              <a:ext uri="{FF2B5EF4-FFF2-40B4-BE49-F238E27FC236}">
                <a16:creationId xmlns:a16="http://schemas.microsoft.com/office/drawing/2014/main" id="{121EF904-E41B-4C51-B585-B32A3B00D80D}"/>
              </a:ext>
            </a:extLst>
          </p:cNvPr>
          <p:cNvSpPr>
            <a:spLocks noGrp="1"/>
          </p:cNvSpPr>
          <p:nvPr userDrawn="1">
            <p:ph type="pic" sz="quarter" idx="14"/>
          </p:nvPr>
        </p:nvSpPr>
        <p:spPr>
          <a:xfrm>
            <a:off x="7620931" y="1011342"/>
            <a:ext cx="976520" cy="976520"/>
          </a:xfrm>
          <a:custGeom>
            <a:avLst/>
            <a:gdLst>
              <a:gd name="connsiteX0" fmla="*/ 162757 w 976520"/>
              <a:gd name="connsiteY0" fmla="*/ 0 h 976520"/>
              <a:gd name="connsiteX1" fmla="*/ 813763 w 976520"/>
              <a:gd name="connsiteY1" fmla="*/ 0 h 976520"/>
              <a:gd name="connsiteX2" fmla="*/ 976520 w 976520"/>
              <a:gd name="connsiteY2" fmla="*/ 162757 h 976520"/>
              <a:gd name="connsiteX3" fmla="*/ 976520 w 976520"/>
              <a:gd name="connsiteY3" fmla="*/ 813763 h 976520"/>
              <a:gd name="connsiteX4" fmla="*/ 813763 w 976520"/>
              <a:gd name="connsiteY4" fmla="*/ 976520 h 976520"/>
              <a:gd name="connsiteX5" fmla="*/ 162757 w 976520"/>
              <a:gd name="connsiteY5" fmla="*/ 976520 h 976520"/>
              <a:gd name="connsiteX6" fmla="*/ 0 w 976520"/>
              <a:gd name="connsiteY6" fmla="*/ 813763 h 976520"/>
              <a:gd name="connsiteX7" fmla="*/ 0 w 976520"/>
              <a:gd name="connsiteY7" fmla="*/ 162757 h 976520"/>
              <a:gd name="connsiteX8" fmla="*/ 162757 w 976520"/>
              <a:gd name="connsiteY8" fmla="*/ 0 h 976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76520" h="976520">
                <a:moveTo>
                  <a:pt x="162757" y="0"/>
                </a:moveTo>
                <a:lnTo>
                  <a:pt x="813763" y="0"/>
                </a:lnTo>
                <a:cubicBezTo>
                  <a:pt x="903651" y="0"/>
                  <a:pt x="976520" y="72869"/>
                  <a:pt x="976520" y="162757"/>
                </a:cubicBezTo>
                <a:lnTo>
                  <a:pt x="976520" y="813763"/>
                </a:lnTo>
                <a:cubicBezTo>
                  <a:pt x="976520" y="903652"/>
                  <a:pt x="903651" y="976520"/>
                  <a:pt x="813763" y="976520"/>
                </a:cubicBezTo>
                <a:lnTo>
                  <a:pt x="162757" y="976520"/>
                </a:lnTo>
                <a:cubicBezTo>
                  <a:pt x="72869" y="976520"/>
                  <a:pt x="0" y="903652"/>
                  <a:pt x="0" y="813763"/>
                </a:cubicBezTo>
                <a:lnTo>
                  <a:pt x="0" y="162757"/>
                </a:lnTo>
                <a:cubicBezTo>
                  <a:pt x="0" y="72869"/>
                  <a:pt x="72869" y="0"/>
                  <a:pt x="16275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19">
            <a:extLst>
              <a:ext uri="{FF2B5EF4-FFF2-40B4-BE49-F238E27FC236}">
                <a16:creationId xmlns:a16="http://schemas.microsoft.com/office/drawing/2014/main" id="{633946E4-6F20-4BB3-99EB-2C1E1434CF9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633663" y="622056"/>
            <a:ext cx="3876675" cy="714375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0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1" name="PpHolder4">
            <a:extLst>
              <a:ext uri="{FF2B5EF4-FFF2-40B4-BE49-F238E27FC236}">
                <a16:creationId xmlns:a16="http://schemas.microsoft.com/office/drawing/2014/main" id="{BD6BCD9E-CBB1-49EB-A826-D6DEC8A334F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3372346" y="2791561"/>
            <a:ext cx="2620107" cy="1758461"/>
          </a:xfrm>
          <a:custGeom>
            <a:avLst/>
            <a:gdLst>
              <a:gd name="connsiteX0" fmla="*/ 213952 w 2620107"/>
              <a:gd name="connsiteY0" fmla="*/ 0 h 1758461"/>
              <a:gd name="connsiteX1" fmla="*/ 2406155 w 2620107"/>
              <a:gd name="connsiteY1" fmla="*/ 0 h 1758461"/>
              <a:gd name="connsiteX2" fmla="*/ 2620107 w 2620107"/>
              <a:gd name="connsiteY2" fmla="*/ 213952 h 1758461"/>
              <a:gd name="connsiteX3" fmla="*/ 2620107 w 2620107"/>
              <a:gd name="connsiteY3" fmla="*/ 1544509 h 1758461"/>
              <a:gd name="connsiteX4" fmla="*/ 2406155 w 2620107"/>
              <a:gd name="connsiteY4" fmla="*/ 1758461 h 1758461"/>
              <a:gd name="connsiteX5" fmla="*/ 213952 w 2620107"/>
              <a:gd name="connsiteY5" fmla="*/ 1758461 h 1758461"/>
              <a:gd name="connsiteX6" fmla="*/ 0 w 2620107"/>
              <a:gd name="connsiteY6" fmla="*/ 1544509 h 1758461"/>
              <a:gd name="connsiteX7" fmla="*/ 0 w 2620107"/>
              <a:gd name="connsiteY7" fmla="*/ 213952 h 1758461"/>
              <a:gd name="connsiteX8" fmla="*/ 213952 w 2620107"/>
              <a:gd name="connsiteY8" fmla="*/ 0 h 17584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620107" h="1758461">
                <a:moveTo>
                  <a:pt x="213952" y="0"/>
                </a:moveTo>
                <a:lnTo>
                  <a:pt x="2406155" y="0"/>
                </a:lnTo>
                <a:cubicBezTo>
                  <a:pt x="2524318" y="0"/>
                  <a:pt x="2620107" y="95789"/>
                  <a:pt x="2620107" y="213952"/>
                </a:cubicBezTo>
                <a:lnTo>
                  <a:pt x="2620107" y="1544509"/>
                </a:lnTo>
                <a:cubicBezTo>
                  <a:pt x="2620107" y="1662672"/>
                  <a:pt x="2524318" y="1758461"/>
                  <a:pt x="2406155" y="1758461"/>
                </a:cubicBezTo>
                <a:lnTo>
                  <a:pt x="213952" y="1758461"/>
                </a:lnTo>
                <a:cubicBezTo>
                  <a:pt x="95790" y="1758461"/>
                  <a:pt x="0" y="1662672"/>
                  <a:pt x="0" y="1544509"/>
                </a:cubicBezTo>
                <a:lnTo>
                  <a:pt x="0" y="213952"/>
                </a:lnTo>
                <a:cubicBezTo>
                  <a:pt x="0" y="95789"/>
                  <a:pt x="95790" y="0"/>
                  <a:pt x="213952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032249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3">
            <a:extLst>
              <a:ext uri="{FF2B5EF4-FFF2-40B4-BE49-F238E27FC236}">
                <a16:creationId xmlns:a16="http://schemas.microsoft.com/office/drawing/2014/main" id="{FFA519EC-3A98-4BCC-853C-02466290A8F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41233" y="2409629"/>
            <a:ext cx="3871299" cy="2775841"/>
          </a:xfrm>
          <a:custGeom>
            <a:avLst/>
            <a:gdLst>
              <a:gd name="connsiteX0" fmla="*/ 313060 w 3871299"/>
              <a:gd name="connsiteY0" fmla="*/ 0 h 2775841"/>
              <a:gd name="connsiteX1" fmla="*/ 3558241 w 3871299"/>
              <a:gd name="connsiteY1" fmla="*/ 0 h 2775841"/>
              <a:gd name="connsiteX2" fmla="*/ 3871299 w 3871299"/>
              <a:gd name="connsiteY2" fmla="*/ 313059 h 2775841"/>
              <a:gd name="connsiteX3" fmla="*/ 3871299 w 3871299"/>
              <a:gd name="connsiteY3" fmla="*/ 2462782 h 2775841"/>
              <a:gd name="connsiteX4" fmla="*/ 3558241 w 3871299"/>
              <a:gd name="connsiteY4" fmla="*/ 2775841 h 2775841"/>
              <a:gd name="connsiteX5" fmla="*/ 313060 w 3871299"/>
              <a:gd name="connsiteY5" fmla="*/ 2775841 h 2775841"/>
              <a:gd name="connsiteX6" fmla="*/ 0 w 3871299"/>
              <a:gd name="connsiteY6" fmla="*/ 2462782 h 2775841"/>
              <a:gd name="connsiteX7" fmla="*/ 0 w 3871299"/>
              <a:gd name="connsiteY7" fmla="*/ 313059 h 2775841"/>
              <a:gd name="connsiteX8" fmla="*/ 313060 w 3871299"/>
              <a:gd name="connsiteY8" fmla="*/ 0 h 27758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871299" h="2775841">
                <a:moveTo>
                  <a:pt x="313060" y="0"/>
                </a:moveTo>
                <a:lnTo>
                  <a:pt x="3558241" y="0"/>
                </a:lnTo>
                <a:cubicBezTo>
                  <a:pt x="3731138" y="0"/>
                  <a:pt x="3871299" y="140162"/>
                  <a:pt x="3871299" y="313059"/>
                </a:cubicBezTo>
                <a:lnTo>
                  <a:pt x="3871299" y="2462782"/>
                </a:lnTo>
                <a:cubicBezTo>
                  <a:pt x="3871299" y="2635680"/>
                  <a:pt x="3731138" y="2775841"/>
                  <a:pt x="3558241" y="2775841"/>
                </a:cubicBezTo>
                <a:lnTo>
                  <a:pt x="313060" y="2775841"/>
                </a:lnTo>
                <a:cubicBezTo>
                  <a:pt x="140162" y="2775841"/>
                  <a:pt x="0" y="2635680"/>
                  <a:pt x="0" y="2462782"/>
                </a:cubicBezTo>
                <a:lnTo>
                  <a:pt x="0" y="313059"/>
                </a:lnTo>
                <a:cubicBezTo>
                  <a:pt x="0" y="140162"/>
                  <a:pt x="140162" y="0"/>
                  <a:pt x="31306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14">
            <a:extLst>
              <a:ext uri="{FF2B5EF4-FFF2-40B4-BE49-F238E27FC236}">
                <a16:creationId xmlns:a16="http://schemas.microsoft.com/office/drawing/2014/main" id="{80649607-9805-48A0-A42D-C484813C48E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363308" y="2223811"/>
            <a:ext cx="3587261" cy="1366838"/>
          </a:xfrm>
        </p:spPr>
        <p:txBody>
          <a:bodyPr anchor="ctr"/>
          <a:lstStyle>
            <a:lvl1pPr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16178526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17">
            <a:extLst>
              <a:ext uri="{FF2B5EF4-FFF2-40B4-BE49-F238E27FC236}">
                <a16:creationId xmlns:a16="http://schemas.microsoft.com/office/drawing/2014/main" id="{1990C324-D247-4C40-BCB2-F96EE2AB59F1}"/>
              </a:ext>
            </a:extLst>
          </p:cNvPr>
          <p:cNvSpPr>
            <a:spLocks noGrp="1"/>
          </p:cNvSpPr>
          <p:nvPr userDrawn="1">
            <p:ph type="pic" sz="quarter" idx="13"/>
          </p:nvPr>
        </p:nvSpPr>
        <p:spPr>
          <a:xfrm>
            <a:off x="5689880" y="1731935"/>
            <a:ext cx="2848709" cy="3747083"/>
          </a:xfrm>
          <a:custGeom>
            <a:avLst/>
            <a:gdLst>
              <a:gd name="connsiteX0" fmla="*/ 1424355 w 2848709"/>
              <a:gd name="connsiteY0" fmla="*/ 0 h 3747083"/>
              <a:gd name="connsiteX1" fmla="*/ 2848709 w 2848709"/>
              <a:gd name="connsiteY1" fmla="*/ 1424354 h 3747083"/>
              <a:gd name="connsiteX2" fmla="*/ 2848708 w 2848709"/>
              <a:gd name="connsiteY2" fmla="*/ 2322729 h 3747083"/>
              <a:gd name="connsiteX3" fmla="*/ 1424354 w 2848709"/>
              <a:gd name="connsiteY3" fmla="*/ 3747083 h 3747083"/>
              <a:gd name="connsiteX4" fmla="*/ 1424355 w 2848709"/>
              <a:gd name="connsiteY4" fmla="*/ 3747082 h 3747083"/>
              <a:gd name="connsiteX5" fmla="*/ 0 w 2848709"/>
              <a:gd name="connsiteY5" fmla="*/ 2322728 h 3747083"/>
              <a:gd name="connsiteX6" fmla="*/ 0 w 2848709"/>
              <a:gd name="connsiteY6" fmla="*/ 1424354 h 3747083"/>
              <a:gd name="connsiteX7" fmla="*/ 1424355 w 2848709"/>
              <a:gd name="connsiteY7" fmla="*/ 0 h 37470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848709" h="3747083">
                <a:moveTo>
                  <a:pt x="1424355" y="0"/>
                </a:moveTo>
                <a:cubicBezTo>
                  <a:pt x="2211004" y="0"/>
                  <a:pt x="2848709" y="637705"/>
                  <a:pt x="2848709" y="1424354"/>
                </a:cubicBezTo>
                <a:cubicBezTo>
                  <a:pt x="2848709" y="1723813"/>
                  <a:pt x="2848708" y="2023271"/>
                  <a:pt x="2848708" y="2322729"/>
                </a:cubicBezTo>
                <a:cubicBezTo>
                  <a:pt x="2848708" y="3109378"/>
                  <a:pt x="2211004" y="3747083"/>
                  <a:pt x="1424354" y="3747083"/>
                </a:cubicBezTo>
                <a:lnTo>
                  <a:pt x="1424355" y="3747082"/>
                </a:lnTo>
                <a:cubicBezTo>
                  <a:pt x="637705" y="3747082"/>
                  <a:pt x="0" y="3109378"/>
                  <a:pt x="0" y="2322728"/>
                </a:cubicBezTo>
                <a:lnTo>
                  <a:pt x="0" y="1424354"/>
                </a:lnTo>
                <a:cubicBezTo>
                  <a:pt x="0" y="637705"/>
                  <a:pt x="637705" y="0"/>
                  <a:pt x="142435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6" name="Text Placeholder 14">
            <a:extLst>
              <a:ext uri="{FF2B5EF4-FFF2-40B4-BE49-F238E27FC236}">
                <a16:creationId xmlns:a16="http://schemas.microsoft.com/office/drawing/2014/main" id="{E5D0140D-4F3A-4091-98C5-29B0B53606D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04837" y="1297758"/>
            <a:ext cx="3967163" cy="1366838"/>
          </a:xfrm>
        </p:spPr>
        <p:txBody>
          <a:bodyPr anchor="ctr"/>
          <a:lstStyle>
            <a:lvl1pPr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2" name="PpHolder1">
            <a:extLst>
              <a:ext uri="{FF2B5EF4-FFF2-40B4-BE49-F238E27FC236}">
                <a16:creationId xmlns:a16="http://schemas.microsoft.com/office/drawing/2014/main" id="{76BBEE9E-5CFD-480B-8025-82687FBF981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064370" y="3"/>
            <a:ext cx="4079631" cy="3270739"/>
          </a:xfrm>
          <a:custGeom>
            <a:avLst/>
            <a:gdLst>
              <a:gd name="connsiteX0" fmla="*/ 0 w 4079631"/>
              <a:gd name="connsiteY0" fmla="*/ 0 h 3270739"/>
              <a:gd name="connsiteX1" fmla="*/ 4079631 w 4079631"/>
              <a:gd name="connsiteY1" fmla="*/ 0 h 3270739"/>
              <a:gd name="connsiteX2" fmla="*/ 4079631 w 4079631"/>
              <a:gd name="connsiteY2" fmla="*/ 3270739 h 3270739"/>
              <a:gd name="connsiteX3" fmla="*/ 0 w 4079631"/>
              <a:gd name="connsiteY3" fmla="*/ 3270739 h 32707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79631" h="3270739">
                <a:moveTo>
                  <a:pt x="0" y="0"/>
                </a:moveTo>
                <a:lnTo>
                  <a:pt x="4079631" y="0"/>
                </a:lnTo>
                <a:lnTo>
                  <a:pt x="4079631" y="3270739"/>
                </a:lnTo>
                <a:lnTo>
                  <a:pt x="0" y="327073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62122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4">
            <a:extLst>
              <a:ext uri="{FF2B5EF4-FFF2-40B4-BE49-F238E27FC236}">
                <a16:creationId xmlns:a16="http://schemas.microsoft.com/office/drawing/2014/main" id="{B278BC9D-5BE0-491E-A3EF-59609AAEEEE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332586" y="1503943"/>
            <a:ext cx="1885400" cy="2073521"/>
          </a:xfrm>
          <a:custGeom>
            <a:avLst/>
            <a:gdLst>
              <a:gd name="connsiteX0" fmla="*/ 344614 w 1885400"/>
              <a:gd name="connsiteY0" fmla="*/ 0 h 2073521"/>
              <a:gd name="connsiteX1" fmla="*/ 1540786 w 1885400"/>
              <a:gd name="connsiteY1" fmla="*/ 0 h 2073521"/>
              <a:gd name="connsiteX2" fmla="*/ 1885400 w 1885400"/>
              <a:gd name="connsiteY2" fmla="*/ 344613 h 2073521"/>
              <a:gd name="connsiteX3" fmla="*/ 1885400 w 1885400"/>
              <a:gd name="connsiteY3" fmla="*/ 1728908 h 2073521"/>
              <a:gd name="connsiteX4" fmla="*/ 1540786 w 1885400"/>
              <a:gd name="connsiteY4" fmla="*/ 2073521 h 2073521"/>
              <a:gd name="connsiteX5" fmla="*/ 344614 w 1885400"/>
              <a:gd name="connsiteY5" fmla="*/ 2073521 h 2073521"/>
              <a:gd name="connsiteX6" fmla="*/ 0 w 1885400"/>
              <a:gd name="connsiteY6" fmla="*/ 1728908 h 2073521"/>
              <a:gd name="connsiteX7" fmla="*/ 0 w 1885400"/>
              <a:gd name="connsiteY7" fmla="*/ 344613 h 2073521"/>
              <a:gd name="connsiteX8" fmla="*/ 344614 w 1885400"/>
              <a:gd name="connsiteY8" fmla="*/ 0 h 20735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85400" h="2073521">
                <a:moveTo>
                  <a:pt x="344614" y="0"/>
                </a:moveTo>
                <a:lnTo>
                  <a:pt x="1540786" y="0"/>
                </a:lnTo>
                <a:cubicBezTo>
                  <a:pt x="1731112" y="0"/>
                  <a:pt x="1885400" y="154289"/>
                  <a:pt x="1885400" y="344613"/>
                </a:cubicBezTo>
                <a:lnTo>
                  <a:pt x="1885400" y="1728908"/>
                </a:lnTo>
                <a:cubicBezTo>
                  <a:pt x="1885400" y="1919233"/>
                  <a:pt x="1731112" y="2073521"/>
                  <a:pt x="1540786" y="2073521"/>
                </a:cubicBezTo>
                <a:lnTo>
                  <a:pt x="344614" y="2073521"/>
                </a:lnTo>
                <a:cubicBezTo>
                  <a:pt x="154289" y="2073521"/>
                  <a:pt x="0" y="1919233"/>
                  <a:pt x="0" y="1728908"/>
                </a:cubicBezTo>
                <a:lnTo>
                  <a:pt x="0" y="344613"/>
                </a:lnTo>
                <a:cubicBezTo>
                  <a:pt x="0" y="154289"/>
                  <a:pt x="154289" y="0"/>
                  <a:pt x="344614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887D5F4E-616D-4B86-91D2-4FBCEBBA4D4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852988" y="1830933"/>
            <a:ext cx="3288506" cy="138271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363897387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pHolder6">
            <a:extLst>
              <a:ext uri="{FF2B5EF4-FFF2-40B4-BE49-F238E27FC236}">
                <a16:creationId xmlns:a16="http://schemas.microsoft.com/office/drawing/2014/main" id="{2FA8EA71-B2B5-4FCB-9F69-BF68D876B3D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346017" y="4325069"/>
            <a:ext cx="627572" cy="627573"/>
          </a:xfrm>
          <a:custGeom>
            <a:avLst/>
            <a:gdLst>
              <a:gd name="connsiteX0" fmla="*/ 313786 w 627572"/>
              <a:gd name="connsiteY0" fmla="*/ 0 h 627573"/>
              <a:gd name="connsiteX1" fmla="*/ 627572 w 627572"/>
              <a:gd name="connsiteY1" fmla="*/ 313787 h 627573"/>
              <a:gd name="connsiteX2" fmla="*/ 313786 w 627572"/>
              <a:gd name="connsiteY2" fmla="*/ 627573 h 627573"/>
              <a:gd name="connsiteX3" fmla="*/ 0 w 627572"/>
              <a:gd name="connsiteY3" fmla="*/ 313787 h 627573"/>
              <a:gd name="connsiteX4" fmla="*/ 313786 w 627572"/>
              <a:gd name="connsiteY4" fmla="*/ 0 h 6275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27572" h="627573">
                <a:moveTo>
                  <a:pt x="313786" y="0"/>
                </a:moveTo>
                <a:cubicBezTo>
                  <a:pt x="487085" y="0"/>
                  <a:pt x="627572" y="140487"/>
                  <a:pt x="627572" y="313787"/>
                </a:cubicBezTo>
                <a:cubicBezTo>
                  <a:pt x="627572" y="487086"/>
                  <a:pt x="487085" y="627573"/>
                  <a:pt x="313786" y="627573"/>
                </a:cubicBezTo>
                <a:cubicBezTo>
                  <a:pt x="140487" y="627573"/>
                  <a:pt x="0" y="487086"/>
                  <a:pt x="0" y="313787"/>
                </a:cubicBezTo>
                <a:cubicBezTo>
                  <a:pt x="0" y="140487"/>
                  <a:pt x="140487" y="0"/>
                  <a:pt x="31378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1" name="Text Placeholder 19">
            <a:extLst>
              <a:ext uri="{FF2B5EF4-FFF2-40B4-BE49-F238E27FC236}">
                <a16:creationId xmlns:a16="http://schemas.microsoft.com/office/drawing/2014/main" id="{BF71DE04-2452-4D7B-816D-305AAFF0A33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345781" y="2317151"/>
            <a:ext cx="3876675" cy="71437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7" name="PpHolder5">
            <a:extLst>
              <a:ext uri="{FF2B5EF4-FFF2-40B4-BE49-F238E27FC236}">
                <a16:creationId xmlns:a16="http://schemas.microsoft.com/office/drawing/2014/main" id="{990F5730-FE3B-4844-969C-4E86E41ED923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1" y="0"/>
            <a:ext cx="2743202" cy="2743200"/>
          </a:xfrm>
          <a:custGeom>
            <a:avLst/>
            <a:gdLst>
              <a:gd name="connsiteX0" fmla="*/ 0 w 2743202"/>
              <a:gd name="connsiteY0" fmla="*/ 0 h 2743200"/>
              <a:gd name="connsiteX1" fmla="*/ 2743202 w 2743202"/>
              <a:gd name="connsiteY1" fmla="*/ 0 h 2743200"/>
              <a:gd name="connsiteX2" fmla="*/ 2743202 w 2743202"/>
              <a:gd name="connsiteY2" fmla="*/ 2743200 h 2743200"/>
              <a:gd name="connsiteX3" fmla="*/ 0 w 2743202"/>
              <a:gd name="connsiteY3" fmla="*/ 2743200 h 2743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43202" h="2743200">
                <a:moveTo>
                  <a:pt x="0" y="0"/>
                </a:moveTo>
                <a:lnTo>
                  <a:pt x="2743202" y="0"/>
                </a:lnTo>
                <a:lnTo>
                  <a:pt x="2743202" y="2743200"/>
                </a:lnTo>
                <a:lnTo>
                  <a:pt x="0" y="27432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2" name="PpHolder16">
            <a:extLst>
              <a:ext uri="{FF2B5EF4-FFF2-40B4-BE49-F238E27FC236}">
                <a16:creationId xmlns:a16="http://schemas.microsoft.com/office/drawing/2014/main" id="{15A61BDB-1073-4EFD-AF2C-EC734476D5E5}"/>
              </a:ext>
            </a:extLst>
          </p:cNvPr>
          <p:cNvSpPr>
            <a:spLocks noGrp="1"/>
          </p:cNvSpPr>
          <p:nvPr userDrawn="1">
            <p:ph type="pic" sz="quarter" idx="14"/>
          </p:nvPr>
        </p:nvSpPr>
        <p:spPr>
          <a:xfrm>
            <a:off x="1378137" y="1814221"/>
            <a:ext cx="2256289" cy="3138420"/>
          </a:xfrm>
          <a:custGeom>
            <a:avLst/>
            <a:gdLst>
              <a:gd name="connsiteX0" fmla="*/ 1128144 w 2256289"/>
              <a:gd name="connsiteY0" fmla="*/ 0 h 3138420"/>
              <a:gd name="connsiteX1" fmla="*/ 2256289 w 2256289"/>
              <a:gd name="connsiteY1" fmla="*/ 1128144 h 3138420"/>
              <a:gd name="connsiteX2" fmla="*/ 2256289 w 2256289"/>
              <a:gd name="connsiteY2" fmla="*/ 2010276 h 3138420"/>
              <a:gd name="connsiteX3" fmla="*/ 1128144 w 2256289"/>
              <a:gd name="connsiteY3" fmla="*/ 3138420 h 3138420"/>
              <a:gd name="connsiteX4" fmla="*/ 0 w 2256289"/>
              <a:gd name="connsiteY4" fmla="*/ 2010276 h 3138420"/>
              <a:gd name="connsiteX5" fmla="*/ 0 w 2256289"/>
              <a:gd name="connsiteY5" fmla="*/ 1128144 h 3138420"/>
              <a:gd name="connsiteX6" fmla="*/ 1128144 w 2256289"/>
              <a:gd name="connsiteY6" fmla="*/ 0 h 31384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256289" h="3138420">
                <a:moveTo>
                  <a:pt x="1128144" y="0"/>
                </a:moveTo>
                <a:cubicBezTo>
                  <a:pt x="1751202" y="0"/>
                  <a:pt x="2256289" y="505087"/>
                  <a:pt x="2256289" y="1128144"/>
                </a:cubicBezTo>
                <a:lnTo>
                  <a:pt x="2256289" y="2010276"/>
                </a:lnTo>
                <a:cubicBezTo>
                  <a:pt x="2256289" y="2633333"/>
                  <a:pt x="1751202" y="3138420"/>
                  <a:pt x="1128144" y="3138420"/>
                </a:cubicBezTo>
                <a:cubicBezTo>
                  <a:pt x="505088" y="3138420"/>
                  <a:pt x="0" y="2633333"/>
                  <a:pt x="0" y="2010276"/>
                </a:cubicBezTo>
                <a:lnTo>
                  <a:pt x="0" y="1128144"/>
                </a:lnTo>
                <a:cubicBezTo>
                  <a:pt x="0" y="505087"/>
                  <a:pt x="505088" y="0"/>
                  <a:pt x="1128144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267151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pHolder2">
            <a:extLst>
              <a:ext uri="{FF2B5EF4-FFF2-40B4-BE49-F238E27FC236}">
                <a16:creationId xmlns:a16="http://schemas.microsoft.com/office/drawing/2014/main" id="{78CC44BC-A5E0-4A68-B918-A370058BE072}"/>
              </a:ext>
            </a:extLst>
          </p:cNvPr>
          <p:cNvSpPr>
            <a:spLocks noGrp="1"/>
          </p:cNvSpPr>
          <p:nvPr userDrawn="1">
            <p:ph type="pic" sz="quarter" idx="13"/>
          </p:nvPr>
        </p:nvSpPr>
        <p:spPr>
          <a:xfrm>
            <a:off x="0" y="2737767"/>
            <a:ext cx="1746146" cy="1749480"/>
          </a:xfrm>
          <a:custGeom>
            <a:avLst/>
            <a:gdLst>
              <a:gd name="connsiteX0" fmla="*/ 0 w 1746146"/>
              <a:gd name="connsiteY0" fmla="*/ 0 h 1749480"/>
              <a:gd name="connsiteX1" fmla="*/ 1746146 w 1746146"/>
              <a:gd name="connsiteY1" fmla="*/ 0 h 1749480"/>
              <a:gd name="connsiteX2" fmla="*/ 1746146 w 1746146"/>
              <a:gd name="connsiteY2" fmla="*/ 1749480 h 1749480"/>
              <a:gd name="connsiteX3" fmla="*/ 0 w 1746146"/>
              <a:gd name="connsiteY3" fmla="*/ 1749480 h 1749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46146" h="1749480">
                <a:moveTo>
                  <a:pt x="0" y="0"/>
                </a:moveTo>
                <a:lnTo>
                  <a:pt x="1746146" y="0"/>
                </a:lnTo>
                <a:lnTo>
                  <a:pt x="1746146" y="1749480"/>
                </a:lnTo>
                <a:lnTo>
                  <a:pt x="0" y="174948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2" name="Text Placeholder 10">
            <a:extLst>
              <a:ext uri="{FF2B5EF4-FFF2-40B4-BE49-F238E27FC236}">
                <a16:creationId xmlns:a16="http://schemas.microsoft.com/office/drawing/2014/main" id="{582265CE-1E64-4674-8AC6-E20E7D62F54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693069" y="560388"/>
            <a:ext cx="2280047" cy="7334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3" name="PpHolder1">
            <a:extLst>
              <a:ext uri="{FF2B5EF4-FFF2-40B4-BE49-F238E27FC236}">
                <a16:creationId xmlns:a16="http://schemas.microsoft.com/office/drawing/2014/main" id="{9FEF07E9-CEE0-4716-B237-D2B076AED6F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558874" y="0"/>
            <a:ext cx="2585126" cy="4028560"/>
          </a:xfrm>
          <a:custGeom>
            <a:avLst/>
            <a:gdLst>
              <a:gd name="connsiteX0" fmla="*/ 0 w 2585126"/>
              <a:gd name="connsiteY0" fmla="*/ 0 h 4028560"/>
              <a:gd name="connsiteX1" fmla="*/ 2585126 w 2585126"/>
              <a:gd name="connsiteY1" fmla="*/ 0 h 4028560"/>
              <a:gd name="connsiteX2" fmla="*/ 2585126 w 2585126"/>
              <a:gd name="connsiteY2" fmla="*/ 4028560 h 4028560"/>
              <a:gd name="connsiteX3" fmla="*/ 0 w 2585126"/>
              <a:gd name="connsiteY3" fmla="*/ 4028560 h 4028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85126" h="4028560">
                <a:moveTo>
                  <a:pt x="0" y="0"/>
                </a:moveTo>
                <a:lnTo>
                  <a:pt x="2585126" y="0"/>
                </a:lnTo>
                <a:lnTo>
                  <a:pt x="2585126" y="4028560"/>
                </a:lnTo>
                <a:lnTo>
                  <a:pt x="0" y="402856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168172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pHolder1">
            <a:extLst>
              <a:ext uri="{FF2B5EF4-FFF2-40B4-BE49-F238E27FC236}">
                <a16:creationId xmlns:a16="http://schemas.microsoft.com/office/drawing/2014/main" id="{DFB07207-F380-4627-A3A1-8A3533FA7BDF}"/>
              </a:ext>
            </a:extLst>
          </p:cNvPr>
          <p:cNvSpPr>
            <a:spLocks noGrp="1"/>
          </p:cNvSpPr>
          <p:nvPr>
            <p:ph type="pic" idx="11"/>
          </p:nvPr>
        </p:nvSpPr>
        <p:spPr>
          <a:xfrm>
            <a:off x="874148" y="615142"/>
            <a:ext cx="8269852" cy="6242857"/>
          </a:xfrm>
          <a:custGeom>
            <a:avLst/>
            <a:gdLst>
              <a:gd name="connsiteX0" fmla="*/ 0 w 8269852"/>
              <a:gd name="connsiteY0" fmla="*/ 0 h 6242857"/>
              <a:gd name="connsiteX1" fmla="*/ 8269852 w 8269852"/>
              <a:gd name="connsiteY1" fmla="*/ 0 h 6242857"/>
              <a:gd name="connsiteX2" fmla="*/ 8269852 w 8269852"/>
              <a:gd name="connsiteY2" fmla="*/ 6242857 h 6242857"/>
              <a:gd name="connsiteX3" fmla="*/ 0 w 8269852"/>
              <a:gd name="connsiteY3" fmla="*/ 6242857 h 6242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269852" h="6242857">
                <a:moveTo>
                  <a:pt x="0" y="0"/>
                </a:moveTo>
                <a:lnTo>
                  <a:pt x="8269852" y="0"/>
                </a:lnTo>
                <a:lnTo>
                  <a:pt x="8269852" y="6242857"/>
                </a:lnTo>
                <a:lnTo>
                  <a:pt x="0" y="6242857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8" name="PpHolder4">
            <a:extLst>
              <a:ext uri="{FF2B5EF4-FFF2-40B4-BE49-F238E27FC236}">
                <a16:creationId xmlns:a16="http://schemas.microsoft.com/office/drawing/2014/main" id="{DE4E5F21-82BF-4513-8C0A-857358727D25}"/>
              </a:ext>
            </a:extLst>
          </p:cNvPr>
          <p:cNvSpPr>
            <a:spLocks noGrp="1"/>
          </p:cNvSpPr>
          <p:nvPr userDrawn="1">
            <p:ph type="pic" idx="10"/>
          </p:nvPr>
        </p:nvSpPr>
        <p:spPr>
          <a:xfrm>
            <a:off x="1115198" y="2614906"/>
            <a:ext cx="3517940" cy="4243093"/>
          </a:xfrm>
          <a:custGeom>
            <a:avLst/>
            <a:gdLst>
              <a:gd name="connsiteX0" fmla="*/ 0 w 3517940"/>
              <a:gd name="connsiteY0" fmla="*/ 0 h 4243093"/>
              <a:gd name="connsiteX1" fmla="*/ 3517940 w 3517940"/>
              <a:gd name="connsiteY1" fmla="*/ 0 h 4243093"/>
              <a:gd name="connsiteX2" fmla="*/ 3517940 w 3517940"/>
              <a:gd name="connsiteY2" fmla="*/ 4243093 h 4243093"/>
              <a:gd name="connsiteX3" fmla="*/ 0 w 3517940"/>
              <a:gd name="connsiteY3" fmla="*/ 4243093 h 42430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17940" h="4243093">
                <a:moveTo>
                  <a:pt x="0" y="0"/>
                </a:moveTo>
                <a:lnTo>
                  <a:pt x="3517940" y="0"/>
                </a:lnTo>
                <a:lnTo>
                  <a:pt x="3517940" y="4243093"/>
                </a:lnTo>
                <a:lnTo>
                  <a:pt x="0" y="424309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324156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0C32B0-4F67-4973-8E21-5ADC03DD46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0"/>
            <a:ext cx="9143999" cy="68580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6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89982215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A9221A3C-8579-4DF1-9D10-0D2E1260BC0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" y="0"/>
            <a:ext cx="9143999" cy="6858000"/>
          </a:xfrm>
          <a:custGeom>
            <a:avLst/>
            <a:gdLst>
              <a:gd name="connsiteX0" fmla="*/ 0 w 9143999"/>
              <a:gd name="connsiteY0" fmla="*/ 0 h 6858000"/>
              <a:gd name="connsiteX1" fmla="*/ 9143999 w 9143999"/>
              <a:gd name="connsiteY1" fmla="*/ 0 h 6858000"/>
              <a:gd name="connsiteX2" fmla="*/ 9143999 w 9143999"/>
              <a:gd name="connsiteY2" fmla="*/ 6858000 h 6858000"/>
              <a:gd name="connsiteX3" fmla="*/ 0 w 914399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3999" h="6858000">
                <a:moveTo>
                  <a:pt x="0" y="0"/>
                </a:moveTo>
                <a:lnTo>
                  <a:pt x="9143999" y="0"/>
                </a:lnTo>
                <a:lnTo>
                  <a:pt x="9143999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7" name="Text Placeholder 5">
            <a:extLst>
              <a:ext uri="{FF2B5EF4-FFF2-40B4-BE49-F238E27FC236}">
                <a16:creationId xmlns:a16="http://schemas.microsoft.com/office/drawing/2014/main" id="{93D85CF9-CCCE-45CF-A54D-ADB784DF408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047875" y="1393825"/>
            <a:ext cx="5048250" cy="2578100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600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209188045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733DB36C-99DB-4FAE-91C1-290412C6829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" y="0"/>
            <a:ext cx="9143999" cy="6858000"/>
          </a:xfrm>
          <a:custGeom>
            <a:avLst/>
            <a:gdLst>
              <a:gd name="connsiteX0" fmla="*/ 0 w 9143999"/>
              <a:gd name="connsiteY0" fmla="*/ 0 h 6858000"/>
              <a:gd name="connsiteX1" fmla="*/ 9143999 w 9143999"/>
              <a:gd name="connsiteY1" fmla="*/ 0 h 6858000"/>
              <a:gd name="connsiteX2" fmla="*/ 9143999 w 9143999"/>
              <a:gd name="connsiteY2" fmla="*/ 6858000 h 6858000"/>
              <a:gd name="connsiteX3" fmla="*/ 0 w 914399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3999" h="6858000">
                <a:moveTo>
                  <a:pt x="0" y="0"/>
                </a:moveTo>
                <a:lnTo>
                  <a:pt x="9143999" y="0"/>
                </a:lnTo>
                <a:lnTo>
                  <a:pt x="9143999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7" name="Text Placeholder 5">
            <a:extLst>
              <a:ext uri="{FF2B5EF4-FFF2-40B4-BE49-F238E27FC236}">
                <a16:creationId xmlns:a16="http://schemas.microsoft.com/office/drawing/2014/main" id="{79E77E60-E76B-4C9B-BD76-5DF951F63FF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85838" y="1428751"/>
            <a:ext cx="3821906" cy="2619375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60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6611941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AF215AFC-E794-43EC-8C26-F901AAAE457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77826" y="1152144"/>
            <a:ext cx="4450838" cy="4553712"/>
          </a:xfrm>
          <a:custGeom>
            <a:avLst/>
            <a:gdLst>
              <a:gd name="connsiteX0" fmla="*/ 0 w 4450838"/>
              <a:gd name="connsiteY0" fmla="*/ 0 h 4553712"/>
              <a:gd name="connsiteX1" fmla="*/ 4450838 w 4450838"/>
              <a:gd name="connsiteY1" fmla="*/ 0 h 4553712"/>
              <a:gd name="connsiteX2" fmla="*/ 4450838 w 4450838"/>
              <a:gd name="connsiteY2" fmla="*/ 4553712 h 4553712"/>
              <a:gd name="connsiteX3" fmla="*/ 0 w 4450838"/>
              <a:gd name="connsiteY3" fmla="*/ 4553712 h 4553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50838" h="4553712">
                <a:moveTo>
                  <a:pt x="0" y="0"/>
                </a:moveTo>
                <a:lnTo>
                  <a:pt x="4450838" y="0"/>
                </a:lnTo>
                <a:lnTo>
                  <a:pt x="4450838" y="4553712"/>
                </a:lnTo>
                <a:lnTo>
                  <a:pt x="0" y="455371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3" name="Text Placeholder 10">
            <a:extLst>
              <a:ext uri="{FF2B5EF4-FFF2-40B4-BE49-F238E27FC236}">
                <a16:creationId xmlns:a16="http://schemas.microsoft.com/office/drawing/2014/main" id="{4EDE6C0F-DA2D-41DE-81AD-220D94C6639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649458" y="1117436"/>
            <a:ext cx="3332850" cy="145891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26814862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3">
            <a:extLst>
              <a:ext uri="{FF2B5EF4-FFF2-40B4-BE49-F238E27FC236}">
                <a16:creationId xmlns:a16="http://schemas.microsoft.com/office/drawing/2014/main" id="{33B1A2E4-A024-4F77-87B5-8163983FCEA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104151" y="987973"/>
            <a:ext cx="2964860" cy="4034733"/>
          </a:xfrm>
          <a:custGeom>
            <a:avLst/>
            <a:gdLst>
              <a:gd name="connsiteX0" fmla="*/ 0 w 2964860"/>
              <a:gd name="connsiteY0" fmla="*/ 0 h 4034733"/>
              <a:gd name="connsiteX1" fmla="*/ 2964860 w 2964860"/>
              <a:gd name="connsiteY1" fmla="*/ 0 h 4034733"/>
              <a:gd name="connsiteX2" fmla="*/ 2964860 w 2964860"/>
              <a:gd name="connsiteY2" fmla="*/ 4034733 h 4034733"/>
              <a:gd name="connsiteX3" fmla="*/ 0 w 2964860"/>
              <a:gd name="connsiteY3" fmla="*/ 4034733 h 4034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64860" h="4034733">
                <a:moveTo>
                  <a:pt x="0" y="0"/>
                </a:moveTo>
                <a:lnTo>
                  <a:pt x="2964860" y="0"/>
                </a:lnTo>
                <a:lnTo>
                  <a:pt x="2964860" y="4034733"/>
                </a:lnTo>
                <a:lnTo>
                  <a:pt x="0" y="403473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10">
            <a:extLst>
              <a:ext uri="{FF2B5EF4-FFF2-40B4-BE49-F238E27FC236}">
                <a16:creationId xmlns:a16="http://schemas.microsoft.com/office/drawing/2014/main" id="{A23DD1A3-C229-4EC5-B6DA-01B9716930B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982672" y="545718"/>
            <a:ext cx="2964860" cy="179570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3275836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0">
            <a:extLst>
              <a:ext uri="{FF2B5EF4-FFF2-40B4-BE49-F238E27FC236}">
                <a16:creationId xmlns:a16="http://schemas.microsoft.com/office/drawing/2014/main" id="{23411CCB-15D5-499F-956C-D7CBA9A77D16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982672" y="560388"/>
            <a:ext cx="3589328" cy="145891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0732701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19">
            <a:extLst>
              <a:ext uri="{FF2B5EF4-FFF2-40B4-BE49-F238E27FC236}">
                <a16:creationId xmlns:a16="http://schemas.microsoft.com/office/drawing/2014/main" id="{EBB61424-573B-44EE-82D3-8E05381E3B5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424841" y="2655420"/>
            <a:ext cx="3481863" cy="2183280"/>
          </a:xfrm>
          <a:custGeom>
            <a:avLst/>
            <a:gdLst>
              <a:gd name="connsiteX0" fmla="*/ 0 w 3481863"/>
              <a:gd name="connsiteY0" fmla="*/ 0 h 2183280"/>
              <a:gd name="connsiteX1" fmla="*/ 3481863 w 3481863"/>
              <a:gd name="connsiteY1" fmla="*/ 0 h 2183280"/>
              <a:gd name="connsiteX2" fmla="*/ 3481863 w 3481863"/>
              <a:gd name="connsiteY2" fmla="*/ 2183280 h 2183280"/>
              <a:gd name="connsiteX3" fmla="*/ 0 w 3481863"/>
              <a:gd name="connsiteY3" fmla="*/ 2183280 h 2183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81863" h="2183280">
                <a:moveTo>
                  <a:pt x="0" y="0"/>
                </a:moveTo>
                <a:lnTo>
                  <a:pt x="3481863" y="0"/>
                </a:lnTo>
                <a:lnTo>
                  <a:pt x="3481863" y="2183280"/>
                </a:lnTo>
                <a:lnTo>
                  <a:pt x="0" y="218328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10">
            <a:extLst>
              <a:ext uri="{FF2B5EF4-FFF2-40B4-BE49-F238E27FC236}">
                <a16:creationId xmlns:a16="http://schemas.microsoft.com/office/drawing/2014/main" id="{AE83AE12-4075-4263-92C1-F7E79092F1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982672" y="560388"/>
            <a:ext cx="3589328" cy="145891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25152519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pHolder6">
            <a:extLst>
              <a:ext uri="{FF2B5EF4-FFF2-40B4-BE49-F238E27FC236}">
                <a16:creationId xmlns:a16="http://schemas.microsoft.com/office/drawing/2014/main" id="{D2A126EE-6BFB-48D1-9B47-B44020D82DCC}"/>
              </a:ext>
            </a:extLst>
          </p:cNvPr>
          <p:cNvSpPr>
            <a:spLocks noGrp="1"/>
          </p:cNvSpPr>
          <p:nvPr userDrawn="1">
            <p:ph type="pic" sz="quarter" idx="13"/>
          </p:nvPr>
        </p:nvSpPr>
        <p:spPr>
          <a:xfrm>
            <a:off x="3900256" y="3292997"/>
            <a:ext cx="1329101" cy="1657294"/>
          </a:xfrm>
          <a:custGeom>
            <a:avLst/>
            <a:gdLst>
              <a:gd name="connsiteX0" fmla="*/ 6500 w 1329101"/>
              <a:gd name="connsiteY0" fmla="*/ 0 h 1657294"/>
              <a:gd name="connsiteX1" fmla="*/ 1322602 w 1329101"/>
              <a:gd name="connsiteY1" fmla="*/ 0 h 1657294"/>
              <a:gd name="connsiteX2" fmla="*/ 1329101 w 1329101"/>
              <a:gd name="connsiteY2" fmla="*/ 6499 h 1657294"/>
              <a:gd name="connsiteX3" fmla="*/ 1329101 w 1329101"/>
              <a:gd name="connsiteY3" fmla="*/ 1650795 h 1657294"/>
              <a:gd name="connsiteX4" fmla="*/ 1322602 w 1329101"/>
              <a:gd name="connsiteY4" fmla="*/ 1657294 h 1657294"/>
              <a:gd name="connsiteX5" fmla="*/ 6500 w 1329101"/>
              <a:gd name="connsiteY5" fmla="*/ 1657294 h 1657294"/>
              <a:gd name="connsiteX6" fmla="*/ 0 w 1329101"/>
              <a:gd name="connsiteY6" fmla="*/ 1650795 h 1657294"/>
              <a:gd name="connsiteX7" fmla="*/ 0 w 1329101"/>
              <a:gd name="connsiteY7" fmla="*/ 6499 h 1657294"/>
              <a:gd name="connsiteX8" fmla="*/ 6500 w 1329101"/>
              <a:gd name="connsiteY8" fmla="*/ 0 h 1657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29101" h="1657294">
                <a:moveTo>
                  <a:pt x="6500" y="0"/>
                </a:moveTo>
                <a:lnTo>
                  <a:pt x="1322602" y="0"/>
                </a:lnTo>
                <a:cubicBezTo>
                  <a:pt x="1326191" y="0"/>
                  <a:pt x="1329101" y="2911"/>
                  <a:pt x="1329101" y="6499"/>
                </a:cubicBezTo>
                <a:lnTo>
                  <a:pt x="1329101" y="1650795"/>
                </a:lnTo>
                <a:cubicBezTo>
                  <a:pt x="1329101" y="1654384"/>
                  <a:pt x="1326191" y="1657294"/>
                  <a:pt x="1322602" y="1657294"/>
                </a:cubicBezTo>
                <a:lnTo>
                  <a:pt x="6500" y="1657294"/>
                </a:lnTo>
                <a:cubicBezTo>
                  <a:pt x="2911" y="1657294"/>
                  <a:pt x="0" y="1654384"/>
                  <a:pt x="0" y="1650795"/>
                </a:cubicBezTo>
                <a:lnTo>
                  <a:pt x="0" y="6499"/>
                </a:lnTo>
                <a:cubicBezTo>
                  <a:pt x="0" y="2911"/>
                  <a:pt x="2911" y="0"/>
                  <a:pt x="650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10">
            <a:extLst>
              <a:ext uri="{FF2B5EF4-FFF2-40B4-BE49-F238E27FC236}">
                <a16:creationId xmlns:a16="http://schemas.microsoft.com/office/drawing/2014/main" id="{5887BE71-F819-4B62-96BB-9A73C79C472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982672" y="560388"/>
            <a:ext cx="3589328" cy="7334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3" name="PpHolder2">
            <a:extLst>
              <a:ext uri="{FF2B5EF4-FFF2-40B4-BE49-F238E27FC236}">
                <a16:creationId xmlns:a16="http://schemas.microsoft.com/office/drawing/2014/main" id="{B6CD8DE3-56D1-42FD-B010-B10A7924730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90180" y="4367886"/>
            <a:ext cx="4188040" cy="2072006"/>
          </a:xfrm>
          <a:custGeom>
            <a:avLst/>
            <a:gdLst>
              <a:gd name="connsiteX0" fmla="*/ 0 w 4188040"/>
              <a:gd name="connsiteY0" fmla="*/ 0 h 2072006"/>
              <a:gd name="connsiteX1" fmla="*/ 4188040 w 4188040"/>
              <a:gd name="connsiteY1" fmla="*/ 0 h 2072006"/>
              <a:gd name="connsiteX2" fmla="*/ 4188040 w 4188040"/>
              <a:gd name="connsiteY2" fmla="*/ 2072006 h 2072006"/>
              <a:gd name="connsiteX3" fmla="*/ 0 w 4188040"/>
              <a:gd name="connsiteY3" fmla="*/ 2072006 h 20720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88040" h="2072006">
                <a:moveTo>
                  <a:pt x="0" y="0"/>
                </a:moveTo>
                <a:lnTo>
                  <a:pt x="4188040" y="0"/>
                </a:lnTo>
                <a:lnTo>
                  <a:pt x="4188040" y="2072006"/>
                </a:lnTo>
                <a:lnTo>
                  <a:pt x="0" y="207200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22640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10">
            <a:extLst>
              <a:ext uri="{FF2B5EF4-FFF2-40B4-BE49-F238E27FC236}">
                <a16:creationId xmlns:a16="http://schemas.microsoft.com/office/drawing/2014/main" id="{FCC1DDD8-6E99-4E6B-AE92-50162C9D91BF}"/>
              </a:ext>
            </a:extLst>
          </p:cNvPr>
          <p:cNvSpPr>
            <a:spLocks noGrp="1"/>
          </p:cNvSpPr>
          <p:nvPr userDrawn="1">
            <p:ph type="pic" sz="quarter" idx="14"/>
          </p:nvPr>
        </p:nvSpPr>
        <p:spPr>
          <a:xfrm>
            <a:off x="1284088" y="2941287"/>
            <a:ext cx="3773684" cy="2204864"/>
          </a:xfrm>
          <a:custGeom>
            <a:avLst/>
            <a:gdLst>
              <a:gd name="connsiteX0" fmla="*/ 76575 w 3773684"/>
              <a:gd name="connsiteY0" fmla="*/ 0 h 2204864"/>
              <a:gd name="connsiteX1" fmla="*/ 3697109 w 3773684"/>
              <a:gd name="connsiteY1" fmla="*/ 0 h 2204864"/>
              <a:gd name="connsiteX2" fmla="*/ 3773684 w 3773684"/>
              <a:gd name="connsiteY2" fmla="*/ 76575 h 2204864"/>
              <a:gd name="connsiteX3" fmla="*/ 3773684 w 3773684"/>
              <a:gd name="connsiteY3" fmla="*/ 2128289 h 2204864"/>
              <a:gd name="connsiteX4" fmla="*/ 3697109 w 3773684"/>
              <a:gd name="connsiteY4" fmla="*/ 2204864 h 2204864"/>
              <a:gd name="connsiteX5" fmla="*/ 76575 w 3773684"/>
              <a:gd name="connsiteY5" fmla="*/ 2204864 h 2204864"/>
              <a:gd name="connsiteX6" fmla="*/ 0 w 3773684"/>
              <a:gd name="connsiteY6" fmla="*/ 2128289 h 2204864"/>
              <a:gd name="connsiteX7" fmla="*/ 0 w 3773684"/>
              <a:gd name="connsiteY7" fmla="*/ 76575 h 2204864"/>
              <a:gd name="connsiteX8" fmla="*/ 76575 w 3773684"/>
              <a:gd name="connsiteY8" fmla="*/ 0 h 22048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773684" h="2204864">
                <a:moveTo>
                  <a:pt x="76575" y="0"/>
                </a:moveTo>
                <a:lnTo>
                  <a:pt x="3697109" y="0"/>
                </a:lnTo>
                <a:cubicBezTo>
                  <a:pt x="3739400" y="0"/>
                  <a:pt x="3773684" y="34284"/>
                  <a:pt x="3773684" y="76575"/>
                </a:cubicBezTo>
                <a:lnTo>
                  <a:pt x="3773684" y="2128289"/>
                </a:lnTo>
                <a:cubicBezTo>
                  <a:pt x="3773684" y="2170580"/>
                  <a:pt x="3739400" y="2204864"/>
                  <a:pt x="3697109" y="2204864"/>
                </a:cubicBezTo>
                <a:lnTo>
                  <a:pt x="76575" y="2204864"/>
                </a:lnTo>
                <a:cubicBezTo>
                  <a:pt x="34284" y="2204864"/>
                  <a:pt x="0" y="2170580"/>
                  <a:pt x="0" y="2128289"/>
                </a:cubicBezTo>
                <a:lnTo>
                  <a:pt x="0" y="76575"/>
                </a:lnTo>
                <a:cubicBezTo>
                  <a:pt x="0" y="34284"/>
                  <a:pt x="34284" y="0"/>
                  <a:pt x="7657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4" name="Text Placeholder 10">
            <a:extLst>
              <a:ext uri="{FF2B5EF4-FFF2-40B4-BE49-F238E27FC236}">
                <a16:creationId xmlns:a16="http://schemas.microsoft.com/office/drawing/2014/main" id="{24D5ED92-4C2D-47F8-B8ED-13693E9F416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774910" y="979472"/>
            <a:ext cx="2964860" cy="2232998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1" name="PpHolder1">
            <a:extLst>
              <a:ext uri="{FF2B5EF4-FFF2-40B4-BE49-F238E27FC236}">
                <a16:creationId xmlns:a16="http://schemas.microsoft.com/office/drawing/2014/main" id="{097845B4-FB4D-482F-BD9C-30B63E0E89E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1035843" y="1293020"/>
            <a:ext cx="3464720" cy="4271963"/>
          </a:xfrm>
          <a:custGeom>
            <a:avLst/>
            <a:gdLst>
              <a:gd name="connsiteX0" fmla="*/ 0 w 3464720"/>
              <a:gd name="connsiteY0" fmla="*/ 0 h 4271963"/>
              <a:gd name="connsiteX1" fmla="*/ 3464720 w 3464720"/>
              <a:gd name="connsiteY1" fmla="*/ 0 h 4271963"/>
              <a:gd name="connsiteX2" fmla="*/ 3464720 w 3464720"/>
              <a:gd name="connsiteY2" fmla="*/ 4271963 h 4271963"/>
              <a:gd name="connsiteX3" fmla="*/ 0 w 3464720"/>
              <a:gd name="connsiteY3" fmla="*/ 4271963 h 42719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64720" h="4271963">
                <a:moveTo>
                  <a:pt x="0" y="0"/>
                </a:moveTo>
                <a:lnTo>
                  <a:pt x="3464720" y="0"/>
                </a:lnTo>
                <a:lnTo>
                  <a:pt x="3464720" y="4271963"/>
                </a:lnTo>
                <a:lnTo>
                  <a:pt x="0" y="427196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4525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pHolder4">
            <a:extLst>
              <a:ext uri="{FF2B5EF4-FFF2-40B4-BE49-F238E27FC236}">
                <a16:creationId xmlns:a16="http://schemas.microsoft.com/office/drawing/2014/main" id="{5748A38A-3985-42A5-B203-630DA903E8F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773696" y="4065159"/>
            <a:ext cx="1666178" cy="1447566"/>
          </a:xfrm>
          <a:custGeom>
            <a:avLst/>
            <a:gdLst>
              <a:gd name="connsiteX0" fmla="*/ 87650 w 1666178"/>
              <a:gd name="connsiteY0" fmla="*/ 0 h 1447566"/>
              <a:gd name="connsiteX1" fmla="*/ 1578528 w 1666178"/>
              <a:gd name="connsiteY1" fmla="*/ 0 h 1447566"/>
              <a:gd name="connsiteX2" fmla="*/ 1666178 w 1666178"/>
              <a:gd name="connsiteY2" fmla="*/ 87650 h 1447566"/>
              <a:gd name="connsiteX3" fmla="*/ 1666178 w 1666178"/>
              <a:gd name="connsiteY3" fmla="*/ 1359916 h 1447566"/>
              <a:gd name="connsiteX4" fmla="*/ 1578528 w 1666178"/>
              <a:gd name="connsiteY4" fmla="*/ 1447566 h 1447566"/>
              <a:gd name="connsiteX5" fmla="*/ 87650 w 1666178"/>
              <a:gd name="connsiteY5" fmla="*/ 1447566 h 1447566"/>
              <a:gd name="connsiteX6" fmla="*/ 0 w 1666178"/>
              <a:gd name="connsiteY6" fmla="*/ 1359916 h 1447566"/>
              <a:gd name="connsiteX7" fmla="*/ 0 w 1666178"/>
              <a:gd name="connsiteY7" fmla="*/ 87650 h 1447566"/>
              <a:gd name="connsiteX8" fmla="*/ 87650 w 1666178"/>
              <a:gd name="connsiteY8" fmla="*/ 0 h 14475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66178" h="1447566">
                <a:moveTo>
                  <a:pt x="87650" y="0"/>
                </a:moveTo>
                <a:lnTo>
                  <a:pt x="1578528" y="0"/>
                </a:lnTo>
                <a:cubicBezTo>
                  <a:pt x="1626936" y="0"/>
                  <a:pt x="1666178" y="39242"/>
                  <a:pt x="1666178" y="87650"/>
                </a:cubicBezTo>
                <a:lnTo>
                  <a:pt x="1666178" y="1359916"/>
                </a:lnTo>
                <a:cubicBezTo>
                  <a:pt x="1666178" y="1408324"/>
                  <a:pt x="1626936" y="1447566"/>
                  <a:pt x="1578528" y="1447566"/>
                </a:cubicBezTo>
                <a:lnTo>
                  <a:pt x="87650" y="1447566"/>
                </a:lnTo>
                <a:cubicBezTo>
                  <a:pt x="39242" y="1447566"/>
                  <a:pt x="0" y="1408324"/>
                  <a:pt x="0" y="1359916"/>
                </a:cubicBezTo>
                <a:lnTo>
                  <a:pt x="0" y="87650"/>
                </a:lnTo>
                <a:cubicBezTo>
                  <a:pt x="0" y="39242"/>
                  <a:pt x="39242" y="0"/>
                  <a:pt x="8765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5" name="Text Placeholder 10">
            <a:extLst>
              <a:ext uri="{FF2B5EF4-FFF2-40B4-BE49-F238E27FC236}">
                <a16:creationId xmlns:a16="http://schemas.microsoft.com/office/drawing/2014/main" id="{278688B4-ED19-4541-BBC6-2C84573F303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82672" y="1044483"/>
            <a:ext cx="2964860" cy="7334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23" name="PpHolder3">
            <a:extLst>
              <a:ext uri="{FF2B5EF4-FFF2-40B4-BE49-F238E27FC236}">
                <a16:creationId xmlns:a16="http://schemas.microsoft.com/office/drawing/2014/main" id="{C32F22E4-15D7-4325-8515-790F6BB63E07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2878185" y="4065159"/>
            <a:ext cx="1666178" cy="1447566"/>
          </a:xfrm>
          <a:custGeom>
            <a:avLst/>
            <a:gdLst>
              <a:gd name="connsiteX0" fmla="*/ 87651 w 1666178"/>
              <a:gd name="connsiteY0" fmla="*/ 0 h 1447566"/>
              <a:gd name="connsiteX1" fmla="*/ 1578529 w 1666178"/>
              <a:gd name="connsiteY1" fmla="*/ 0 h 1447566"/>
              <a:gd name="connsiteX2" fmla="*/ 1666178 w 1666178"/>
              <a:gd name="connsiteY2" fmla="*/ 87650 h 1447566"/>
              <a:gd name="connsiteX3" fmla="*/ 1666178 w 1666178"/>
              <a:gd name="connsiteY3" fmla="*/ 1359916 h 1447566"/>
              <a:gd name="connsiteX4" fmla="*/ 1578529 w 1666178"/>
              <a:gd name="connsiteY4" fmla="*/ 1447566 h 1447566"/>
              <a:gd name="connsiteX5" fmla="*/ 87651 w 1666178"/>
              <a:gd name="connsiteY5" fmla="*/ 1447566 h 1447566"/>
              <a:gd name="connsiteX6" fmla="*/ 0 w 1666178"/>
              <a:gd name="connsiteY6" fmla="*/ 1359916 h 1447566"/>
              <a:gd name="connsiteX7" fmla="*/ 0 w 1666178"/>
              <a:gd name="connsiteY7" fmla="*/ 87650 h 1447566"/>
              <a:gd name="connsiteX8" fmla="*/ 87651 w 1666178"/>
              <a:gd name="connsiteY8" fmla="*/ 0 h 14475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66178" h="1447566">
                <a:moveTo>
                  <a:pt x="87651" y="0"/>
                </a:moveTo>
                <a:lnTo>
                  <a:pt x="1578529" y="0"/>
                </a:lnTo>
                <a:cubicBezTo>
                  <a:pt x="1626937" y="0"/>
                  <a:pt x="1666178" y="39242"/>
                  <a:pt x="1666178" y="87650"/>
                </a:cubicBezTo>
                <a:lnTo>
                  <a:pt x="1666178" y="1359916"/>
                </a:lnTo>
                <a:cubicBezTo>
                  <a:pt x="1666178" y="1408324"/>
                  <a:pt x="1626937" y="1447566"/>
                  <a:pt x="1578529" y="1447566"/>
                </a:cubicBezTo>
                <a:lnTo>
                  <a:pt x="87651" y="1447566"/>
                </a:lnTo>
                <a:cubicBezTo>
                  <a:pt x="39243" y="1447566"/>
                  <a:pt x="0" y="1408324"/>
                  <a:pt x="0" y="1359916"/>
                </a:cubicBezTo>
                <a:lnTo>
                  <a:pt x="0" y="87650"/>
                </a:lnTo>
                <a:cubicBezTo>
                  <a:pt x="0" y="39242"/>
                  <a:pt x="39243" y="0"/>
                  <a:pt x="8765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9" name="PpHolder5">
            <a:extLst>
              <a:ext uri="{FF2B5EF4-FFF2-40B4-BE49-F238E27FC236}">
                <a16:creationId xmlns:a16="http://schemas.microsoft.com/office/drawing/2014/main" id="{6A3CCDB7-B02C-4A22-B392-C6EDF094A54C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669207" y="4065159"/>
            <a:ext cx="1666178" cy="1447566"/>
          </a:xfrm>
          <a:custGeom>
            <a:avLst/>
            <a:gdLst>
              <a:gd name="connsiteX0" fmla="*/ 87650 w 1666178"/>
              <a:gd name="connsiteY0" fmla="*/ 0 h 1447566"/>
              <a:gd name="connsiteX1" fmla="*/ 1578528 w 1666178"/>
              <a:gd name="connsiteY1" fmla="*/ 0 h 1447566"/>
              <a:gd name="connsiteX2" fmla="*/ 1666178 w 1666178"/>
              <a:gd name="connsiteY2" fmla="*/ 87650 h 1447566"/>
              <a:gd name="connsiteX3" fmla="*/ 1666178 w 1666178"/>
              <a:gd name="connsiteY3" fmla="*/ 1359916 h 1447566"/>
              <a:gd name="connsiteX4" fmla="*/ 1578528 w 1666178"/>
              <a:gd name="connsiteY4" fmla="*/ 1447566 h 1447566"/>
              <a:gd name="connsiteX5" fmla="*/ 87650 w 1666178"/>
              <a:gd name="connsiteY5" fmla="*/ 1447566 h 1447566"/>
              <a:gd name="connsiteX6" fmla="*/ 0 w 1666178"/>
              <a:gd name="connsiteY6" fmla="*/ 1359916 h 1447566"/>
              <a:gd name="connsiteX7" fmla="*/ 0 w 1666178"/>
              <a:gd name="connsiteY7" fmla="*/ 87650 h 1447566"/>
              <a:gd name="connsiteX8" fmla="*/ 87650 w 1666178"/>
              <a:gd name="connsiteY8" fmla="*/ 0 h 14475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66178" h="1447566">
                <a:moveTo>
                  <a:pt x="87650" y="0"/>
                </a:moveTo>
                <a:lnTo>
                  <a:pt x="1578528" y="0"/>
                </a:lnTo>
                <a:cubicBezTo>
                  <a:pt x="1626936" y="0"/>
                  <a:pt x="1666178" y="39242"/>
                  <a:pt x="1666178" y="87650"/>
                </a:cubicBezTo>
                <a:lnTo>
                  <a:pt x="1666178" y="1359916"/>
                </a:lnTo>
                <a:cubicBezTo>
                  <a:pt x="1666178" y="1408324"/>
                  <a:pt x="1626936" y="1447566"/>
                  <a:pt x="1578528" y="1447566"/>
                </a:cubicBezTo>
                <a:lnTo>
                  <a:pt x="87650" y="1447566"/>
                </a:lnTo>
                <a:cubicBezTo>
                  <a:pt x="39242" y="1447566"/>
                  <a:pt x="0" y="1408324"/>
                  <a:pt x="0" y="1359916"/>
                </a:cubicBezTo>
                <a:lnTo>
                  <a:pt x="0" y="87650"/>
                </a:lnTo>
                <a:cubicBezTo>
                  <a:pt x="0" y="39242"/>
                  <a:pt x="39242" y="0"/>
                  <a:pt x="8765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7" name="PpHolder7">
            <a:extLst>
              <a:ext uri="{FF2B5EF4-FFF2-40B4-BE49-F238E27FC236}">
                <a16:creationId xmlns:a16="http://schemas.microsoft.com/office/drawing/2014/main" id="{A7D361BE-6559-4C7A-813D-B97AC1D24FF7}"/>
              </a:ext>
            </a:extLst>
          </p:cNvPr>
          <p:cNvSpPr>
            <a:spLocks noGrp="1"/>
          </p:cNvSpPr>
          <p:nvPr userDrawn="1">
            <p:ph type="pic" sz="quarter" idx="14"/>
          </p:nvPr>
        </p:nvSpPr>
        <p:spPr>
          <a:xfrm>
            <a:off x="982673" y="4065159"/>
            <a:ext cx="1666178" cy="1447566"/>
          </a:xfrm>
          <a:custGeom>
            <a:avLst/>
            <a:gdLst>
              <a:gd name="connsiteX0" fmla="*/ 87650 w 1666178"/>
              <a:gd name="connsiteY0" fmla="*/ 0 h 1447566"/>
              <a:gd name="connsiteX1" fmla="*/ 1578528 w 1666178"/>
              <a:gd name="connsiteY1" fmla="*/ 0 h 1447566"/>
              <a:gd name="connsiteX2" fmla="*/ 1666178 w 1666178"/>
              <a:gd name="connsiteY2" fmla="*/ 87650 h 1447566"/>
              <a:gd name="connsiteX3" fmla="*/ 1666178 w 1666178"/>
              <a:gd name="connsiteY3" fmla="*/ 1359916 h 1447566"/>
              <a:gd name="connsiteX4" fmla="*/ 1578528 w 1666178"/>
              <a:gd name="connsiteY4" fmla="*/ 1447566 h 1447566"/>
              <a:gd name="connsiteX5" fmla="*/ 87650 w 1666178"/>
              <a:gd name="connsiteY5" fmla="*/ 1447566 h 1447566"/>
              <a:gd name="connsiteX6" fmla="*/ 0 w 1666178"/>
              <a:gd name="connsiteY6" fmla="*/ 1359916 h 1447566"/>
              <a:gd name="connsiteX7" fmla="*/ 0 w 1666178"/>
              <a:gd name="connsiteY7" fmla="*/ 87650 h 1447566"/>
              <a:gd name="connsiteX8" fmla="*/ 87650 w 1666178"/>
              <a:gd name="connsiteY8" fmla="*/ 0 h 14475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66178" h="1447566">
                <a:moveTo>
                  <a:pt x="87650" y="0"/>
                </a:moveTo>
                <a:lnTo>
                  <a:pt x="1578528" y="0"/>
                </a:lnTo>
                <a:cubicBezTo>
                  <a:pt x="1626936" y="0"/>
                  <a:pt x="1666178" y="39242"/>
                  <a:pt x="1666178" y="87650"/>
                </a:cubicBezTo>
                <a:lnTo>
                  <a:pt x="1666178" y="1359916"/>
                </a:lnTo>
                <a:cubicBezTo>
                  <a:pt x="1666178" y="1408324"/>
                  <a:pt x="1626936" y="1447566"/>
                  <a:pt x="1578528" y="1447566"/>
                </a:cubicBezTo>
                <a:lnTo>
                  <a:pt x="87650" y="1447566"/>
                </a:lnTo>
                <a:cubicBezTo>
                  <a:pt x="39242" y="1447566"/>
                  <a:pt x="0" y="1408324"/>
                  <a:pt x="0" y="1359916"/>
                </a:cubicBezTo>
                <a:lnTo>
                  <a:pt x="0" y="87650"/>
                </a:lnTo>
                <a:cubicBezTo>
                  <a:pt x="0" y="39242"/>
                  <a:pt x="39242" y="0"/>
                  <a:pt x="8765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04956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CD4C1B8-6D16-4015-A0E8-E4633BBC05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507BE7-B79B-4F9F-9C14-5E9B7935E3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FCC5D0-C112-4903-BB22-33DF07A6520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5B14AD-9FF7-4BB4-B913-B934D8D44A62}" type="datetime1">
              <a:rPr lang="en-ID" smtClean="0"/>
              <a:t>05/11/2020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E8D3A4-9B09-47C6-91F8-A02BF936DF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D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6AD10A-EAF6-42AC-B1BF-93C1B7A017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950356F5-5040-45F3-9DFE-AA818FBF1AB1}" type="slidenum">
              <a:rPr lang="en-ID" smtClean="0"/>
              <a:pPr/>
              <a:t>‹#›</a:t>
            </a:fld>
            <a:endParaRPr lang="en-ID" dirty="0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90086BE6-E55F-4BD1-9110-FA89A05F24B4}"/>
              </a:ext>
            </a:extLst>
          </p:cNvPr>
          <p:cNvSpPr/>
          <p:nvPr userDrawn="1"/>
        </p:nvSpPr>
        <p:spPr>
          <a:xfrm>
            <a:off x="390178" y="435124"/>
            <a:ext cx="193271" cy="7481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B305DC2E-911E-4D49-A5F8-C374D300C3E3}"/>
              </a:ext>
            </a:extLst>
          </p:cNvPr>
          <p:cNvSpPr/>
          <p:nvPr userDrawn="1"/>
        </p:nvSpPr>
        <p:spPr>
          <a:xfrm>
            <a:off x="8450905" y="6257924"/>
            <a:ext cx="693095" cy="600076"/>
          </a:xfrm>
          <a:custGeom>
            <a:avLst/>
            <a:gdLst>
              <a:gd name="connsiteX0" fmla="*/ 607625 w 3143250"/>
              <a:gd name="connsiteY0" fmla="*/ 0 h 2721399"/>
              <a:gd name="connsiteX1" fmla="*/ 3143250 w 3143250"/>
              <a:gd name="connsiteY1" fmla="*/ 0 h 2721399"/>
              <a:gd name="connsiteX2" fmla="*/ 3143250 w 3143250"/>
              <a:gd name="connsiteY2" fmla="*/ 2721399 h 2721399"/>
              <a:gd name="connsiteX3" fmla="*/ 0 w 3143250"/>
              <a:gd name="connsiteY3" fmla="*/ 2721399 h 2721399"/>
              <a:gd name="connsiteX4" fmla="*/ 0 w 3143250"/>
              <a:gd name="connsiteY4" fmla="*/ 607625 h 2721399"/>
              <a:gd name="connsiteX5" fmla="*/ 607625 w 3143250"/>
              <a:gd name="connsiteY5" fmla="*/ 0 h 27213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143250" h="2721399">
                <a:moveTo>
                  <a:pt x="607625" y="0"/>
                </a:moveTo>
                <a:lnTo>
                  <a:pt x="3143250" y="0"/>
                </a:lnTo>
                <a:lnTo>
                  <a:pt x="3143250" y="2721399"/>
                </a:lnTo>
                <a:lnTo>
                  <a:pt x="0" y="2721399"/>
                </a:lnTo>
                <a:lnTo>
                  <a:pt x="0" y="607625"/>
                </a:lnTo>
                <a:cubicBezTo>
                  <a:pt x="0" y="272043"/>
                  <a:pt x="272043" y="0"/>
                  <a:pt x="607625" y="0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1A8FF0A9-4090-47CC-B435-D669F80615DF}"/>
              </a:ext>
            </a:extLst>
          </p:cNvPr>
          <p:cNvGrpSpPr/>
          <p:nvPr userDrawn="1"/>
        </p:nvGrpSpPr>
        <p:grpSpPr>
          <a:xfrm>
            <a:off x="7829853" y="5943582"/>
            <a:ext cx="1167362" cy="735359"/>
            <a:chOff x="10439803" y="5638777"/>
            <a:chExt cx="1556483" cy="980479"/>
          </a:xfrm>
        </p:grpSpPr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F9B499FD-93F7-4A9A-ADE9-CE02873B03EC}"/>
                </a:ext>
              </a:extLst>
            </p:cNvPr>
            <p:cNvSpPr/>
            <p:nvPr/>
          </p:nvSpPr>
          <p:spPr>
            <a:xfrm>
              <a:off x="10439803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B5166002-A197-4E76-9E95-4B0355D3D033}"/>
                </a:ext>
              </a:extLst>
            </p:cNvPr>
            <p:cNvSpPr/>
            <p:nvPr/>
          </p:nvSpPr>
          <p:spPr>
            <a:xfrm>
              <a:off x="10812255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5522B630-3BAE-4F6B-9D1C-4F9EE2B64CAE}"/>
                </a:ext>
              </a:extLst>
            </p:cNvPr>
            <p:cNvSpPr/>
            <p:nvPr/>
          </p:nvSpPr>
          <p:spPr>
            <a:xfrm>
              <a:off x="11184707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F846A253-8CA8-4635-8F9B-3BC19B858D30}"/>
                </a:ext>
              </a:extLst>
            </p:cNvPr>
            <p:cNvSpPr/>
            <p:nvPr/>
          </p:nvSpPr>
          <p:spPr>
            <a:xfrm>
              <a:off x="11557159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333D3A58-1275-4E47-A591-1767D6CE1291}"/>
                </a:ext>
              </a:extLst>
            </p:cNvPr>
            <p:cNvSpPr/>
            <p:nvPr/>
          </p:nvSpPr>
          <p:spPr>
            <a:xfrm>
              <a:off x="11929611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9E35C9AA-E3E1-4A32-8AF9-D7007018F267}"/>
                </a:ext>
              </a:extLst>
            </p:cNvPr>
            <p:cNvSpPr/>
            <p:nvPr/>
          </p:nvSpPr>
          <p:spPr>
            <a:xfrm>
              <a:off x="10439803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7839EB6B-BFF6-41DD-8EB9-9F23AD6F7311}"/>
                </a:ext>
              </a:extLst>
            </p:cNvPr>
            <p:cNvSpPr/>
            <p:nvPr/>
          </p:nvSpPr>
          <p:spPr>
            <a:xfrm>
              <a:off x="10812255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872D5914-53BE-401C-90D3-569286E5D675}"/>
                </a:ext>
              </a:extLst>
            </p:cNvPr>
            <p:cNvSpPr/>
            <p:nvPr/>
          </p:nvSpPr>
          <p:spPr>
            <a:xfrm>
              <a:off x="11184707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972A5E68-4533-4539-BB59-AF0E0EF66893}"/>
                </a:ext>
              </a:extLst>
            </p:cNvPr>
            <p:cNvSpPr/>
            <p:nvPr/>
          </p:nvSpPr>
          <p:spPr>
            <a:xfrm>
              <a:off x="11557159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291726E7-ACA2-4E42-959A-CFC89D35C755}"/>
                </a:ext>
              </a:extLst>
            </p:cNvPr>
            <p:cNvSpPr/>
            <p:nvPr/>
          </p:nvSpPr>
          <p:spPr>
            <a:xfrm>
              <a:off x="11929611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4532E310-72BB-41A6-AB46-11EEC28BC53F}"/>
                </a:ext>
              </a:extLst>
            </p:cNvPr>
            <p:cNvSpPr/>
            <p:nvPr/>
          </p:nvSpPr>
          <p:spPr>
            <a:xfrm>
              <a:off x="10439803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5B6C1456-04C3-40E6-93CA-E55436D4D371}"/>
                </a:ext>
              </a:extLst>
            </p:cNvPr>
            <p:cNvSpPr/>
            <p:nvPr/>
          </p:nvSpPr>
          <p:spPr>
            <a:xfrm>
              <a:off x="10812255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7C693B5E-2E44-4111-8DD7-7D990605D8D1}"/>
                </a:ext>
              </a:extLst>
            </p:cNvPr>
            <p:cNvSpPr/>
            <p:nvPr/>
          </p:nvSpPr>
          <p:spPr>
            <a:xfrm>
              <a:off x="11184707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73C3AEF5-1C9A-45F1-AD18-75955CB66D65}"/>
                </a:ext>
              </a:extLst>
            </p:cNvPr>
            <p:cNvSpPr/>
            <p:nvPr/>
          </p:nvSpPr>
          <p:spPr>
            <a:xfrm>
              <a:off x="11557159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719763C6-4353-4B83-83CD-76A048C43ABE}"/>
                </a:ext>
              </a:extLst>
            </p:cNvPr>
            <p:cNvSpPr/>
            <p:nvPr/>
          </p:nvSpPr>
          <p:spPr>
            <a:xfrm>
              <a:off x="11929611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2799446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705" r:id="rId2"/>
    <p:sldLayoutId id="2147483704" r:id="rId3"/>
    <p:sldLayoutId id="2147483703" r:id="rId4"/>
    <p:sldLayoutId id="2147483700" r:id="rId5"/>
    <p:sldLayoutId id="2147483699" r:id="rId6"/>
    <p:sldLayoutId id="2147483698" r:id="rId7"/>
    <p:sldLayoutId id="2147483697" r:id="rId8"/>
    <p:sldLayoutId id="2147483696" r:id="rId9"/>
    <p:sldLayoutId id="2147483695" r:id="rId10"/>
    <p:sldLayoutId id="2147483694" r:id="rId11"/>
    <p:sldLayoutId id="2147483693" r:id="rId12"/>
    <p:sldLayoutId id="2147483691" r:id="rId13"/>
    <p:sldLayoutId id="2147483690" r:id="rId14"/>
    <p:sldLayoutId id="2147483688" r:id="rId15"/>
    <p:sldLayoutId id="2147483702" r:id="rId16"/>
    <p:sldLayoutId id="2147483692" r:id="rId17"/>
    <p:sldLayoutId id="2147483689" r:id="rId18"/>
    <p:sldLayoutId id="2147483687" r:id="rId19"/>
    <p:sldLayoutId id="2147483686" r:id="rId20"/>
    <p:sldLayoutId id="2147483685" r:id="rId21"/>
    <p:sldLayoutId id="2147483684" r:id="rId22"/>
    <p:sldLayoutId id="2147483683" r:id="rId23"/>
    <p:sldLayoutId id="2147483681" r:id="rId24"/>
    <p:sldLayoutId id="2147483680" r:id="rId25"/>
    <p:sldLayoutId id="2147483679" r:id="rId26"/>
    <p:sldLayoutId id="2147483678" r:id="rId27"/>
    <p:sldLayoutId id="2147483701" r:id="rId28"/>
    <p:sldLayoutId id="2147483682" r:id="rId29"/>
  </p:sldLayoutIdLst>
  <p:hf sldNum="0"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0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5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1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8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PpHolder1">
            <a:extLst>
              <a:ext uri="{FF2B5EF4-FFF2-40B4-BE49-F238E27FC236}">
                <a16:creationId xmlns:a16="http://schemas.microsoft.com/office/drawing/2014/main" id="{83028AC1-60D2-4494-92CD-4E8DB6BBC1D7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60" t="8970"/>
          <a:stretch>
            <a:fillRect/>
          </a:stretch>
        </p:blipFill>
        <p:spPr>
          <a:xfrm>
            <a:off x="874148" y="615144"/>
            <a:ext cx="8269852" cy="6242857"/>
          </a:xfrm>
          <a:custGeom>
            <a:avLst/>
            <a:gdLst>
              <a:gd name="connsiteX0" fmla="*/ 0 w 8269852"/>
              <a:gd name="connsiteY0" fmla="*/ 0 h 6242857"/>
              <a:gd name="connsiteX1" fmla="*/ 8269852 w 8269852"/>
              <a:gd name="connsiteY1" fmla="*/ 0 h 6242857"/>
              <a:gd name="connsiteX2" fmla="*/ 8269852 w 8269852"/>
              <a:gd name="connsiteY2" fmla="*/ 6242857 h 6242857"/>
              <a:gd name="connsiteX3" fmla="*/ 0 w 8269852"/>
              <a:gd name="connsiteY3" fmla="*/ 6242857 h 6242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269852" h="6242857">
                <a:moveTo>
                  <a:pt x="0" y="0"/>
                </a:moveTo>
                <a:lnTo>
                  <a:pt x="8269852" y="0"/>
                </a:lnTo>
                <a:lnTo>
                  <a:pt x="8269852" y="6242857"/>
                </a:lnTo>
                <a:lnTo>
                  <a:pt x="0" y="6242857"/>
                </a:lnTo>
                <a:close/>
              </a:path>
            </a:pathLst>
          </a:custGeom>
        </p:spPr>
      </p:pic>
      <p:sp>
        <p:nvSpPr>
          <p:cNvPr id="305" name="Rectangle 304">
            <a:extLst>
              <a:ext uri="{FF2B5EF4-FFF2-40B4-BE49-F238E27FC236}">
                <a16:creationId xmlns:a16="http://schemas.microsoft.com/office/drawing/2014/main" id="{59F299C2-3249-447E-9BE7-AD453C365609}"/>
              </a:ext>
            </a:extLst>
          </p:cNvPr>
          <p:cNvSpPr/>
          <p:nvPr/>
        </p:nvSpPr>
        <p:spPr>
          <a:xfrm>
            <a:off x="874148" y="615142"/>
            <a:ext cx="8269852" cy="6242858"/>
          </a:xfrm>
          <a:prstGeom prst="rect">
            <a:avLst/>
          </a:prstGeom>
          <a:solidFill>
            <a:schemeClr val="tx2">
              <a:lumMod val="75000"/>
              <a:alpha val="8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320" name="Rectangle: Rounded Corners 319">
            <a:extLst>
              <a:ext uri="{FF2B5EF4-FFF2-40B4-BE49-F238E27FC236}">
                <a16:creationId xmlns:a16="http://schemas.microsoft.com/office/drawing/2014/main" id="{61777968-C0BF-42B8-A838-661230A45FBF}"/>
              </a:ext>
            </a:extLst>
          </p:cNvPr>
          <p:cNvSpPr/>
          <p:nvPr/>
        </p:nvSpPr>
        <p:spPr>
          <a:xfrm>
            <a:off x="3432047" y="2239114"/>
            <a:ext cx="1512812" cy="1764113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34" name="PpHolder4">
            <a:extLst>
              <a:ext uri="{FF2B5EF4-FFF2-40B4-BE49-F238E27FC236}">
                <a16:creationId xmlns:a16="http://schemas.microsoft.com/office/drawing/2014/main" id="{521D5580-5A4B-4EF1-8AF6-F4616D7D1D7E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96" t="38129" r="49331"/>
          <a:stretch>
            <a:fillRect/>
          </a:stretch>
        </p:blipFill>
        <p:spPr>
          <a:xfrm>
            <a:off x="1115198" y="2614908"/>
            <a:ext cx="3517940" cy="4243093"/>
          </a:xfrm>
          <a:custGeom>
            <a:avLst/>
            <a:gdLst>
              <a:gd name="connsiteX0" fmla="*/ 0 w 3517940"/>
              <a:gd name="connsiteY0" fmla="*/ 0 h 4243093"/>
              <a:gd name="connsiteX1" fmla="*/ 3517940 w 3517940"/>
              <a:gd name="connsiteY1" fmla="*/ 0 h 4243093"/>
              <a:gd name="connsiteX2" fmla="*/ 3517940 w 3517940"/>
              <a:gd name="connsiteY2" fmla="*/ 4243093 h 4243093"/>
              <a:gd name="connsiteX3" fmla="*/ 0 w 3517940"/>
              <a:gd name="connsiteY3" fmla="*/ 4243093 h 42430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17940" h="4243093">
                <a:moveTo>
                  <a:pt x="0" y="0"/>
                </a:moveTo>
                <a:lnTo>
                  <a:pt x="3517940" y="0"/>
                </a:lnTo>
                <a:lnTo>
                  <a:pt x="3517940" y="4243093"/>
                </a:lnTo>
                <a:lnTo>
                  <a:pt x="0" y="4243093"/>
                </a:lnTo>
                <a:close/>
              </a:path>
            </a:pathLst>
          </a:custGeom>
        </p:spPr>
      </p:pic>
      <p:grpSp>
        <p:nvGrpSpPr>
          <p:cNvPr id="306" name="Group 305">
            <a:extLst>
              <a:ext uri="{FF2B5EF4-FFF2-40B4-BE49-F238E27FC236}">
                <a16:creationId xmlns:a16="http://schemas.microsoft.com/office/drawing/2014/main" id="{485E8CD5-3284-4F39-8B7E-2DBF4637A7B0}"/>
              </a:ext>
            </a:extLst>
          </p:cNvPr>
          <p:cNvGrpSpPr/>
          <p:nvPr/>
        </p:nvGrpSpPr>
        <p:grpSpPr>
          <a:xfrm>
            <a:off x="5520420" y="2655920"/>
            <a:ext cx="2600211" cy="1697144"/>
            <a:chOff x="2438034" y="780754"/>
            <a:chExt cx="4365174" cy="2849126"/>
          </a:xfrm>
          <a:solidFill>
            <a:schemeClr val="bg2"/>
          </a:solidFill>
        </p:grpSpPr>
        <p:grpSp>
          <p:nvGrpSpPr>
            <p:cNvPr id="303" name="Group 302">
              <a:extLst>
                <a:ext uri="{FF2B5EF4-FFF2-40B4-BE49-F238E27FC236}">
                  <a16:creationId xmlns:a16="http://schemas.microsoft.com/office/drawing/2014/main" id="{D68416F0-7AE4-4B72-8DB5-D0F4452B8EC3}"/>
                </a:ext>
              </a:extLst>
            </p:cNvPr>
            <p:cNvGrpSpPr/>
            <p:nvPr/>
          </p:nvGrpSpPr>
          <p:grpSpPr>
            <a:xfrm>
              <a:off x="2438034" y="780754"/>
              <a:ext cx="4365174" cy="2849126"/>
              <a:chOff x="4690044" y="1193071"/>
              <a:chExt cx="5453690" cy="3559595"/>
            </a:xfrm>
            <a:grpFill/>
          </p:grpSpPr>
          <p:sp>
            <p:nvSpPr>
              <p:cNvPr id="295" name="Freeform: Shape 294">
                <a:extLst>
                  <a:ext uri="{FF2B5EF4-FFF2-40B4-BE49-F238E27FC236}">
                    <a16:creationId xmlns:a16="http://schemas.microsoft.com/office/drawing/2014/main" id="{B2EBC7B1-3FA0-47EB-BA7B-1B5BB1047C97}"/>
                  </a:ext>
                </a:extLst>
              </p:cNvPr>
              <p:cNvSpPr/>
              <p:nvPr/>
            </p:nvSpPr>
            <p:spPr>
              <a:xfrm>
                <a:off x="4690044" y="1193071"/>
                <a:ext cx="1240986" cy="1330528"/>
              </a:xfrm>
              <a:custGeom>
                <a:avLst/>
                <a:gdLst>
                  <a:gd name="connsiteX0" fmla="*/ 212789 w 254793"/>
                  <a:gd name="connsiteY0" fmla="*/ 152114 h 273177"/>
                  <a:gd name="connsiteX1" fmla="*/ 233267 w 254793"/>
                  <a:gd name="connsiteY1" fmla="*/ 122015 h 273177"/>
                  <a:gd name="connsiteX2" fmla="*/ 240030 w 254793"/>
                  <a:gd name="connsiteY2" fmla="*/ 88011 h 273177"/>
                  <a:gd name="connsiteX3" fmla="*/ 212598 w 254793"/>
                  <a:gd name="connsiteY3" fmla="*/ 21908 h 273177"/>
                  <a:gd name="connsiteX4" fmla="*/ 137636 w 254793"/>
                  <a:gd name="connsiteY4" fmla="*/ 0 h 273177"/>
                  <a:gd name="connsiteX5" fmla="*/ 0 w 254793"/>
                  <a:gd name="connsiteY5" fmla="*/ 0 h 273177"/>
                  <a:gd name="connsiteX6" fmla="*/ 0 w 254793"/>
                  <a:gd name="connsiteY6" fmla="*/ 273177 h 273177"/>
                  <a:gd name="connsiteX7" fmla="*/ 74105 w 254793"/>
                  <a:gd name="connsiteY7" fmla="*/ 273177 h 273177"/>
                  <a:gd name="connsiteX8" fmla="*/ 74105 w 254793"/>
                  <a:gd name="connsiteY8" fmla="*/ 182690 h 273177"/>
                  <a:gd name="connsiteX9" fmla="*/ 108966 w 254793"/>
                  <a:gd name="connsiteY9" fmla="*/ 182690 h 273177"/>
                  <a:gd name="connsiteX10" fmla="*/ 159734 w 254793"/>
                  <a:gd name="connsiteY10" fmla="*/ 273177 h 273177"/>
                  <a:gd name="connsiteX11" fmla="*/ 254794 w 254793"/>
                  <a:gd name="connsiteY11" fmla="*/ 273177 h 273177"/>
                  <a:gd name="connsiteX12" fmla="*/ 185166 w 254793"/>
                  <a:gd name="connsiteY12" fmla="*/ 167640 h 273177"/>
                  <a:gd name="connsiteX13" fmla="*/ 212789 w 254793"/>
                  <a:gd name="connsiteY13" fmla="*/ 152114 h 273177"/>
                  <a:gd name="connsiteX14" fmla="*/ 150305 w 254793"/>
                  <a:gd name="connsiteY14" fmla="*/ 120777 h 273177"/>
                  <a:gd name="connsiteX15" fmla="*/ 126968 w 254793"/>
                  <a:gd name="connsiteY15" fmla="*/ 129350 h 273177"/>
                  <a:gd name="connsiteX16" fmla="*/ 74105 w 254793"/>
                  <a:gd name="connsiteY16" fmla="*/ 129350 h 273177"/>
                  <a:gd name="connsiteX17" fmla="*/ 74105 w 254793"/>
                  <a:gd name="connsiteY17" fmla="*/ 56483 h 273177"/>
                  <a:gd name="connsiteX18" fmla="*/ 128588 w 254793"/>
                  <a:gd name="connsiteY18" fmla="*/ 56483 h 273177"/>
                  <a:gd name="connsiteX19" fmla="*/ 150876 w 254793"/>
                  <a:gd name="connsiteY19" fmla="*/ 65056 h 273177"/>
                  <a:gd name="connsiteX20" fmla="*/ 159639 w 254793"/>
                  <a:gd name="connsiteY20" fmla="*/ 91631 h 273177"/>
                  <a:gd name="connsiteX21" fmla="*/ 150305 w 254793"/>
                  <a:gd name="connsiteY21" fmla="*/ 120777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12789" y="152114"/>
                    </a:move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215" y="7334"/>
                      <a:pt x="169259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5" y="273177"/>
                    </a:lnTo>
                    <a:lnTo>
                      <a:pt x="74105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lnTo>
                      <a:pt x="185166" y="167640"/>
                    </a:lnTo>
                    <a:cubicBezTo>
                      <a:pt x="195929" y="164306"/>
                      <a:pt x="205169" y="159258"/>
                      <a:pt x="212789" y="152114"/>
                    </a:cubicBezTo>
                    <a:close/>
                    <a:moveTo>
                      <a:pt x="150305" y="120777"/>
                    </a:moveTo>
                    <a:cubicBezTo>
                      <a:pt x="144018" y="126492"/>
                      <a:pt x="136208" y="129350"/>
                      <a:pt x="126968" y="129350"/>
                    </a:cubicBezTo>
                    <a:lnTo>
                      <a:pt x="74105" y="129350"/>
                    </a:lnTo>
                    <a:lnTo>
                      <a:pt x="74105" y="56483"/>
                    </a:lnTo>
                    <a:lnTo>
                      <a:pt x="128588" y="56483"/>
                    </a:lnTo>
                    <a:cubicBezTo>
                      <a:pt x="137636" y="56483"/>
                      <a:pt x="145066" y="59341"/>
                      <a:pt x="150876" y="65056"/>
                    </a:cubicBezTo>
                    <a:cubicBezTo>
                      <a:pt x="156781" y="70771"/>
                      <a:pt x="159639" y="79629"/>
                      <a:pt x="159639" y="91631"/>
                    </a:cubicBezTo>
                    <a:cubicBezTo>
                      <a:pt x="159734" y="105347"/>
                      <a:pt x="156591" y="115062"/>
                      <a:pt x="150305" y="12077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96" name="Freeform: Shape 295">
                <a:extLst>
                  <a:ext uri="{FF2B5EF4-FFF2-40B4-BE49-F238E27FC236}">
                    <a16:creationId xmlns:a16="http://schemas.microsoft.com/office/drawing/2014/main" id="{3A80639F-950E-4040-B0BA-29A924CD3258}"/>
                  </a:ext>
                </a:extLst>
              </p:cNvPr>
              <p:cNvSpPr/>
              <p:nvPr/>
            </p:nvSpPr>
            <p:spPr>
              <a:xfrm>
                <a:off x="6758578" y="1199945"/>
                <a:ext cx="1191350" cy="1376450"/>
              </a:xfrm>
              <a:custGeom>
                <a:avLst/>
                <a:gdLst>
                  <a:gd name="connsiteX0" fmla="*/ 174022 w 244602"/>
                  <a:gd name="connsiteY0" fmla="*/ 169164 h 282606"/>
                  <a:gd name="connsiteX1" fmla="*/ 161163 w 244602"/>
                  <a:gd name="connsiteY1" fmla="*/ 212122 h 282606"/>
                  <a:gd name="connsiteX2" fmla="*/ 125730 w 244602"/>
                  <a:gd name="connsiteY2" fmla="*/ 226028 h 282606"/>
                  <a:gd name="connsiteX3" fmla="*/ 88868 w 244602"/>
                  <a:gd name="connsiteY3" fmla="*/ 212122 h 282606"/>
                  <a:gd name="connsiteX4" fmla="*/ 77438 w 244602"/>
                  <a:gd name="connsiteY4" fmla="*/ 169164 h 282606"/>
                  <a:gd name="connsiteX5" fmla="*/ 77438 w 244602"/>
                  <a:gd name="connsiteY5" fmla="*/ 0 h 282606"/>
                  <a:gd name="connsiteX6" fmla="*/ 0 w 244602"/>
                  <a:gd name="connsiteY6" fmla="*/ 0 h 282606"/>
                  <a:gd name="connsiteX7" fmla="*/ 0 w 244602"/>
                  <a:gd name="connsiteY7" fmla="*/ 173260 h 282606"/>
                  <a:gd name="connsiteX8" fmla="*/ 32195 w 244602"/>
                  <a:gd name="connsiteY8" fmla="*/ 256413 h 282606"/>
                  <a:gd name="connsiteX9" fmla="*/ 129445 w 244602"/>
                  <a:gd name="connsiteY9" fmla="*/ 282607 h 282606"/>
                  <a:gd name="connsiteX10" fmla="*/ 189071 w 244602"/>
                  <a:gd name="connsiteY10" fmla="*/ 271177 h 282606"/>
                  <a:gd name="connsiteX11" fmla="*/ 229838 w 244602"/>
                  <a:gd name="connsiteY11" fmla="*/ 235553 h 282606"/>
                  <a:gd name="connsiteX12" fmla="*/ 244602 w 244602"/>
                  <a:gd name="connsiteY12" fmla="*/ 173260 h 282606"/>
                  <a:gd name="connsiteX13" fmla="*/ 244602 w 244602"/>
                  <a:gd name="connsiteY13" fmla="*/ 0 h 282606"/>
                  <a:gd name="connsiteX14" fmla="*/ 174117 w 244602"/>
                  <a:gd name="connsiteY14" fmla="*/ 0 h 282606"/>
                  <a:gd name="connsiteX15" fmla="*/ 174117 w 244602"/>
                  <a:gd name="connsiteY15" fmla="*/ 169164 h 282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44602" h="282606">
                    <a:moveTo>
                      <a:pt x="174022" y="169164"/>
                    </a:moveTo>
                    <a:cubicBezTo>
                      <a:pt x="174022" y="188595"/>
                      <a:pt x="169736" y="202883"/>
                      <a:pt x="161163" y="212122"/>
                    </a:cubicBezTo>
                    <a:cubicBezTo>
                      <a:pt x="152591" y="221361"/>
                      <a:pt x="140780" y="226028"/>
                      <a:pt x="125730" y="226028"/>
                    </a:cubicBezTo>
                    <a:cubicBezTo>
                      <a:pt x="108776" y="226028"/>
                      <a:pt x="96488" y="221361"/>
                      <a:pt x="88868" y="212122"/>
                    </a:cubicBezTo>
                    <a:cubicBezTo>
                      <a:pt x="81248" y="202883"/>
                      <a:pt x="77438" y="188500"/>
                      <a:pt x="77438" y="169164"/>
                    </a:cubicBezTo>
                    <a:lnTo>
                      <a:pt x="77438" y="0"/>
                    </a:lnTo>
                    <a:lnTo>
                      <a:pt x="0" y="0"/>
                    </a:lnTo>
                    <a:lnTo>
                      <a:pt x="0" y="173260"/>
                    </a:lnTo>
                    <a:cubicBezTo>
                      <a:pt x="0" y="211169"/>
                      <a:pt x="10763" y="238887"/>
                      <a:pt x="32195" y="256413"/>
                    </a:cubicBezTo>
                    <a:cubicBezTo>
                      <a:pt x="53626" y="273844"/>
                      <a:pt x="86011" y="282607"/>
                      <a:pt x="129445" y="282607"/>
                    </a:cubicBezTo>
                    <a:cubicBezTo>
                      <a:pt x="151829" y="282607"/>
                      <a:pt x="171736" y="278797"/>
                      <a:pt x="189071" y="271177"/>
                    </a:cubicBezTo>
                    <a:cubicBezTo>
                      <a:pt x="206407" y="263557"/>
                      <a:pt x="220028" y="251651"/>
                      <a:pt x="229838" y="235553"/>
                    </a:cubicBezTo>
                    <a:cubicBezTo>
                      <a:pt x="239649" y="219456"/>
                      <a:pt x="244602" y="198692"/>
                      <a:pt x="244602" y="173260"/>
                    </a:cubicBezTo>
                    <a:lnTo>
                      <a:pt x="244602" y="0"/>
                    </a:lnTo>
                    <a:lnTo>
                      <a:pt x="174117" y="0"/>
                    </a:lnTo>
                    <a:lnTo>
                      <a:pt x="174117" y="16916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97" name="Freeform: Shape 296">
                <a:extLst>
                  <a:ext uri="{FF2B5EF4-FFF2-40B4-BE49-F238E27FC236}">
                    <a16:creationId xmlns:a16="http://schemas.microsoft.com/office/drawing/2014/main" id="{25F1DBAF-5122-45A7-AFCE-D8EE65118955}"/>
                  </a:ext>
                </a:extLst>
              </p:cNvPr>
              <p:cNvSpPr/>
              <p:nvPr/>
            </p:nvSpPr>
            <p:spPr>
              <a:xfrm>
                <a:off x="8850203" y="1193072"/>
                <a:ext cx="1175110" cy="1330526"/>
              </a:xfrm>
              <a:custGeom>
                <a:avLst/>
                <a:gdLst>
                  <a:gd name="connsiteX0" fmla="*/ 173260 w 241268"/>
                  <a:gd name="connsiteY0" fmla="*/ 148304 h 273177"/>
                  <a:gd name="connsiteX1" fmla="*/ 61436 w 241268"/>
                  <a:gd name="connsiteY1" fmla="*/ 0 h 273177"/>
                  <a:gd name="connsiteX2" fmla="*/ 0 w 241268"/>
                  <a:gd name="connsiteY2" fmla="*/ 0 h 273177"/>
                  <a:gd name="connsiteX3" fmla="*/ 0 w 241268"/>
                  <a:gd name="connsiteY3" fmla="*/ 273177 h 273177"/>
                  <a:gd name="connsiteX4" fmla="*/ 68008 w 241268"/>
                  <a:gd name="connsiteY4" fmla="*/ 273177 h 273177"/>
                  <a:gd name="connsiteX5" fmla="*/ 68008 w 241268"/>
                  <a:gd name="connsiteY5" fmla="*/ 120015 h 273177"/>
                  <a:gd name="connsiteX6" fmla="*/ 187166 w 241268"/>
                  <a:gd name="connsiteY6" fmla="*/ 273177 h 273177"/>
                  <a:gd name="connsiteX7" fmla="*/ 241268 w 241268"/>
                  <a:gd name="connsiteY7" fmla="*/ 273177 h 273177"/>
                  <a:gd name="connsiteX8" fmla="*/ 241268 w 241268"/>
                  <a:gd name="connsiteY8" fmla="*/ 0 h 273177"/>
                  <a:gd name="connsiteX9" fmla="*/ 173260 w 241268"/>
                  <a:gd name="connsiteY9" fmla="*/ 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1268" h="273177">
                    <a:moveTo>
                      <a:pt x="173260" y="148304"/>
                    </a:moveTo>
                    <a:lnTo>
                      <a:pt x="61436" y="0"/>
                    </a:lnTo>
                    <a:lnTo>
                      <a:pt x="0" y="0"/>
                    </a:lnTo>
                    <a:lnTo>
                      <a:pt x="0" y="273177"/>
                    </a:lnTo>
                    <a:lnTo>
                      <a:pt x="68008" y="273177"/>
                    </a:lnTo>
                    <a:lnTo>
                      <a:pt x="68008" y="120015"/>
                    </a:lnTo>
                    <a:lnTo>
                      <a:pt x="187166" y="273177"/>
                    </a:lnTo>
                    <a:lnTo>
                      <a:pt x="241268" y="273177"/>
                    </a:lnTo>
                    <a:lnTo>
                      <a:pt x="241268" y="0"/>
                    </a:lnTo>
                    <a:lnTo>
                      <a:pt x="17326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98" name="Freeform: Shape 297">
                <a:extLst>
                  <a:ext uri="{FF2B5EF4-FFF2-40B4-BE49-F238E27FC236}">
                    <a16:creationId xmlns:a16="http://schemas.microsoft.com/office/drawing/2014/main" id="{0F9BA4E5-289B-4503-907B-F3DCE402B6FB}"/>
                  </a:ext>
                </a:extLst>
              </p:cNvPr>
              <p:cNvSpPr/>
              <p:nvPr/>
            </p:nvSpPr>
            <p:spPr>
              <a:xfrm>
                <a:off x="6595277" y="3421538"/>
                <a:ext cx="1354650" cy="1330526"/>
              </a:xfrm>
              <a:custGeom>
                <a:avLst/>
                <a:gdLst>
                  <a:gd name="connsiteX0" fmla="*/ 102013 w 278130"/>
                  <a:gd name="connsiteY0" fmla="*/ 0 h 273177"/>
                  <a:gd name="connsiteX1" fmla="*/ 0 w 278130"/>
                  <a:gd name="connsiteY1" fmla="*/ 273177 h 273177"/>
                  <a:gd name="connsiteX2" fmla="*/ 69247 w 278130"/>
                  <a:gd name="connsiteY2" fmla="*/ 273177 h 273177"/>
                  <a:gd name="connsiteX3" fmla="*/ 86582 w 278130"/>
                  <a:gd name="connsiteY3" fmla="*/ 219551 h 273177"/>
                  <a:gd name="connsiteX4" fmla="*/ 184309 w 278130"/>
                  <a:gd name="connsiteY4" fmla="*/ 219551 h 273177"/>
                  <a:gd name="connsiteX5" fmla="*/ 201930 w 278130"/>
                  <a:gd name="connsiteY5" fmla="*/ 273177 h 273177"/>
                  <a:gd name="connsiteX6" fmla="*/ 278130 w 278130"/>
                  <a:gd name="connsiteY6" fmla="*/ 273177 h 273177"/>
                  <a:gd name="connsiteX7" fmla="*/ 183928 w 278130"/>
                  <a:gd name="connsiteY7" fmla="*/ 0 h 273177"/>
                  <a:gd name="connsiteX8" fmla="*/ 102013 w 278130"/>
                  <a:gd name="connsiteY8" fmla="*/ 0 h 273177"/>
                  <a:gd name="connsiteX9" fmla="*/ 103632 w 278130"/>
                  <a:gd name="connsiteY9" fmla="*/ 166688 h 273177"/>
                  <a:gd name="connsiteX10" fmla="*/ 134969 w 278130"/>
                  <a:gd name="connsiteY10" fmla="*/ 69533 h 273177"/>
                  <a:gd name="connsiteX11" fmla="*/ 166878 w 278130"/>
                  <a:gd name="connsiteY11" fmla="*/ 166688 h 273177"/>
                  <a:gd name="connsiteX12" fmla="*/ 103632 w 278130"/>
                  <a:gd name="connsiteY12" fmla="*/ 166688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8130" h="273177">
                    <a:moveTo>
                      <a:pt x="102013" y="0"/>
                    </a:moveTo>
                    <a:lnTo>
                      <a:pt x="0" y="273177"/>
                    </a:lnTo>
                    <a:lnTo>
                      <a:pt x="69247" y="273177"/>
                    </a:lnTo>
                    <a:lnTo>
                      <a:pt x="86582" y="219551"/>
                    </a:lnTo>
                    <a:lnTo>
                      <a:pt x="184309" y="219551"/>
                    </a:lnTo>
                    <a:lnTo>
                      <a:pt x="201930" y="273177"/>
                    </a:lnTo>
                    <a:lnTo>
                      <a:pt x="278130" y="273177"/>
                    </a:lnTo>
                    <a:lnTo>
                      <a:pt x="183928" y="0"/>
                    </a:lnTo>
                    <a:lnTo>
                      <a:pt x="102013" y="0"/>
                    </a:lnTo>
                    <a:close/>
                    <a:moveTo>
                      <a:pt x="103632" y="166688"/>
                    </a:moveTo>
                    <a:lnTo>
                      <a:pt x="134969" y="69533"/>
                    </a:lnTo>
                    <a:lnTo>
                      <a:pt x="166878" y="166688"/>
                    </a:lnTo>
                    <a:lnTo>
                      <a:pt x="103632" y="16668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99" name="Freeform: Shape 298">
                <a:extLst>
                  <a:ext uri="{FF2B5EF4-FFF2-40B4-BE49-F238E27FC236}">
                    <a16:creationId xmlns:a16="http://schemas.microsoft.com/office/drawing/2014/main" id="{1F8FB9B7-DA7F-4E2D-8C01-2A861070CB75}"/>
                  </a:ext>
                </a:extLst>
              </p:cNvPr>
              <p:cNvSpPr/>
              <p:nvPr/>
            </p:nvSpPr>
            <p:spPr>
              <a:xfrm>
                <a:off x="8902748" y="3422138"/>
                <a:ext cx="1240986" cy="1330528"/>
              </a:xfrm>
              <a:custGeom>
                <a:avLst/>
                <a:gdLst>
                  <a:gd name="connsiteX0" fmla="*/ 254794 w 254793"/>
                  <a:gd name="connsiteY0" fmla="*/ 273082 h 273177"/>
                  <a:gd name="connsiteX1" fmla="*/ 185166 w 254793"/>
                  <a:gd name="connsiteY1" fmla="*/ 167545 h 273177"/>
                  <a:gd name="connsiteX2" fmla="*/ 212789 w 254793"/>
                  <a:gd name="connsiteY2" fmla="*/ 152114 h 273177"/>
                  <a:gd name="connsiteX3" fmla="*/ 233267 w 254793"/>
                  <a:gd name="connsiteY3" fmla="*/ 122015 h 273177"/>
                  <a:gd name="connsiteX4" fmla="*/ 240030 w 254793"/>
                  <a:gd name="connsiteY4" fmla="*/ 88011 h 273177"/>
                  <a:gd name="connsiteX5" fmla="*/ 212598 w 254793"/>
                  <a:gd name="connsiteY5" fmla="*/ 21908 h 273177"/>
                  <a:gd name="connsiteX6" fmla="*/ 137636 w 254793"/>
                  <a:gd name="connsiteY6" fmla="*/ 0 h 273177"/>
                  <a:gd name="connsiteX7" fmla="*/ 0 w 254793"/>
                  <a:gd name="connsiteY7" fmla="*/ 0 h 273177"/>
                  <a:gd name="connsiteX8" fmla="*/ 0 w 254793"/>
                  <a:gd name="connsiteY8" fmla="*/ 273177 h 273177"/>
                  <a:gd name="connsiteX9" fmla="*/ 74104 w 254793"/>
                  <a:gd name="connsiteY9" fmla="*/ 273177 h 273177"/>
                  <a:gd name="connsiteX10" fmla="*/ 74104 w 254793"/>
                  <a:gd name="connsiteY10" fmla="*/ 182690 h 273177"/>
                  <a:gd name="connsiteX11" fmla="*/ 108966 w 254793"/>
                  <a:gd name="connsiteY11" fmla="*/ 182690 h 273177"/>
                  <a:gd name="connsiteX12" fmla="*/ 159734 w 254793"/>
                  <a:gd name="connsiteY12" fmla="*/ 273177 h 273177"/>
                  <a:gd name="connsiteX13" fmla="*/ 254794 w 254793"/>
                  <a:gd name="connsiteY13" fmla="*/ 273177 h 273177"/>
                  <a:gd name="connsiteX14" fmla="*/ 127064 w 254793"/>
                  <a:gd name="connsiteY14" fmla="*/ 129350 h 273177"/>
                  <a:gd name="connsiteX15" fmla="*/ 74200 w 254793"/>
                  <a:gd name="connsiteY15" fmla="*/ 129350 h 273177"/>
                  <a:gd name="connsiteX16" fmla="*/ 74200 w 254793"/>
                  <a:gd name="connsiteY16" fmla="*/ 56388 h 273177"/>
                  <a:gd name="connsiteX17" fmla="*/ 128683 w 254793"/>
                  <a:gd name="connsiteY17" fmla="*/ 56388 h 273177"/>
                  <a:gd name="connsiteX18" fmla="*/ 150971 w 254793"/>
                  <a:gd name="connsiteY18" fmla="*/ 64961 h 273177"/>
                  <a:gd name="connsiteX19" fmla="*/ 159734 w 254793"/>
                  <a:gd name="connsiteY19" fmla="*/ 91535 h 273177"/>
                  <a:gd name="connsiteX20" fmla="*/ 150304 w 254793"/>
                  <a:gd name="connsiteY20" fmla="*/ 120587 h 273177"/>
                  <a:gd name="connsiteX21" fmla="*/ 127064 w 254793"/>
                  <a:gd name="connsiteY21" fmla="*/ 12935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54794" y="273082"/>
                    </a:moveTo>
                    <a:lnTo>
                      <a:pt x="185166" y="167545"/>
                    </a:lnTo>
                    <a:cubicBezTo>
                      <a:pt x="195929" y="164306"/>
                      <a:pt x="205264" y="159163"/>
                      <a:pt x="212789" y="152114"/>
                    </a:cubicBez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310" y="7334"/>
                      <a:pt x="169354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4" y="273177"/>
                    </a:lnTo>
                    <a:lnTo>
                      <a:pt x="74104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close/>
                    <a:moveTo>
                      <a:pt x="127064" y="129350"/>
                    </a:moveTo>
                    <a:lnTo>
                      <a:pt x="74200" y="129350"/>
                    </a:lnTo>
                    <a:lnTo>
                      <a:pt x="74200" y="56388"/>
                    </a:lnTo>
                    <a:lnTo>
                      <a:pt x="128683" y="56388"/>
                    </a:lnTo>
                    <a:cubicBezTo>
                      <a:pt x="137732" y="56388"/>
                      <a:pt x="145161" y="59246"/>
                      <a:pt x="150971" y="64961"/>
                    </a:cubicBezTo>
                    <a:cubicBezTo>
                      <a:pt x="156877" y="70676"/>
                      <a:pt x="159734" y="79534"/>
                      <a:pt x="159734" y="91535"/>
                    </a:cubicBezTo>
                    <a:cubicBezTo>
                      <a:pt x="159734" y="105156"/>
                      <a:pt x="156591" y="114872"/>
                      <a:pt x="150304" y="120587"/>
                    </a:cubicBezTo>
                    <a:cubicBezTo>
                      <a:pt x="144113" y="126492"/>
                      <a:pt x="136303" y="129350"/>
                      <a:pt x="127064" y="1293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304" name="Rectangle 303">
              <a:extLst>
                <a:ext uri="{FF2B5EF4-FFF2-40B4-BE49-F238E27FC236}">
                  <a16:creationId xmlns:a16="http://schemas.microsoft.com/office/drawing/2014/main" id="{FE7A6EBD-AFA2-4687-8693-029BC4E41E8F}"/>
                </a:ext>
              </a:extLst>
            </p:cNvPr>
            <p:cNvSpPr/>
            <p:nvPr/>
          </p:nvSpPr>
          <p:spPr>
            <a:xfrm>
              <a:off x="2526725" y="2927352"/>
              <a:ext cx="809505" cy="26877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307" name="TextBox 306">
            <a:extLst>
              <a:ext uri="{FF2B5EF4-FFF2-40B4-BE49-F238E27FC236}">
                <a16:creationId xmlns:a16="http://schemas.microsoft.com/office/drawing/2014/main" id="{255ACC7E-86B2-4238-9DC1-8854DC8F9A1D}"/>
              </a:ext>
            </a:extLst>
          </p:cNvPr>
          <p:cNvSpPr txBox="1"/>
          <p:nvPr/>
        </p:nvSpPr>
        <p:spPr>
          <a:xfrm rot="16200000">
            <a:off x="-1300160" y="3319355"/>
            <a:ext cx="3301410" cy="2192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25" b="1" dirty="0">
                <a:solidFill>
                  <a:schemeClr val="bg2">
                    <a:lumMod val="85000"/>
                  </a:schemeClr>
                </a:solidFill>
              </a:rPr>
              <a:t>S P O R T   P R E S E N T A T I O N</a:t>
            </a:r>
          </a:p>
        </p:txBody>
      </p:sp>
      <p:grpSp>
        <p:nvGrpSpPr>
          <p:cNvPr id="329" name="Group 328">
            <a:extLst>
              <a:ext uri="{FF2B5EF4-FFF2-40B4-BE49-F238E27FC236}">
                <a16:creationId xmlns:a16="http://schemas.microsoft.com/office/drawing/2014/main" id="{373EECB2-37FB-4C48-AAF1-29B41D9AC8FE}"/>
              </a:ext>
            </a:extLst>
          </p:cNvPr>
          <p:cNvGrpSpPr/>
          <p:nvPr/>
        </p:nvGrpSpPr>
        <p:grpSpPr>
          <a:xfrm>
            <a:off x="8604667" y="2655920"/>
            <a:ext cx="63795" cy="598080"/>
            <a:chOff x="11472889" y="1979938"/>
            <a:chExt cx="85060" cy="797440"/>
          </a:xfrm>
        </p:grpSpPr>
        <p:sp>
          <p:nvSpPr>
            <p:cNvPr id="313" name="Oval 312">
              <a:extLst>
                <a:ext uri="{FF2B5EF4-FFF2-40B4-BE49-F238E27FC236}">
                  <a16:creationId xmlns:a16="http://schemas.microsoft.com/office/drawing/2014/main" id="{1025357F-BA02-4665-AB88-8A9D7B00F964}"/>
                </a:ext>
              </a:extLst>
            </p:cNvPr>
            <p:cNvSpPr/>
            <p:nvPr/>
          </p:nvSpPr>
          <p:spPr>
            <a:xfrm>
              <a:off x="11472889" y="1979938"/>
              <a:ext cx="85060" cy="85060"/>
            </a:xfrm>
            <a:prstGeom prst="ellipse">
              <a:avLst/>
            </a:prstGeom>
            <a:noFill/>
            <a:ln w="19050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14" name="Oval 313">
              <a:extLst>
                <a:ext uri="{FF2B5EF4-FFF2-40B4-BE49-F238E27FC236}">
                  <a16:creationId xmlns:a16="http://schemas.microsoft.com/office/drawing/2014/main" id="{8EA2E8BD-B0A1-4634-961A-6BCF0C6C1238}"/>
                </a:ext>
              </a:extLst>
            </p:cNvPr>
            <p:cNvSpPr/>
            <p:nvPr/>
          </p:nvSpPr>
          <p:spPr>
            <a:xfrm>
              <a:off x="11472889" y="2217398"/>
              <a:ext cx="85060" cy="85060"/>
            </a:xfrm>
            <a:prstGeom prst="ellipse">
              <a:avLst/>
            </a:prstGeom>
            <a:noFill/>
            <a:ln w="19050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15" name="Oval 314">
              <a:extLst>
                <a:ext uri="{FF2B5EF4-FFF2-40B4-BE49-F238E27FC236}">
                  <a16:creationId xmlns:a16="http://schemas.microsoft.com/office/drawing/2014/main" id="{CC037FEB-3A28-4CE6-B18A-90552B700F5B}"/>
                </a:ext>
              </a:extLst>
            </p:cNvPr>
            <p:cNvSpPr/>
            <p:nvPr/>
          </p:nvSpPr>
          <p:spPr>
            <a:xfrm>
              <a:off x="11472889" y="2454858"/>
              <a:ext cx="85060" cy="85060"/>
            </a:xfrm>
            <a:prstGeom prst="ellipse">
              <a:avLst/>
            </a:prstGeom>
            <a:noFill/>
            <a:ln w="19050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16" name="Oval 315">
              <a:extLst>
                <a:ext uri="{FF2B5EF4-FFF2-40B4-BE49-F238E27FC236}">
                  <a16:creationId xmlns:a16="http://schemas.microsoft.com/office/drawing/2014/main" id="{0146FC7C-A3F8-4A16-A3A9-93495D369BEF}"/>
                </a:ext>
              </a:extLst>
            </p:cNvPr>
            <p:cNvSpPr/>
            <p:nvPr/>
          </p:nvSpPr>
          <p:spPr>
            <a:xfrm>
              <a:off x="11472889" y="2692318"/>
              <a:ext cx="85060" cy="85060"/>
            </a:xfrm>
            <a:prstGeom prst="ellipse">
              <a:avLst/>
            </a:prstGeom>
            <a:noFill/>
            <a:ln w="19050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322" name="TextBox 321">
            <a:extLst>
              <a:ext uri="{FF2B5EF4-FFF2-40B4-BE49-F238E27FC236}">
                <a16:creationId xmlns:a16="http://schemas.microsoft.com/office/drawing/2014/main" id="{ABB208ED-5C2B-4D61-8B46-3F72804776DC}"/>
              </a:ext>
            </a:extLst>
          </p:cNvPr>
          <p:cNvSpPr txBox="1"/>
          <p:nvPr/>
        </p:nvSpPr>
        <p:spPr>
          <a:xfrm>
            <a:off x="5434737" y="2193018"/>
            <a:ext cx="3148042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50" dirty="0">
                <a:solidFill>
                  <a:schemeClr val="bg2"/>
                </a:solidFill>
              </a:rPr>
              <a:t>Presentation design with </a:t>
            </a:r>
            <a:r>
              <a:rPr lang="en-US" sz="1050" dirty="0">
                <a:solidFill>
                  <a:schemeClr val="accent1"/>
                </a:solidFill>
              </a:rPr>
              <a:t>sport theme</a:t>
            </a:r>
          </a:p>
        </p:txBody>
      </p:sp>
      <p:sp>
        <p:nvSpPr>
          <p:cNvPr id="327" name="Rectangle: Rounded Corners 326">
            <a:extLst>
              <a:ext uri="{FF2B5EF4-FFF2-40B4-BE49-F238E27FC236}">
                <a16:creationId xmlns:a16="http://schemas.microsoft.com/office/drawing/2014/main" id="{E7CF257E-98A8-48DA-B88B-EB9A26FDF1BC}"/>
              </a:ext>
            </a:extLst>
          </p:cNvPr>
          <p:cNvSpPr/>
          <p:nvPr/>
        </p:nvSpPr>
        <p:spPr>
          <a:xfrm>
            <a:off x="5532127" y="4676494"/>
            <a:ext cx="896672" cy="298118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26" name="TextBox 325">
            <a:extLst>
              <a:ext uri="{FF2B5EF4-FFF2-40B4-BE49-F238E27FC236}">
                <a16:creationId xmlns:a16="http://schemas.microsoft.com/office/drawing/2014/main" id="{FB4FED77-017F-4105-910D-5C2C500128F2}"/>
              </a:ext>
            </a:extLst>
          </p:cNvPr>
          <p:cNvSpPr txBox="1"/>
          <p:nvPr/>
        </p:nvSpPr>
        <p:spPr>
          <a:xfrm>
            <a:off x="5452049" y="4738990"/>
            <a:ext cx="1054607" cy="2135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788" b="1" dirty="0">
                <a:solidFill>
                  <a:schemeClr val="bg2"/>
                </a:solidFill>
              </a:rPr>
              <a:t>Presented by:</a:t>
            </a:r>
            <a:endParaRPr lang="en-US" sz="788" b="1" dirty="0">
              <a:solidFill>
                <a:schemeClr val="accent1"/>
              </a:solidFill>
            </a:endParaRPr>
          </a:p>
        </p:txBody>
      </p:sp>
      <p:sp>
        <p:nvSpPr>
          <p:cNvPr id="328" name="TextBox 327">
            <a:extLst>
              <a:ext uri="{FF2B5EF4-FFF2-40B4-BE49-F238E27FC236}">
                <a16:creationId xmlns:a16="http://schemas.microsoft.com/office/drawing/2014/main" id="{D1037691-6E02-4DF3-AF50-45FDFEDDC076}"/>
              </a:ext>
            </a:extLst>
          </p:cNvPr>
          <p:cNvSpPr txBox="1"/>
          <p:nvPr/>
        </p:nvSpPr>
        <p:spPr>
          <a:xfrm>
            <a:off x="6543011" y="4721542"/>
            <a:ext cx="1153320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  <a:latin typeface="+mj-lt"/>
              </a:rPr>
              <a:t>Sport Company</a:t>
            </a:r>
            <a:endParaRPr lang="en-US" sz="9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32" name="Rectangle 331">
            <a:extLst>
              <a:ext uri="{FF2B5EF4-FFF2-40B4-BE49-F238E27FC236}">
                <a16:creationId xmlns:a16="http://schemas.microsoft.com/office/drawing/2014/main" id="{54E7C553-F35A-4A33-BFC1-4098EBE1D2B9}"/>
              </a:ext>
            </a:extLst>
          </p:cNvPr>
          <p:cNvSpPr/>
          <p:nvPr/>
        </p:nvSpPr>
        <p:spPr>
          <a:xfrm>
            <a:off x="0" y="0"/>
            <a:ext cx="874148" cy="615142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525612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5" grpId="0" animBg="1"/>
      <p:bldP spid="320" grpId="0" animBg="1"/>
      <p:bldP spid="307" grpId="0"/>
      <p:bldP spid="322" grpId="0"/>
      <p:bldP spid="327" grpId="0" animBg="1"/>
      <p:bldP spid="326" grpId="0"/>
      <p:bldP spid="328" grpId="0"/>
      <p:bldP spid="332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CCA7153-D1BF-4A1D-86FB-3B7EF3BF3F7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WHAT WE DO?</a:t>
            </a:r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587452F8-E523-49B6-B805-01CEEC7A1BA6}"/>
              </a:ext>
            </a:extLst>
          </p:cNvPr>
          <p:cNvSpPr/>
          <p:nvPr/>
        </p:nvSpPr>
        <p:spPr>
          <a:xfrm>
            <a:off x="1770740" y="3131770"/>
            <a:ext cx="1061460" cy="1061460"/>
          </a:xfrm>
          <a:prstGeom prst="roundRect">
            <a:avLst>
              <a:gd name="adj" fmla="val 19873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5510D95-8D16-4DA5-ABC5-12B54C7D77BB}"/>
              </a:ext>
            </a:extLst>
          </p:cNvPr>
          <p:cNvSpPr txBox="1"/>
          <p:nvPr/>
        </p:nvSpPr>
        <p:spPr>
          <a:xfrm>
            <a:off x="982091" y="4885023"/>
            <a:ext cx="1562355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2200BC05-23DF-41CE-8525-9CDDCB426348}"/>
              </a:ext>
            </a:extLst>
          </p:cNvPr>
          <p:cNvSpPr txBox="1"/>
          <p:nvPr/>
        </p:nvSpPr>
        <p:spPr>
          <a:xfrm>
            <a:off x="1048071" y="4629133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8AC043DD-88D5-422B-A767-F8C7F7610C78}"/>
              </a:ext>
            </a:extLst>
          </p:cNvPr>
          <p:cNvSpPr/>
          <p:nvPr/>
        </p:nvSpPr>
        <p:spPr>
          <a:xfrm>
            <a:off x="4479584" y="3131770"/>
            <a:ext cx="1061460" cy="1061460"/>
          </a:xfrm>
          <a:prstGeom prst="roundRect">
            <a:avLst>
              <a:gd name="adj" fmla="val 19873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4AAD191E-6F09-40CB-B02B-52958BAB6907}"/>
              </a:ext>
            </a:extLst>
          </p:cNvPr>
          <p:cNvSpPr txBox="1"/>
          <p:nvPr/>
        </p:nvSpPr>
        <p:spPr>
          <a:xfrm>
            <a:off x="3690936" y="4885023"/>
            <a:ext cx="1562355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E3BB9D9E-281A-4F26-BAEF-A0683A5FE450}"/>
              </a:ext>
            </a:extLst>
          </p:cNvPr>
          <p:cNvSpPr txBox="1"/>
          <p:nvPr/>
        </p:nvSpPr>
        <p:spPr>
          <a:xfrm>
            <a:off x="3756916" y="4629133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id="{03EC1DDA-5238-409E-AAC6-898200C483A8}"/>
              </a:ext>
            </a:extLst>
          </p:cNvPr>
          <p:cNvSpPr/>
          <p:nvPr/>
        </p:nvSpPr>
        <p:spPr>
          <a:xfrm>
            <a:off x="7188429" y="3131770"/>
            <a:ext cx="1061460" cy="1061460"/>
          </a:xfrm>
          <a:prstGeom prst="roundRect">
            <a:avLst>
              <a:gd name="adj" fmla="val 19873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88B7FB01-6605-4566-8F62-D861F325578B}"/>
              </a:ext>
            </a:extLst>
          </p:cNvPr>
          <p:cNvSpPr txBox="1"/>
          <p:nvPr/>
        </p:nvSpPr>
        <p:spPr>
          <a:xfrm>
            <a:off x="6399781" y="4885023"/>
            <a:ext cx="1562355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BFABD901-CA76-472E-8B0B-D08CE4681F55}"/>
              </a:ext>
            </a:extLst>
          </p:cNvPr>
          <p:cNvSpPr txBox="1"/>
          <p:nvPr/>
        </p:nvSpPr>
        <p:spPr>
          <a:xfrm>
            <a:off x="6465761" y="4629133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pic>
        <p:nvPicPr>
          <p:cNvPr id="42" name="PpHolder11">
            <a:extLst>
              <a:ext uri="{FF2B5EF4-FFF2-40B4-BE49-F238E27FC236}">
                <a16:creationId xmlns:a16="http://schemas.microsoft.com/office/drawing/2014/main" id="{4C94F2FB-0549-4230-8A32-EDDF841E524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027" t="32936" r="11799" b="41499"/>
          <a:stretch>
            <a:fillRect/>
          </a:stretch>
        </p:blipFill>
        <p:spPr>
          <a:xfrm>
            <a:off x="6311805" y="2258741"/>
            <a:ext cx="1753253" cy="1753253"/>
          </a:xfrm>
          <a:custGeom>
            <a:avLst/>
            <a:gdLst>
              <a:gd name="connsiteX0" fmla="*/ 0 w 1753253"/>
              <a:gd name="connsiteY0" fmla="*/ 0 h 1753253"/>
              <a:gd name="connsiteX1" fmla="*/ 1753253 w 1753253"/>
              <a:gd name="connsiteY1" fmla="*/ 0 h 1753253"/>
              <a:gd name="connsiteX2" fmla="*/ 1753253 w 1753253"/>
              <a:gd name="connsiteY2" fmla="*/ 1753253 h 1753253"/>
              <a:gd name="connsiteX3" fmla="*/ 0 w 1753253"/>
              <a:gd name="connsiteY3" fmla="*/ 1753253 h 17532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3253" h="1753253">
                <a:moveTo>
                  <a:pt x="0" y="0"/>
                </a:moveTo>
                <a:lnTo>
                  <a:pt x="1753253" y="0"/>
                </a:lnTo>
                <a:lnTo>
                  <a:pt x="1753253" y="1753253"/>
                </a:lnTo>
                <a:lnTo>
                  <a:pt x="0" y="1753253"/>
                </a:lnTo>
                <a:close/>
              </a:path>
            </a:pathLst>
          </a:custGeom>
        </p:spPr>
      </p:pic>
      <p:pic>
        <p:nvPicPr>
          <p:cNvPr id="41" name="PpHolder12">
            <a:extLst>
              <a:ext uri="{FF2B5EF4-FFF2-40B4-BE49-F238E27FC236}">
                <a16:creationId xmlns:a16="http://schemas.microsoft.com/office/drawing/2014/main" id="{08A52F42-4A35-496B-B356-ABC0DAA58534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78" t="32936" r="71048" b="41499"/>
          <a:stretch>
            <a:fillRect/>
          </a:stretch>
        </p:blipFill>
        <p:spPr>
          <a:xfrm>
            <a:off x="894113" y="2258741"/>
            <a:ext cx="1753254" cy="1753253"/>
          </a:xfrm>
          <a:custGeom>
            <a:avLst/>
            <a:gdLst>
              <a:gd name="connsiteX0" fmla="*/ 0 w 1753254"/>
              <a:gd name="connsiteY0" fmla="*/ 0 h 1753253"/>
              <a:gd name="connsiteX1" fmla="*/ 1753254 w 1753254"/>
              <a:gd name="connsiteY1" fmla="*/ 0 h 1753253"/>
              <a:gd name="connsiteX2" fmla="*/ 1753254 w 1753254"/>
              <a:gd name="connsiteY2" fmla="*/ 1753253 h 1753253"/>
              <a:gd name="connsiteX3" fmla="*/ 0 w 1753254"/>
              <a:gd name="connsiteY3" fmla="*/ 1753253 h 17532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3254" h="1753253">
                <a:moveTo>
                  <a:pt x="0" y="0"/>
                </a:moveTo>
                <a:lnTo>
                  <a:pt x="1753254" y="0"/>
                </a:lnTo>
                <a:lnTo>
                  <a:pt x="1753254" y="1753253"/>
                </a:lnTo>
                <a:lnTo>
                  <a:pt x="0" y="1753253"/>
                </a:lnTo>
                <a:close/>
              </a:path>
            </a:pathLst>
          </a:custGeom>
        </p:spPr>
      </p:pic>
      <p:pic>
        <p:nvPicPr>
          <p:cNvPr id="38" name="PpHolder13">
            <a:extLst>
              <a:ext uri="{FF2B5EF4-FFF2-40B4-BE49-F238E27FC236}">
                <a16:creationId xmlns:a16="http://schemas.microsoft.com/office/drawing/2014/main" id="{1CCC11D1-E723-46E7-ABB2-EED6565BFF0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402" t="32936" r="41424" b="41499"/>
          <a:stretch>
            <a:fillRect/>
          </a:stretch>
        </p:blipFill>
        <p:spPr>
          <a:xfrm>
            <a:off x="3602962" y="2258741"/>
            <a:ext cx="1753251" cy="1753253"/>
          </a:xfrm>
          <a:custGeom>
            <a:avLst/>
            <a:gdLst>
              <a:gd name="connsiteX0" fmla="*/ 0 w 1753251"/>
              <a:gd name="connsiteY0" fmla="*/ 0 h 1753253"/>
              <a:gd name="connsiteX1" fmla="*/ 1753251 w 1753251"/>
              <a:gd name="connsiteY1" fmla="*/ 0 h 1753253"/>
              <a:gd name="connsiteX2" fmla="*/ 1753251 w 1753251"/>
              <a:gd name="connsiteY2" fmla="*/ 1753253 h 1753253"/>
              <a:gd name="connsiteX3" fmla="*/ 0 w 1753251"/>
              <a:gd name="connsiteY3" fmla="*/ 1753253 h 17532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3251" h="1753253">
                <a:moveTo>
                  <a:pt x="0" y="0"/>
                </a:moveTo>
                <a:lnTo>
                  <a:pt x="1753251" y="0"/>
                </a:lnTo>
                <a:lnTo>
                  <a:pt x="1753251" y="1753253"/>
                </a:lnTo>
                <a:lnTo>
                  <a:pt x="0" y="1753253"/>
                </a:lnTo>
                <a:close/>
              </a:path>
            </a:pathLst>
          </a:custGeom>
        </p:spPr>
      </p:pic>
      <p:sp>
        <p:nvSpPr>
          <p:cNvPr id="76" name="Freeform: Shape 75">
            <a:extLst>
              <a:ext uri="{FF2B5EF4-FFF2-40B4-BE49-F238E27FC236}">
                <a16:creationId xmlns:a16="http://schemas.microsoft.com/office/drawing/2014/main" id="{E40E217D-AFF1-4954-B3CB-ED89167065D2}"/>
              </a:ext>
            </a:extLst>
          </p:cNvPr>
          <p:cNvSpPr/>
          <p:nvPr/>
        </p:nvSpPr>
        <p:spPr>
          <a:xfrm rot="5400000">
            <a:off x="897350" y="2253583"/>
            <a:ext cx="430322" cy="440633"/>
          </a:xfrm>
          <a:custGeom>
            <a:avLst/>
            <a:gdLst>
              <a:gd name="connsiteX0" fmla="*/ 0 w 358941"/>
              <a:gd name="connsiteY0" fmla="*/ 0 h 367542"/>
              <a:gd name="connsiteX1" fmla="*/ 239291 w 358941"/>
              <a:gd name="connsiteY1" fmla="*/ 0 h 367542"/>
              <a:gd name="connsiteX2" fmla="*/ 358941 w 358941"/>
              <a:gd name="connsiteY2" fmla="*/ 119650 h 367542"/>
              <a:gd name="connsiteX3" fmla="*/ 358941 w 358941"/>
              <a:gd name="connsiteY3" fmla="*/ 367542 h 367542"/>
              <a:gd name="connsiteX4" fmla="*/ 0 w 358941"/>
              <a:gd name="connsiteY4" fmla="*/ 367542 h 3675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8941" h="367542">
                <a:moveTo>
                  <a:pt x="0" y="0"/>
                </a:moveTo>
                <a:lnTo>
                  <a:pt x="239291" y="0"/>
                </a:lnTo>
                <a:cubicBezTo>
                  <a:pt x="305372" y="0"/>
                  <a:pt x="358941" y="53569"/>
                  <a:pt x="358941" y="119650"/>
                </a:cubicBezTo>
                <a:lnTo>
                  <a:pt x="358941" y="367542"/>
                </a:lnTo>
                <a:lnTo>
                  <a:pt x="0" y="367542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C052EEAB-8DF0-40C7-9417-9879AF063F92}"/>
              </a:ext>
            </a:extLst>
          </p:cNvPr>
          <p:cNvSpPr txBox="1"/>
          <p:nvPr/>
        </p:nvSpPr>
        <p:spPr>
          <a:xfrm>
            <a:off x="892194" y="2316937"/>
            <a:ext cx="44063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  <a:latin typeface="+mj-lt"/>
              </a:rPr>
              <a:t>01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8" name="Freeform: Shape 77">
            <a:extLst>
              <a:ext uri="{FF2B5EF4-FFF2-40B4-BE49-F238E27FC236}">
                <a16:creationId xmlns:a16="http://schemas.microsoft.com/office/drawing/2014/main" id="{30FBAC60-F1A3-4EDF-995A-2838B21489F7}"/>
              </a:ext>
            </a:extLst>
          </p:cNvPr>
          <p:cNvSpPr/>
          <p:nvPr/>
        </p:nvSpPr>
        <p:spPr>
          <a:xfrm rot="5400000">
            <a:off x="3608115" y="2253584"/>
            <a:ext cx="430322" cy="440633"/>
          </a:xfrm>
          <a:custGeom>
            <a:avLst/>
            <a:gdLst>
              <a:gd name="connsiteX0" fmla="*/ 0 w 358941"/>
              <a:gd name="connsiteY0" fmla="*/ 0 h 367542"/>
              <a:gd name="connsiteX1" fmla="*/ 239291 w 358941"/>
              <a:gd name="connsiteY1" fmla="*/ 0 h 367542"/>
              <a:gd name="connsiteX2" fmla="*/ 358941 w 358941"/>
              <a:gd name="connsiteY2" fmla="*/ 119650 h 367542"/>
              <a:gd name="connsiteX3" fmla="*/ 358941 w 358941"/>
              <a:gd name="connsiteY3" fmla="*/ 367542 h 367542"/>
              <a:gd name="connsiteX4" fmla="*/ 0 w 358941"/>
              <a:gd name="connsiteY4" fmla="*/ 367542 h 3675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8941" h="367542">
                <a:moveTo>
                  <a:pt x="0" y="0"/>
                </a:moveTo>
                <a:lnTo>
                  <a:pt x="239291" y="0"/>
                </a:lnTo>
                <a:cubicBezTo>
                  <a:pt x="305372" y="0"/>
                  <a:pt x="358941" y="53569"/>
                  <a:pt x="358941" y="119650"/>
                </a:cubicBezTo>
                <a:lnTo>
                  <a:pt x="358941" y="367542"/>
                </a:lnTo>
                <a:lnTo>
                  <a:pt x="0" y="367542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98D3F8EF-BC56-4372-BF46-4BDC77D78387}"/>
              </a:ext>
            </a:extLst>
          </p:cNvPr>
          <p:cNvSpPr txBox="1"/>
          <p:nvPr/>
        </p:nvSpPr>
        <p:spPr>
          <a:xfrm>
            <a:off x="3602959" y="2316938"/>
            <a:ext cx="44063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  <a:latin typeface="+mj-lt"/>
              </a:rPr>
              <a:t>02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80" name="Freeform: Shape 79">
            <a:extLst>
              <a:ext uri="{FF2B5EF4-FFF2-40B4-BE49-F238E27FC236}">
                <a16:creationId xmlns:a16="http://schemas.microsoft.com/office/drawing/2014/main" id="{1B347409-CB0E-4791-B277-E3A8122F38E2}"/>
              </a:ext>
            </a:extLst>
          </p:cNvPr>
          <p:cNvSpPr/>
          <p:nvPr/>
        </p:nvSpPr>
        <p:spPr>
          <a:xfrm rot="5400000">
            <a:off x="6316958" y="2253585"/>
            <a:ext cx="430322" cy="440633"/>
          </a:xfrm>
          <a:custGeom>
            <a:avLst/>
            <a:gdLst>
              <a:gd name="connsiteX0" fmla="*/ 0 w 358941"/>
              <a:gd name="connsiteY0" fmla="*/ 0 h 367542"/>
              <a:gd name="connsiteX1" fmla="*/ 239291 w 358941"/>
              <a:gd name="connsiteY1" fmla="*/ 0 h 367542"/>
              <a:gd name="connsiteX2" fmla="*/ 358941 w 358941"/>
              <a:gd name="connsiteY2" fmla="*/ 119650 h 367542"/>
              <a:gd name="connsiteX3" fmla="*/ 358941 w 358941"/>
              <a:gd name="connsiteY3" fmla="*/ 367542 h 367542"/>
              <a:gd name="connsiteX4" fmla="*/ 0 w 358941"/>
              <a:gd name="connsiteY4" fmla="*/ 367542 h 3675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8941" h="367542">
                <a:moveTo>
                  <a:pt x="0" y="0"/>
                </a:moveTo>
                <a:lnTo>
                  <a:pt x="239291" y="0"/>
                </a:lnTo>
                <a:cubicBezTo>
                  <a:pt x="305372" y="0"/>
                  <a:pt x="358941" y="53569"/>
                  <a:pt x="358941" y="119650"/>
                </a:cubicBezTo>
                <a:lnTo>
                  <a:pt x="358941" y="367542"/>
                </a:lnTo>
                <a:lnTo>
                  <a:pt x="0" y="367542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84045195-74C3-479A-97DD-4B5D5958C25E}"/>
              </a:ext>
            </a:extLst>
          </p:cNvPr>
          <p:cNvSpPr txBox="1"/>
          <p:nvPr/>
        </p:nvSpPr>
        <p:spPr>
          <a:xfrm>
            <a:off x="6311802" y="2316939"/>
            <a:ext cx="44063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  <a:latin typeface="+mj-lt"/>
              </a:rPr>
              <a:t>03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24031467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4" grpId="0" animBg="1"/>
      <p:bldP spid="26" grpId="0"/>
      <p:bldP spid="28" grpId="0"/>
      <p:bldP spid="32" grpId="0" animBg="1"/>
      <p:bldP spid="34" grpId="0"/>
      <p:bldP spid="35" grpId="0"/>
      <p:bldP spid="37" grpId="0" animBg="1"/>
      <p:bldP spid="39" grpId="0"/>
      <p:bldP spid="40" grpId="0"/>
      <p:bldP spid="76" grpId="0" animBg="1"/>
      <p:bldP spid="77" grpId="0"/>
      <p:bldP spid="78" grpId="0" animBg="1"/>
      <p:bldP spid="79" grpId="0"/>
      <p:bldP spid="80" grpId="0" animBg="1"/>
      <p:bldP spid="8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PpHolder1">
            <a:extLst>
              <a:ext uri="{FF2B5EF4-FFF2-40B4-BE49-F238E27FC236}">
                <a16:creationId xmlns:a16="http://schemas.microsoft.com/office/drawing/2014/main" id="{BD237F29-4054-4132-8001-D92A01D7CB7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689"/>
          <a:stretch>
            <a:fillRect/>
          </a:stretch>
        </p:blipFill>
        <p:spPr>
          <a:xfrm>
            <a:off x="4909324" y="0"/>
            <a:ext cx="4234676" cy="6858000"/>
          </a:xfrm>
          <a:custGeom>
            <a:avLst/>
            <a:gdLst>
              <a:gd name="connsiteX0" fmla="*/ 0 w 4234676"/>
              <a:gd name="connsiteY0" fmla="*/ 0 h 6858000"/>
              <a:gd name="connsiteX1" fmla="*/ 4234676 w 4234676"/>
              <a:gd name="connsiteY1" fmla="*/ 0 h 6858000"/>
              <a:gd name="connsiteX2" fmla="*/ 4234676 w 4234676"/>
              <a:gd name="connsiteY2" fmla="*/ 6858000 h 6858000"/>
              <a:gd name="connsiteX3" fmla="*/ 0 w 4234676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34676" h="6858000">
                <a:moveTo>
                  <a:pt x="0" y="0"/>
                </a:moveTo>
                <a:lnTo>
                  <a:pt x="4234676" y="0"/>
                </a:lnTo>
                <a:lnTo>
                  <a:pt x="4234676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98" name="Rectangle 97">
            <a:extLst>
              <a:ext uri="{FF2B5EF4-FFF2-40B4-BE49-F238E27FC236}">
                <a16:creationId xmlns:a16="http://schemas.microsoft.com/office/drawing/2014/main" id="{A75D4122-C882-42F6-8E16-57F2E392584D}"/>
              </a:ext>
            </a:extLst>
          </p:cNvPr>
          <p:cNvSpPr/>
          <p:nvPr/>
        </p:nvSpPr>
        <p:spPr>
          <a:xfrm>
            <a:off x="6989424" y="1461006"/>
            <a:ext cx="1897535" cy="1897535"/>
          </a:xfrm>
          <a:prstGeom prst="rect">
            <a:avLst/>
          </a:prstGeom>
          <a:solidFill>
            <a:schemeClr val="tx2">
              <a:lumMod val="75000"/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7" name="Text Placeholder 26">
            <a:extLst>
              <a:ext uri="{FF2B5EF4-FFF2-40B4-BE49-F238E27FC236}">
                <a16:creationId xmlns:a16="http://schemas.microsoft.com/office/drawing/2014/main" id="{D52FA361-E123-4A59-99AC-0ECD13E1E6F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AWARDS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DE8A3DAE-E08D-4037-B354-E20C7E2025EC}"/>
              </a:ext>
            </a:extLst>
          </p:cNvPr>
          <p:cNvSpPr txBox="1"/>
          <p:nvPr/>
        </p:nvSpPr>
        <p:spPr>
          <a:xfrm>
            <a:off x="982672" y="1203318"/>
            <a:ext cx="3015488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46" name="Graphic 536" descr="Line arrow: Straight">
            <a:extLst>
              <a:ext uri="{FF2B5EF4-FFF2-40B4-BE49-F238E27FC236}">
                <a16:creationId xmlns:a16="http://schemas.microsoft.com/office/drawing/2014/main" id="{E8E81CC9-69E8-4E08-91F2-26A026E86030}"/>
              </a:ext>
            </a:extLst>
          </p:cNvPr>
          <p:cNvSpPr/>
          <p:nvPr/>
        </p:nvSpPr>
        <p:spPr>
          <a:xfrm rot="10800000">
            <a:off x="1062343" y="1995201"/>
            <a:ext cx="169481" cy="64286"/>
          </a:xfrm>
          <a:custGeom>
            <a:avLst/>
            <a:gdLst>
              <a:gd name="connsiteX0" fmla="*/ 326921 w 334612"/>
              <a:gd name="connsiteY0" fmla="*/ 53846 h 126922"/>
              <a:gd name="connsiteX1" fmla="*/ 39230 w 334612"/>
              <a:gd name="connsiteY1" fmla="*/ 53846 h 126922"/>
              <a:gd name="connsiteX2" fmla="*/ 73461 w 334612"/>
              <a:gd name="connsiteY2" fmla="*/ 19615 h 126922"/>
              <a:gd name="connsiteX3" fmla="*/ 73461 w 334612"/>
              <a:gd name="connsiteY3" fmla="*/ 3462 h 126922"/>
              <a:gd name="connsiteX4" fmla="*/ 57307 w 334612"/>
              <a:gd name="connsiteY4" fmla="*/ 3462 h 126922"/>
              <a:gd name="connsiteX5" fmla="*/ 3462 w 334612"/>
              <a:gd name="connsiteY5" fmla="*/ 57307 h 126922"/>
              <a:gd name="connsiteX6" fmla="*/ 3462 w 334612"/>
              <a:gd name="connsiteY6" fmla="*/ 73461 h 126922"/>
              <a:gd name="connsiteX7" fmla="*/ 57307 w 334612"/>
              <a:gd name="connsiteY7" fmla="*/ 127307 h 126922"/>
              <a:gd name="connsiteX8" fmla="*/ 65384 w 334612"/>
              <a:gd name="connsiteY8" fmla="*/ 130768 h 126922"/>
              <a:gd name="connsiteX9" fmla="*/ 73461 w 334612"/>
              <a:gd name="connsiteY9" fmla="*/ 127307 h 126922"/>
              <a:gd name="connsiteX10" fmla="*/ 73461 w 334612"/>
              <a:gd name="connsiteY10" fmla="*/ 111153 h 126922"/>
              <a:gd name="connsiteX11" fmla="*/ 39230 w 334612"/>
              <a:gd name="connsiteY11" fmla="*/ 76923 h 126922"/>
              <a:gd name="connsiteX12" fmla="*/ 326921 w 334612"/>
              <a:gd name="connsiteY12" fmla="*/ 76923 h 126922"/>
              <a:gd name="connsiteX13" fmla="*/ 338459 w 334612"/>
              <a:gd name="connsiteY13" fmla="*/ 65384 h 126922"/>
              <a:gd name="connsiteX14" fmla="*/ 326921 w 334612"/>
              <a:gd name="connsiteY14" fmla="*/ 53846 h 12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4612" h="126922">
                <a:moveTo>
                  <a:pt x="326921" y="53846"/>
                </a:moveTo>
                <a:lnTo>
                  <a:pt x="39230" y="53846"/>
                </a:lnTo>
                <a:lnTo>
                  <a:pt x="73461" y="19615"/>
                </a:lnTo>
                <a:cubicBezTo>
                  <a:pt x="78076" y="15000"/>
                  <a:pt x="78076" y="7692"/>
                  <a:pt x="73461" y="3462"/>
                </a:cubicBezTo>
                <a:cubicBezTo>
                  <a:pt x="68846" y="-1154"/>
                  <a:pt x="61538" y="-1154"/>
                  <a:pt x="57307" y="3462"/>
                </a:cubicBezTo>
                <a:lnTo>
                  <a:pt x="3462" y="57307"/>
                </a:lnTo>
                <a:cubicBezTo>
                  <a:pt x="-1154" y="61923"/>
                  <a:pt x="-1154" y="69230"/>
                  <a:pt x="3462" y="73461"/>
                </a:cubicBezTo>
                <a:lnTo>
                  <a:pt x="57307" y="127307"/>
                </a:lnTo>
                <a:cubicBezTo>
                  <a:pt x="59615" y="129614"/>
                  <a:pt x="62692" y="130768"/>
                  <a:pt x="65384" y="130768"/>
                </a:cubicBezTo>
                <a:cubicBezTo>
                  <a:pt x="68076" y="130768"/>
                  <a:pt x="71153" y="129614"/>
                  <a:pt x="73461" y="127307"/>
                </a:cubicBezTo>
                <a:cubicBezTo>
                  <a:pt x="78076" y="122691"/>
                  <a:pt x="78076" y="115384"/>
                  <a:pt x="73461" y="111153"/>
                </a:cubicBezTo>
                <a:lnTo>
                  <a:pt x="39230" y="76923"/>
                </a:lnTo>
                <a:lnTo>
                  <a:pt x="326921" y="76923"/>
                </a:lnTo>
                <a:cubicBezTo>
                  <a:pt x="333459" y="76923"/>
                  <a:pt x="338459" y="71923"/>
                  <a:pt x="338459" y="65384"/>
                </a:cubicBezTo>
                <a:cubicBezTo>
                  <a:pt x="338459" y="58846"/>
                  <a:pt x="333459" y="53846"/>
                  <a:pt x="326921" y="53846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8DCFA58F-B86D-46A9-A8D7-7B15355F62E0}"/>
              </a:ext>
            </a:extLst>
          </p:cNvPr>
          <p:cNvSpPr txBox="1"/>
          <p:nvPr/>
        </p:nvSpPr>
        <p:spPr>
          <a:xfrm>
            <a:off x="1360589" y="1923469"/>
            <a:ext cx="54735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accent1"/>
                </a:solidFill>
                <a:latin typeface="+mj-lt"/>
              </a:rPr>
              <a:t>Detail</a:t>
            </a:r>
            <a:endParaRPr lang="en-ID" sz="9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1" name="Rectangle: Rounded Corners 40">
            <a:extLst>
              <a:ext uri="{FF2B5EF4-FFF2-40B4-BE49-F238E27FC236}">
                <a16:creationId xmlns:a16="http://schemas.microsoft.com/office/drawing/2014/main" id="{2652D186-9B29-49C6-B4F7-1124E3966A6E}"/>
              </a:ext>
            </a:extLst>
          </p:cNvPr>
          <p:cNvSpPr/>
          <p:nvPr/>
        </p:nvSpPr>
        <p:spPr>
          <a:xfrm>
            <a:off x="1019843" y="2900140"/>
            <a:ext cx="6421732" cy="2888178"/>
          </a:xfrm>
          <a:prstGeom prst="roundRect">
            <a:avLst>
              <a:gd name="adj" fmla="val 4503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id="{8CD5783D-39F0-4B61-9903-1B35F1168D12}"/>
              </a:ext>
            </a:extLst>
          </p:cNvPr>
          <p:cNvGrpSpPr/>
          <p:nvPr/>
        </p:nvGrpSpPr>
        <p:grpSpPr>
          <a:xfrm>
            <a:off x="4210204" y="3442118"/>
            <a:ext cx="271991" cy="341933"/>
            <a:chOff x="10317163" y="4122738"/>
            <a:chExt cx="444500" cy="558801"/>
          </a:xfrm>
        </p:grpSpPr>
        <p:sp>
          <p:nvSpPr>
            <p:cNvPr id="63" name="Oval 185">
              <a:extLst>
                <a:ext uri="{FF2B5EF4-FFF2-40B4-BE49-F238E27FC236}">
                  <a16:creationId xmlns:a16="http://schemas.microsoft.com/office/drawing/2014/main" id="{C25E1548-8EC0-4D6E-91A8-5E04281CB2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87013" y="4194176"/>
              <a:ext cx="306387" cy="301625"/>
            </a:xfrm>
            <a:prstGeom prst="ellipse">
              <a:avLst/>
            </a:pr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64" name="Freeform 186">
              <a:extLst>
                <a:ext uri="{FF2B5EF4-FFF2-40B4-BE49-F238E27FC236}">
                  <a16:creationId xmlns:a16="http://schemas.microsoft.com/office/drawing/2014/main" id="{B8D4EBDB-2229-4E35-9FE5-01001A5C434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74338" y="4541838"/>
              <a:ext cx="112712" cy="136525"/>
            </a:xfrm>
            <a:custGeom>
              <a:avLst/>
              <a:gdLst>
                <a:gd name="T0" fmla="*/ 0 w 58"/>
                <a:gd name="T1" fmla="*/ 11 h 71"/>
                <a:gd name="T2" fmla="*/ 23 w 58"/>
                <a:gd name="T3" fmla="*/ 71 h 71"/>
                <a:gd name="T4" fmla="*/ 35 w 58"/>
                <a:gd name="T5" fmla="*/ 50 h 71"/>
                <a:gd name="T6" fmla="*/ 58 w 58"/>
                <a:gd name="T7" fmla="*/ 57 h 71"/>
                <a:gd name="T8" fmla="*/ 36 w 58"/>
                <a:gd name="T9" fmla="*/ 0 h 71"/>
                <a:gd name="T10" fmla="*/ 0 w 58"/>
                <a:gd name="T11" fmla="*/ 1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8" h="71">
                  <a:moveTo>
                    <a:pt x="0" y="11"/>
                  </a:moveTo>
                  <a:cubicBezTo>
                    <a:pt x="23" y="71"/>
                    <a:pt x="23" y="71"/>
                    <a:pt x="23" y="7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58" y="57"/>
                    <a:pt x="58" y="57"/>
                    <a:pt x="58" y="57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25" y="5"/>
                    <a:pt x="13" y="9"/>
                    <a:pt x="0" y="11"/>
                  </a:cubicBez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65" name="Freeform 187">
              <a:extLst>
                <a:ext uri="{FF2B5EF4-FFF2-40B4-BE49-F238E27FC236}">
                  <a16:creationId xmlns:a16="http://schemas.microsoft.com/office/drawing/2014/main" id="{94155BC1-E016-4B3D-9CF7-527D42F8E3A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47338" y="4257676"/>
              <a:ext cx="185737" cy="174625"/>
            </a:xfrm>
            <a:custGeom>
              <a:avLst/>
              <a:gdLst>
                <a:gd name="T0" fmla="*/ 58 w 117"/>
                <a:gd name="T1" fmla="*/ 0 h 110"/>
                <a:gd name="T2" fmla="*/ 77 w 117"/>
                <a:gd name="T3" fmla="*/ 36 h 110"/>
                <a:gd name="T4" fmla="*/ 117 w 117"/>
                <a:gd name="T5" fmla="*/ 42 h 110"/>
                <a:gd name="T6" fmla="*/ 88 w 117"/>
                <a:gd name="T7" fmla="*/ 70 h 110"/>
                <a:gd name="T8" fmla="*/ 95 w 117"/>
                <a:gd name="T9" fmla="*/ 110 h 110"/>
                <a:gd name="T10" fmla="*/ 58 w 117"/>
                <a:gd name="T11" fmla="*/ 91 h 110"/>
                <a:gd name="T12" fmla="*/ 23 w 117"/>
                <a:gd name="T13" fmla="*/ 110 h 110"/>
                <a:gd name="T14" fmla="*/ 29 w 117"/>
                <a:gd name="T15" fmla="*/ 70 h 110"/>
                <a:gd name="T16" fmla="*/ 0 w 117"/>
                <a:gd name="T17" fmla="*/ 42 h 110"/>
                <a:gd name="T18" fmla="*/ 40 w 117"/>
                <a:gd name="T19" fmla="*/ 36 h 110"/>
                <a:gd name="T20" fmla="*/ 58 w 117"/>
                <a:gd name="T21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7" h="110">
                  <a:moveTo>
                    <a:pt x="58" y="0"/>
                  </a:moveTo>
                  <a:lnTo>
                    <a:pt x="77" y="36"/>
                  </a:lnTo>
                  <a:lnTo>
                    <a:pt x="117" y="42"/>
                  </a:lnTo>
                  <a:lnTo>
                    <a:pt x="88" y="70"/>
                  </a:lnTo>
                  <a:lnTo>
                    <a:pt x="95" y="110"/>
                  </a:lnTo>
                  <a:lnTo>
                    <a:pt x="58" y="91"/>
                  </a:lnTo>
                  <a:lnTo>
                    <a:pt x="23" y="110"/>
                  </a:lnTo>
                  <a:lnTo>
                    <a:pt x="29" y="70"/>
                  </a:lnTo>
                  <a:lnTo>
                    <a:pt x="0" y="42"/>
                  </a:lnTo>
                  <a:lnTo>
                    <a:pt x="40" y="36"/>
                  </a:lnTo>
                  <a:lnTo>
                    <a:pt x="58" y="0"/>
                  </a:ln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66" name="Freeform 188">
              <a:extLst>
                <a:ext uri="{FF2B5EF4-FFF2-40B4-BE49-F238E27FC236}">
                  <a16:creationId xmlns:a16="http://schemas.microsoft.com/office/drawing/2014/main" id="{57B7C235-5C48-46C0-A642-AB958BEE174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17163" y="4122738"/>
              <a:ext cx="444500" cy="444500"/>
            </a:xfrm>
            <a:custGeom>
              <a:avLst/>
              <a:gdLst>
                <a:gd name="T0" fmla="*/ 230 w 230"/>
                <a:gd name="T1" fmla="*/ 127 h 231"/>
                <a:gd name="T2" fmla="*/ 230 w 230"/>
                <a:gd name="T3" fmla="*/ 115 h 231"/>
                <a:gd name="T4" fmla="*/ 115 w 230"/>
                <a:gd name="T5" fmla="*/ 0 h 231"/>
                <a:gd name="T6" fmla="*/ 0 w 230"/>
                <a:gd name="T7" fmla="*/ 115 h 231"/>
                <a:gd name="T8" fmla="*/ 115 w 230"/>
                <a:gd name="T9" fmla="*/ 231 h 231"/>
                <a:gd name="T10" fmla="*/ 226 w 230"/>
                <a:gd name="T11" fmla="*/ 149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0" h="231">
                  <a:moveTo>
                    <a:pt x="230" y="127"/>
                  </a:moveTo>
                  <a:cubicBezTo>
                    <a:pt x="230" y="123"/>
                    <a:pt x="230" y="119"/>
                    <a:pt x="230" y="115"/>
                  </a:cubicBezTo>
                  <a:cubicBezTo>
                    <a:pt x="230" y="52"/>
                    <a:pt x="179" y="0"/>
                    <a:pt x="115" y="0"/>
                  </a:cubicBezTo>
                  <a:cubicBezTo>
                    <a:pt x="52" y="0"/>
                    <a:pt x="0" y="52"/>
                    <a:pt x="0" y="115"/>
                  </a:cubicBezTo>
                  <a:cubicBezTo>
                    <a:pt x="0" y="179"/>
                    <a:pt x="52" y="231"/>
                    <a:pt x="115" y="231"/>
                  </a:cubicBezTo>
                  <a:cubicBezTo>
                    <a:pt x="167" y="231"/>
                    <a:pt x="211" y="196"/>
                    <a:pt x="226" y="149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67" name="Freeform 189">
              <a:extLst>
                <a:ext uri="{FF2B5EF4-FFF2-40B4-BE49-F238E27FC236}">
                  <a16:creationId xmlns:a16="http://schemas.microsoft.com/office/drawing/2014/main" id="{A51153A0-9890-47A9-94C1-266628ED918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88600" y="4540251"/>
              <a:ext cx="114300" cy="141288"/>
            </a:xfrm>
            <a:custGeom>
              <a:avLst/>
              <a:gdLst>
                <a:gd name="T0" fmla="*/ 9 w 59"/>
                <a:gd name="T1" fmla="*/ 36 h 73"/>
                <a:gd name="T2" fmla="*/ 0 w 59"/>
                <a:gd name="T3" fmla="*/ 59 h 73"/>
                <a:gd name="T4" fmla="*/ 23 w 59"/>
                <a:gd name="T5" fmla="*/ 52 h 73"/>
                <a:gd name="T6" fmla="*/ 35 w 59"/>
                <a:gd name="T7" fmla="*/ 73 h 73"/>
                <a:gd name="T8" fmla="*/ 59 w 59"/>
                <a:gd name="T9" fmla="*/ 12 h 73"/>
                <a:gd name="T10" fmla="*/ 24 w 59"/>
                <a:gd name="T11" fmla="*/ 0 h 73"/>
                <a:gd name="T12" fmla="*/ 17 w 59"/>
                <a:gd name="T13" fmla="*/ 16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" h="73">
                  <a:moveTo>
                    <a:pt x="9" y="36"/>
                  </a:moveTo>
                  <a:cubicBezTo>
                    <a:pt x="0" y="59"/>
                    <a:pt x="0" y="59"/>
                    <a:pt x="0" y="59"/>
                  </a:cubicBezTo>
                  <a:cubicBezTo>
                    <a:pt x="23" y="52"/>
                    <a:pt x="23" y="52"/>
                    <a:pt x="23" y="52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46" y="10"/>
                    <a:pt x="34" y="6"/>
                    <a:pt x="24" y="0"/>
                  </a:cubicBezTo>
                  <a:cubicBezTo>
                    <a:pt x="17" y="16"/>
                    <a:pt x="17" y="16"/>
                    <a:pt x="17" y="16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</p:grpSp>
      <p:sp>
        <p:nvSpPr>
          <p:cNvPr id="69" name="TextBox 68">
            <a:extLst>
              <a:ext uri="{FF2B5EF4-FFF2-40B4-BE49-F238E27FC236}">
                <a16:creationId xmlns:a16="http://schemas.microsoft.com/office/drawing/2014/main" id="{4B235D62-2ADA-45A8-970C-CCE2ED00CAB2}"/>
              </a:ext>
            </a:extLst>
          </p:cNvPr>
          <p:cNvSpPr txBox="1"/>
          <p:nvPr/>
        </p:nvSpPr>
        <p:spPr>
          <a:xfrm>
            <a:off x="1331646" y="2998706"/>
            <a:ext cx="143039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>
                <a:solidFill>
                  <a:schemeClr val="bg2">
                    <a:alpha val="30000"/>
                  </a:schemeClr>
                </a:solidFill>
                <a:latin typeface="+mj-lt"/>
              </a:rPr>
              <a:t>#1</a:t>
            </a:r>
            <a:endParaRPr lang="en-ID" sz="5400" b="1" dirty="0">
              <a:solidFill>
                <a:schemeClr val="bg2">
                  <a:alpha val="30000"/>
                </a:schemeClr>
              </a:solidFill>
              <a:latin typeface="+mj-lt"/>
            </a:endParaRP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10935579-8E99-4340-939B-0DFFC096576D}"/>
              </a:ext>
            </a:extLst>
          </p:cNvPr>
          <p:cNvSpPr txBox="1"/>
          <p:nvPr/>
        </p:nvSpPr>
        <p:spPr>
          <a:xfrm>
            <a:off x="1740982" y="3577384"/>
            <a:ext cx="2274819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soul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71D16459-FE08-47A6-9E58-101F672DA52D}"/>
              </a:ext>
            </a:extLst>
          </p:cNvPr>
          <p:cNvSpPr txBox="1"/>
          <p:nvPr/>
        </p:nvSpPr>
        <p:spPr>
          <a:xfrm>
            <a:off x="1740982" y="3336086"/>
            <a:ext cx="2223623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bg2"/>
                </a:solidFill>
                <a:latin typeface="+mj-lt"/>
              </a:rPr>
              <a:t>Half marathon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74" name="Group 73">
            <a:extLst>
              <a:ext uri="{FF2B5EF4-FFF2-40B4-BE49-F238E27FC236}">
                <a16:creationId xmlns:a16="http://schemas.microsoft.com/office/drawing/2014/main" id="{9C0FD6FE-BDA6-4393-86F1-F0C33BB1C8FB}"/>
              </a:ext>
            </a:extLst>
          </p:cNvPr>
          <p:cNvGrpSpPr/>
          <p:nvPr/>
        </p:nvGrpSpPr>
        <p:grpSpPr>
          <a:xfrm>
            <a:off x="4210204" y="4827710"/>
            <a:ext cx="271991" cy="341933"/>
            <a:chOff x="10317163" y="4122738"/>
            <a:chExt cx="444500" cy="558801"/>
          </a:xfrm>
        </p:grpSpPr>
        <p:sp>
          <p:nvSpPr>
            <p:cNvPr id="75" name="Oval 185">
              <a:extLst>
                <a:ext uri="{FF2B5EF4-FFF2-40B4-BE49-F238E27FC236}">
                  <a16:creationId xmlns:a16="http://schemas.microsoft.com/office/drawing/2014/main" id="{CA32055C-F491-4B8A-AC64-EB4519E717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87013" y="4194176"/>
              <a:ext cx="306387" cy="301625"/>
            </a:xfrm>
            <a:prstGeom prst="ellipse">
              <a:avLst/>
            </a:pr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76" name="Freeform 186">
              <a:extLst>
                <a:ext uri="{FF2B5EF4-FFF2-40B4-BE49-F238E27FC236}">
                  <a16:creationId xmlns:a16="http://schemas.microsoft.com/office/drawing/2014/main" id="{083AE155-0D75-4A28-B800-8D57552870D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74338" y="4541838"/>
              <a:ext cx="112712" cy="136525"/>
            </a:xfrm>
            <a:custGeom>
              <a:avLst/>
              <a:gdLst>
                <a:gd name="T0" fmla="*/ 0 w 58"/>
                <a:gd name="T1" fmla="*/ 11 h 71"/>
                <a:gd name="T2" fmla="*/ 23 w 58"/>
                <a:gd name="T3" fmla="*/ 71 h 71"/>
                <a:gd name="T4" fmla="*/ 35 w 58"/>
                <a:gd name="T5" fmla="*/ 50 h 71"/>
                <a:gd name="T6" fmla="*/ 58 w 58"/>
                <a:gd name="T7" fmla="*/ 57 h 71"/>
                <a:gd name="T8" fmla="*/ 36 w 58"/>
                <a:gd name="T9" fmla="*/ 0 h 71"/>
                <a:gd name="T10" fmla="*/ 0 w 58"/>
                <a:gd name="T11" fmla="*/ 1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8" h="71">
                  <a:moveTo>
                    <a:pt x="0" y="11"/>
                  </a:moveTo>
                  <a:cubicBezTo>
                    <a:pt x="23" y="71"/>
                    <a:pt x="23" y="71"/>
                    <a:pt x="23" y="7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58" y="57"/>
                    <a:pt x="58" y="57"/>
                    <a:pt x="58" y="57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25" y="5"/>
                    <a:pt x="13" y="9"/>
                    <a:pt x="0" y="11"/>
                  </a:cubicBez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77" name="Freeform 187">
              <a:extLst>
                <a:ext uri="{FF2B5EF4-FFF2-40B4-BE49-F238E27FC236}">
                  <a16:creationId xmlns:a16="http://schemas.microsoft.com/office/drawing/2014/main" id="{C3C7F074-D782-4FD6-915A-F87BDEFC3D9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47338" y="4257676"/>
              <a:ext cx="185737" cy="174625"/>
            </a:xfrm>
            <a:custGeom>
              <a:avLst/>
              <a:gdLst>
                <a:gd name="T0" fmla="*/ 58 w 117"/>
                <a:gd name="T1" fmla="*/ 0 h 110"/>
                <a:gd name="T2" fmla="*/ 77 w 117"/>
                <a:gd name="T3" fmla="*/ 36 h 110"/>
                <a:gd name="T4" fmla="*/ 117 w 117"/>
                <a:gd name="T5" fmla="*/ 42 h 110"/>
                <a:gd name="T6" fmla="*/ 88 w 117"/>
                <a:gd name="T7" fmla="*/ 70 h 110"/>
                <a:gd name="T8" fmla="*/ 95 w 117"/>
                <a:gd name="T9" fmla="*/ 110 h 110"/>
                <a:gd name="T10" fmla="*/ 58 w 117"/>
                <a:gd name="T11" fmla="*/ 91 h 110"/>
                <a:gd name="T12" fmla="*/ 23 w 117"/>
                <a:gd name="T13" fmla="*/ 110 h 110"/>
                <a:gd name="T14" fmla="*/ 29 w 117"/>
                <a:gd name="T15" fmla="*/ 70 h 110"/>
                <a:gd name="T16" fmla="*/ 0 w 117"/>
                <a:gd name="T17" fmla="*/ 42 h 110"/>
                <a:gd name="T18" fmla="*/ 40 w 117"/>
                <a:gd name="T19" fmla="*/ 36 h 110"/>
                <a:gd name="T20" fmla="*/ 58 w 117"/>
                <a:gd name="T21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7" h="110">
                  <a:moveTo>
                    <a:pt x="58" y="0"/>
                  </a:moveTo>
                  <a:lnTo>
                    <a:pt x="77" y="36"/>
                  </a:lnTo>
                  <a:lnTo>
                    <a:pt x="117" y="42"/>
                  </a:lnTo>
                  <a:lnTo>
                    <a:pt x="88" y="70"/>
                  </a:lnTo>
                  <a:lnTo>
                    <a:pt x="95" y="110"/>
                  </a:lnTo>
                  <a:lnTo>
                    <a:pt x="58" y="91"/>
                  </a:lnTo>
                  <a:lnTo>
                    <a:pt x="23" y="110"/>
                  </a:lnTo>
                  <a:lnTo>
                    <a:pt x="29" y="70"/>
                  </a:lnTo>
                  <a:lnTo>
                    <a:pt x="0" y="42"/>
                  </a:lnTo>
                  <a:lnTo>
                    <a:pt x="40" y="36"/>
                  </a:lnTo>
                  <a:lnTo>
                    <a:pt x="58" y="0"/>
                  </a:ln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78" name="Freeform 188">
              <a:extLst>
                <a:ext uri="{FF2B5EF4-FFF2-40B4-BE49-F238E27FC236}">
                  <a16:creationId xmlns:a16="http://schemas.microsoft.com/office/drawing/2014/main" id="{1E55E085-A8C3-4D58-84BF-2124C8CC775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17163" y="4122738"/>
              <a:ext cx="444500" cy="444500"/>
            </a:xfrm>
            <a:custGeom>
              <a:avLst/>
              <a:gdLst>
                <a:gd name="T0" fmla="*/ 230 w 230"/>
                <a:gd name="T1" fmla="*/ 127 h 231"/>
                <a:gd name="T2" fmla="*/ 230 w 230"/>
                <a:gd name="T3" fmla="*/ 115 h 231"/>
                <a:gd name="T4" fmla="*/ 115 w 230"/>
                <a:gd name="T5" fmla="*/ 0 h 231"/>
                <a:gd name="T6" fmla="*/ 0 w 230"/>
                <a:gd name="T7" fmla="*/ 115 h 231"/>
                <a:gd name="T8" fmla="*/ 115 w 230"/>
                <a:gd name="T9" fmla="*/ 231 h 231"/>
                <a:gd name="T10" fmla="*/ 226 w 230"/>
                <a:gd name="T11" fmla="*/ 149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0" h="231">
                  <a:moveTo>
                    <a:pt x="230" y="127"/>
                  </a:moveTo>
                  <a:cubicBezTo>
                    <a:pt x="230" y="123"/>
                    <a:pt x="230" y="119"/>
                    <a:pt x="230" y="115"/>
                  </a:cubicBezTo>
                  <a:cubicBezTo>
                    <a:pt x="230" y="52"/>
                    <a:pt x="179" y="0"/>
                    <a:pt x="115" y="0"/>
                  </a:cubicBezTo>
                  <a:cubicBezTo>
                    <a:pt x="52" y="0"/>
                    <a:pt x="0" y="52"/>
                    <a:pt x="0" y="115"/>
                  </a:cubicBezTo>
                  <a:cubicBezTo>
                    <a:pt x="0" y="179"/>
                    <a:pt x="52" y="231"/>
                    <a:pt x="115" y="231"/>
                  </a:cubicBezTo>
                  <a:cubicBezTo>
                    <a:pt x="167" y="231"/>
                    <a:pt x="211" y="196"/>
                    <a:pt x="226" y="149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79" name="Freeform 189">
              <a:extLst>
                <a:ext uri="{FF2B5EF4-FFF2-40B4-BE49-F238E27FC236}">
                  <a16:creationId xmlns:a16="http://schemas.microsoft.com/office/drawing/2014/main" id="{8974EE76-9D69-49D0-8301-75A43DAF47D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88600" y="4540251"/>
              <a:ext cx="114300" cy="141288"/>
            </a:xfrm>
            <a:custGeom>
              <a:avLst/>
              <a:gdLst>
                <a:gd name="T0" fmla="*/ 9 w 59"/>
                <a:gd name="T1" fmla="*/ 36 h 73"/>
                <a:gd name="T2" fmla="*/ 0 w 59"/>
                <a:gd name="T3" fmla="*/ 59 h 73"/>
                <a:gd name="T4" fmla="*/ 23 w 59"/>
                <a:gd name="T5" fmla="*/ 52 h 73"/>
                <a:gd name="T6" fmla="*/ 35 w 59"/>
                <a:gd name="T7" fmla="*/ 73 h 73"/>
                <a:gd name="T8" fmla="*/ 59 w 59"/>
                <a:gd name="T9" fmla="*/ 12 h 73"/>
                <a:gd name="T10" fmla="*/ 24 w 59"/>
                <a:gd name="T11" fmla="*/ 0 h 73"/>
                <a:gd name="T12" fmla="*/ 17 w 59"/>
                <a:gd name="T13" fmla="*/ 16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" h="73">
                  <a:moveTo>
                    <a:pt x="9" y="36"/>
                  </a:moveTo>
                  <a:cubicBezTo>
                    <a:pt x="0" y="59"/>
                    <a:pt x="0" y="59"/>
                    <a:pt x="0" y="59"/>
                  </a:cubicBezTo>
                  <a:cubicBezTo>
                    <a:pt x="23" y="52"/>
                    <a:pt x="23" y="52"/>
                    <a:pt x="23" y="52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46" y="10"/>
                    <a:pt x="34" y="6"/>
                    <a:pt x="24" y="0"/>
                  </a:cubicBezTo>
                  <a:cubicBezTo>
                    <a:pt x="17" y="16"/>
                    <a:pt x="17" y="16"/>
                    <a:pt x="17" y="16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</p:grpSp>
      <p:sp>
        <p:nvSpPr>
          <p:cNvPr id="80" name="TextBox 79">
            <a:extLst>
              <a:ext uri="{FF2B5EF4-FFF2-40B4-BE49-F238E27FC236}">
                <a16:creationId xmlns:a16="http://schemas.microsoft.com/office/drawing/2014/main" id="{66098488-FD4D-4FD9-9E77-1F1382FBBDEE}"/>
              </a:ext>
            </a:extLst>
          </p:cNvPr>
          <p:cNvSpPr txBox="1"/>
          <p:nvPr/>
        </p:nvSpPr>
        <p:spPr>
          <a:xfrm>
            <a:off x="1331646" y="4384298"/>
            <a:ext cx="143039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>
                <a:solidFill>
                  <a:schemeClr val="bg2">
                    <a:alpha val="30000"/>
                  </a:schemeClr>
                </a:solidFill>
                <a:latin typeface="+mj-lt"/>
              </a:rPr>
              <a:t>#2</a:t>
            </a:r>
            <a:endParaRPr lang="en-ID" sz="5400" b="1" dirty="0">
              <a:solidFill>
                <a:schemeClr val="bg2">
                  <a:alpha val="30000"/>
                </a:schemeClr>
              </a:solidFill>
              <a:latin typeface="+mj-lt"/>
            </a:endParaRP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B08EE349-FC6C-46A8-98ED-78007DAB3251}"/>
              </a:ext>
            </a:extLst>
          </p:cNvPr>
          <p:cNvSpPr txBox="1"/>
          <p:nvPr/>
        </p:nvSpPr>
        <p:spPr>
          <a:xfrm>
            <a:off x="1740982" y="4962975"/>
            <a:ext cx="2274819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soul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FAA24CEF-ACF4-45E5-9202-0521F15E1CED}"/>
              </a:ext>
            </a:extLst>
          </p:cNvPr>
          <p:cNvSpPr txBox="1"/>
          <p:nvPr/>
        </p:nvSpPr>
        <p:spPr>
          <a:xfrm>
            <a:off x="1740982" y="4721677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bg2"/>
                </a:solidFill>
                <a:latin typeface="+mj-lt"/>
              </a:rPr>
              <a:t>5K and 10K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cxnSp>
        <p:nvCxnSpPr>
          <p:cNvPr id="88" name="Straight Connector 87">
            <a:extLst>
              <a:ext uri="{FF2B5EF4-FFF2-40B4-BE49-F238E27FC236}">
                <a16:creationId xmlns:a16="http://schemas.microsoft.com/office/drawing/2014/main" id="{57E3A54B-2C22-470F-B68A-0878913DD4DE}"/>
              </a:ext>
            </a:extLst>
          </p:cNvPr>
          <p:cNvCxnSpPr>
            <a:cxnSpLocks/>
          </p:cNvCxnSpPr>
          <p:nvPr/>
        </p:nvCxnSpPr>
        <p:spPr>
          <a:xfrm>
            <a:off x="1306165" y="4343885"/>
            <a:ext cx="5849087" cy="0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0" name="PpHolder17">
            <a:extLst>
              <a:ext uri="{FF2B5EF4-FFF2-40B4-BE49-F238E27FC236}">
                <a16:creationId xmlns:a16="http://schemas.microsoft.com/office/drawing/2014/main" id="{DFDB55C1-D0D3-454E-AC6B-AE0D1EF11D5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877" t="47519" r="21817" b="41099"/>
          <a:stretch>
            <a:fillRect/>
          </a:stretch>
        </p:blipFill>
        <p:spPr>
          <a:xfrm>
            <a:off x="5109424" y="3258884"/>
            <a:ext cx="2039588" cy="780536"/>
          </a:xfrm>
          <a:custGeom>
            <a:avLst/>
            <a:gdLst>
              <a:gd name="connsiteX0" fmla="*/ 0 w 2039588"/>
              <a:gd name="connsiteY0" fmla="*/ 0 h 780536"/>
              <a:gd name="connsiteX1" fmla="*/ 2039588 w 2039588"/>
              <a:gd name="connsiteY1" fmla="*/ 0 h 780536"/>
              <a:gd name="connsiteX2" fmla="*/ 2039588 w 2039588"/>
              <a:gd name="connsiteY2" fmla="*/ 780536 h 780536"/>
              <a:gd name="connsiteX3" fmla="*/ 0 w 2039588"/>
              <a:gd name="connsiteY3" fmla="*/ 780536 h 780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39588" h="780536">
                <a:moveTo>
                  <a:pt x="0" y="0"/>
                </a:moveTo>
                <a:lnTo>
                  <a:pt x="2039588" y="0"/>
                </a:lnTo>
                <a:lnTo>
                  <a:pt x="2039588" y="780536"/>
                </a:lnTo>
                <a:lnTo>
                  <a:pt x="0" y="780536"/>
                </a:lnTo>
                <a:close/>
              </a:path>
            </a:pathLst>
          </a:custGeom>
        </p:spPr>
      </p:pic>
      <p:pic>
        <p:nvPicPr>
          <p:cNvPr id="49" name="PpHolder18">
            <a:extLst>
              <a:ext uri="{FF2B5EF4-FFF2-40B4-BE49-F238E27FC236}">
                <a16:creationId xmlns:a16="http://schemas.microsoft.com/office/drawing/2014/main" id="{D49AB5CE-7E3E-4078-BD51-EA57D46444A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877" t="67546" r="21817" b="21073"/>
          <a:stretch>
            <a:fillRect/>
          </a:stretch>
        </p:blipFill>
        <p:spPr>
          <a:xfrm>
            <a:off x="5109424" y="4632304"/>
            <a:ext cx="2039588" cy="780537"/>
          </a:xfrm>
          <a:custGeom>
            <a:avLst/>
            <a:gdLst>
              <a:gd name="connsiteX0" fmla="*/ 0 w 2039588"/>
              <a:gd name="connsiteY0" fmla="*/ 0 h 780537"/>
              <a:gd name="connsiteX1" fmla="*/ 2039588 w 2039588"/>
              <a:gd name="connsiteY1" fmla="*/ 0 h 780537"/>
              <a:gd name="connsiteX2" fmla="*/ 2039588 w 2039588"/>
              <a:gd name="connsiteY2" fmla="*/ 780537 h 780537"/>
              <a:gd name="connsiteX3" fmla="*/ 0 w 2039588"/>
              <a:gd name="connsiteY3" fmla="*/ 780537 h 7805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39588" h="780537">
                <a:moveTo>
                  <a:pt x="0" y="0"/>
                </a:moveTo>
                <a:lnTo>
                  <a:pt x="2039588" y="0"/>
                </a:lnTo>
                <a:lnTo>
                  <a:pt x="2039588" y="780537"/>
                </a:lnTo>
                <a:lnTo>
                  <a:pt x="0" y="780537"/>
                </a:lnTo>
                <a:close/>
              </a:path>
            </a:pathLst>
          </a:custGeom>
        </p:spPr>
      </p:pic>
      <p:sp>
        <p:nvSpPr>
          <p:cNvPr id="99" name="TextBox 98">
            <a:extLst>
              <a:ext uri="{FF2B5EF4-FFF2-40B4-BE49-F238E27FC236}">
                <a16:creationId xmlns:a16="http://schemas.microsoft.com/office/drawing/2014/main" id="{53E222C7-376D-427D-AB72-B5F004E86F20}"/>
              </a:ext>
            </a:extLst>
          </p:cNvPr>
          <p:cNvSpPr txBox="1"/>
          <p:nvPr/>
        </p:nvSpPr>
        <p:spPr>
          <a:xfrm>
            <a:off x="7384727" y="2073726"/>
            <a:ext cx="1634223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bg2"/>
                </a:solidFill>
                <a:latin typeface="+mj-lt"/>
              </a:rPr>
              <a:t>Reward and achievement history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01" name="Rectangle: Rounded Corners 100">
            <a:extLst>
              <a:ext uri="{FF2B5EF4-FFF2-40B4-BE49-F238E27FC236}">
                <a16:creationId xmlns:a16="http://schemas.microsoft.com/office/drawing/2014/main" id="{D1293C89-9478-4B5E-A26C-20FFCE3FE5F3}"/>
              </a:ext>
            </a:extLst>
          </p:cNvPr>
          <p:cNvSpPr/>
          <p:nvPr/>
        </p:nvSpPr>
        <p:spPr>
          <a:xfrm>
            <a:off x="7427704" y="1771782"/>
            <a:ext cx="601859" cy="298118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EB7260EC-7217-4560-827A-3AEBA0D0A0E0}"/>
              </a:ext>
            </a:extLst>
          </p:cNvPr>
          <p:cNvSpPr txBox="1"/>
          <p:nvPr/>
        </p:nvSpPr>
        <p:spPr>
          <a:xfrm>
            <a:off x="7425484" y="1831974"/>
            <a:ext cx="604079" cy="2135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788" b="1" dirty="0">
                <a:solidFill>
                  <a:schemeClr val="bg2"/>
                </a:solidFill>
              </a:rPr>
              <a:t>Detail</a:t>
            </a:r>
            <a:endParaRPr lang="en-US" sz="788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968192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8" grpId="0" animBg="1"/>
      <p:bldP spid="27" grpId="0" build="p"/>
      <p:bldP spid="43" grpId="0"/>
      <p:bldP spid="46" grpId="0" animBg="1"/>
      <p:bldP spid="48" grpId="0"/>
      <p:bldP spid="41" grpId="0" animBg="1"/>
      <p:bldP spid="69" grpId="0"/>
      <p:bldP spid="71" grpId="0"/>
      <p:bldP spid="73" grpId="0"/>
      <p:bldP spid="80" grpId="0"/>
      <p:bldP spid="81" grpId="0"/>
      <p:bldP spid="82" grpId="0"/>
      <p:bldP spid="99" grpId="0"/>
      <p:bldP spid="101" grpId="0" animBg="1"/>
      <p:bldP spid="10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ext Placeholder 37">
            <a:extLst>
              <a:ext uri="{FF2B5EF4-FFF2-40B4-BE49-F238E27FC236}">
                <a16:creationId xmlns:a16="http://schemas.microsoft.com/office/drawing/2014/main" id="{51F22FB6-44ED-49C4-9F9D-F65BDC87A15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NATIONAL</a:t>
            </a:r>
          </a:p>
          <a:p>
            <a:r>
              <a:rPr lang="en-US" dirty="0"/>
              <a:t>CHAMPIONSHIP</a:t>
            </a:r>
          </a:p>
        </p:txBody>
      </p:sp>
      <p:pic>
        <p:nvPicPr>
          <p:cNvPr id="45" name="PpHolder2">
            <a:extLst>
              <a:ext uri="{FF2B5EF4-FFF2-40B4-BE49-F238E27FC236}">
                <a16:creationId xmlns:a16="http://schemas.microsoft.com/office/drawing/2014/main" id="{9680A9D8-5499-4F93-967E-9DC7EF77026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78" t="44783"/>
          <a:stretch>
            <a:fillRect/>
          </a:stretch>
        </p:blipFill>
        <p:spPr>
          <a:xfrm>
            <a:off x="747786" y="3071192"/>
            <a:ext cx="8396215" cy="3786808"/>
          </a:xfrm>
          <a:custGeom>
            <a:avLst/>
            <a:gdLst>
              <a:gd name="connsiteX0" fmla="*/ 0 w 8396215"/>
              <a:gd name="connsiteY0" fmla="*/ 0 h 3786808"/>
              <a:gd name="connsiteX1" fmla="*/ 8396215 w 8396215"/>
              <a:gd name="connsiteY1" fmla="*/ 0 h 3786808"/>
              <a:gd name="connsiteX2" fmla="*/ 8396215 w 8396215"/>
              <a:gd name="connsiteY2" fmla="*/ 3786808 h 3786808"/>
              <a:gd name="connsiteX3" fmla="*/ 0 w 8396215"/>
              <a:gd name="connsiteY3" fmla="*/ 3786808 h 3786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396215" h="3786808">
                <a:moveTo>
                  <a:pt x="0" y="0"/>
                </a:moveTo>
                <a:lnTo>
                  <a:pt x="8396215" y="0"/>
                </a:lnTo>
                <a:lnTo>
                  <a:pt x="8396215" y="3786808"/>
                </a:lnTo>
                <a:lnTo>
                  <a:pt x="0" y="3786808"/>
                </a:lnTo>
                <a:close/>
              </a:path>
            </a:pathLst>
          </a:custGeom>
        </p:spPr>
      </p:pic>
      <p:sp>
        <p:nvSpPr>
          <p:cNvPr id="54" name="TextBox 53">
            <a:extLst>
              <a:ext uri="{FF2B5EF4-FFF2-40B4-BE49-F238E27FC236}">
                <a16:creationId xmlns:a16="http://schemas.microsoft.com/office/drawing/2014/main" id="{F447E4CE-4581-4E35-8A54-2BDEC5DD9950}"/>
              </a:ext>
            </a:extLst>
          </p:cNvPr>
          <p:cNvSpPr txBox="1"/>
          <p:nvPr/>
        </p:nvSpPr>
        <p:spPr>
          <a:xfrm>
            <a:off x="4729204" y="1129321"/>
            <a:ext cx="3553150" cy="90114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bliss.</a:t>
            </a: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3C69193B-0BBA-4768-9B15-610C8C085136}"/>
              </a:ext>
            </a:extLst>
          </p:cNvPr>
          <p:cNvSpPr/>
          <p:nvPr/>
        </p:nvSpPr>
        <p:spPr>
          <a:xfrm>
            <a:off x="8450905" y="6257924"/>
            <a:ext cx="693095" cy="600076"/>
          </a:xfrm>
          <a:custGeom>
            <a:avLst/>
            <a:gdLst>
              <a:gd name="connsiteX0" fmla="*/ 607625 w 3143250"/>
              <a:gd name="connsiteY0" fmla="*/ 0 h 2721399"/>
              <a:gd name="connsiteX1" fmla="*/ 3143250 w 3143250"/>
              <a:gd name="connsiteY1" fmla="*/ 0 h 2721399"/>
              <a:gd name="connsiteX2" fmla="*/ 3143250 w 3143250"/>
              <a:gd name="connsiteY2" fmla="*/ 2721399 h 2721399"/>
              <a:gd name="connsiteX3" fmla="*/ 0 w 3143250"/>
              <a:gd name="connsiteY3" fmla="*/ 2721399 h 2721399"/>
              <a:gd name="connsiteX4" fmla="*/ 0 w 3143250"/>
              <a:gd name="connsiteY4" fmla="*/ 607625 h 2721399"/>
              <a:gd name="connsiteX5" fmla="*/ 607625 w 3143250"/>
              <a:gd name="connsiteY5" fmla="*/ 0 h 27213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143250" h="2721399">
                <a:moveTo>
                  <a:pt x="607625" y="0"/>
                </a:moveTo>
                <a:lnTo>
                  <a:pt x="3143250" y="0"/>
                </a:lnTo>
                <a:lnTo>
                  <a:pt x="3143250" y="2721399"/>
                </a:lnTo>
                <a:lnTo>
                  <a:pt x="0" y="2721399"/>
                </a:lnTo>
                <a:lnTo>
                  <a:pt x="0" y="607625"/>
                </a:lnTo>
                <a:cubicBezTo>
                  <a:pt x="0" y="272043"/>
                  <a:pt x="272043" y="0"/>
                  <a:pt x="607625" y="0"/>
                </a:cubicBezTo>
                <a:close/>
              </a:path>
            </a:pathLst>
          </a:custGeom>
          <a:solidFill>
            <a:schemeClr val="tx2">
              <a:lumMod val="75000"/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A7E14F7C-5230-4D3C-A8C9-84EF67499E1C}"/>
              </a:ext>
            </a:extLst>
          </p:cNvPr>
          <p:cNvGrpSpPr/>
          <p:nvPr/>
        </p:nvGrpSpPr>
        <p:grpSpPr>
          <a:xfrm>
            <a:off x="7829853" y="5943582"/>
            <a:ext cx="1167362" cy="735359"/>
            <a:chOff x="10439803" y="5638777"/>
            <a:chExt cx="1556483" cy="980479"/>
          </a:xfrm>
        </p:grpSpPr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6612EC3F-5E8D-4849-A866-BD84572C0E7E}"/>
                </a:ext>
              </a:extLst>
            </p:cNvPr>
            <p:cNvSpPr/>
            <p:nvPr/>
          </p:nvSpPr>
          <p:spPr>
            <a:xfrm>
              <a:off x="10439803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03D00D05-492E-42E7-A7CB-622FAF2D10C9}"/>
                </a:ext>
              </a:extLst>
            </p:cNvPr>
            <p:cNvSpPr/>
            <p:nvPr/>
          </p:nvSpPr>
          <p:spPr>
            <a:xfrm>
              <a:off x="10812255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42F0F0FC-DDFF-4A4E-B054-D2A7C1A162B3}"/>
                </a:ext>
              </a:extLst>
            </p:cNvPr>
            <p:cNvSpPr/>
            <p:nvPr/>
          </p:nvSpPr>
          <p:spPr>
            <a:xfrm>
              <a:off x="11184707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3B6C5862-C6BF-4B7C-96EB-7D870ACA20C9}"/>
                </a:ext>
              </a:extLst>
            </p:cNvPr>
            <p:cNvSpPr/>
            <p:nvPr/>
          </p:nvSpPr>
          <p:spPr>
            <a:xfrm>
              <a:off x="11557159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FF11B3A9-021B-41D6-A528-7AAF94F5FD31}"/>
                </a:ext>
              </a:extLst>
            </p:cNvPr>
            <p:cNvSpPr/>
            <p:nvPr/>
          </p:nvSpPr>
          <p:spPr>
            <a:xfrm>
              <a:off x="11929611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2FE76189-D0E2-4919-A614-5EE280A98A9A}"/>
                </a:ext>
              </a:extLst>
            </p:cNvPr>
            <p:cNvSpPr/>
            <p:nvPr/>
          </p:nvSpPr>
          <p:spPr>
            <a:xfrm>
              <a:off x="10439803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45FF168B-141F-4DC0-819A-40B5409A9822}"/>
                </a:ext>
              </a:extLst>
            </p:cNvPr>
            <p:cNvSpPr/>
            <p:nvPr/>
          </p:nvSpPr>
          <p:spPr>
            <a:xfrm>
              <a:off x="10812255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2CD48A41-CA3F-44AF-BD03-F0CFBEBA599F}"/>
                </a:ext>
              </a:extLst>
            </p:cNvPr>
            <p:cNvSpPr/>
            <p:nvPr/>
          </p:nvSpPr>
          <p:spPr>
            <a:xfrm>
              <a:off x="11184707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B0B83909-91D8-44C6-8720-D89E3D5E8362}"/>
                </a:ext>
              </a:extLst>
            </p:cNvPr>
            <p:cNvSpPr/>
            <p:nvPr/>
          </p:nvSpPr>
          <p:spPr>
            <a:xfrm>
              <a:off x="11557159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08F89AE4-E29F-4628-B6B6-6DC9A97A79B1}"/>
                </a:ext>
              </a:extLst>
            </p:cNvPr>
            <p:cNvSpPr/>
            <p:nvPr/>
          </p:nvSpPr>
          <p:spPr>
            <a:xfrm>
              <a:off x="11929611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511712D5-0DDE-4E0D-8959-CD793F979EF0}"/>
                </a:ext>
              </a:extLst>
            </p:cNvPr>
            <p:cNvSpPr/>
            <p:nvPr/>
          </p:nvSpPr>
          <p:spPr>
            <a:xfrm>
              <a:off x="10439803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154AE3B9-D377-4BE3-9EC2-059098205431}"/>
                </a:ext>
              </a:extLst>
            </p:cNvPr>
            <p:cNvSpPr/>
            <p:nvPr/>
          </p:nvSpPr>
          <p:spPr>
            <a:xfrm>
              <a:off x="10812255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CC5A3F77-41F6-4F16-8D18-0C09A20BFE6B}"/>
                </a:ext>
              </a:extLst>
            </p:cNvPr>
            <p:cNvSpPr/>
            <p:nvPr/>
          </p:nvSpPr>
          <p:spPr>
            <a:xfrm>
              <a:off x="11184707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FCEC1DD2-8BB4-46ED-8154-DEE9E0C493D2}"/>
                </a:ext>
              </a:extLst>
            </p:cNvPr>
            <p:cNvSpPr/>
            <p:nvPr/>
          </p:nvSpPr>
          <p:spPr>
            <a:xfrm>
              <a:off x="11557159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12EA0F4E-49F2-4DFF-A0F6-9F0D9E8D6B14}"/>
                </a:ext>
              </a:extLst>
            </p:cNvPr>
            <p:cNvSpPr/>
            <p:nvPr/>
          </p:nvSpPr>
          <p:spPr>
            <a:xfrm>
              <a:off x="11929611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116" name="Rectangle 115">
            <a:extLst>
              <a:ext uri="{FF2B5EF4-FFF2-40B4-BE49-F238E27FC236}">
                <a16:creationId xmlns:a16="http://schemas.microsoft.com/office/drawing/2014/main" id="{EAEDF66A-4AEE-4BF5-9D1D-DF71D7338D8D}"/>
              </a:ext>
            </a:extLst>
          </p:cNvPr>
          <p:cNvSpPr/>
          <p:nvPr/>
        </p:nvSpPr>
        <p:spPr>
          <a:xfrm>
            <a:off x="747783" y="3071192"/>
            <a:ext cx="2893430" cy="3786808"/>
          </a:xfrm>
          <a:prstGeom prst="rect">
            <a:avLst/>
          </a:prstGeom>
          <a:solidFill>
            <a:schemeClr val="tx2">
              <a:lumMod val="75000"/>
              <a:alpha val="8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A29E8FF1-0C42-455D-84F7-01954B3586E8}"/>
              </a:ext>
            </a:extLst>
          </p:cNvPr>
          <p:cNvSpPr txBox="1"/>
          <p:nvPr/>
        </p:nvSpPr>
        <p:spPr>
          <a:xfrm>
            <a:off x="1387342" y="4371093"/>
            <a:ext cx="967094" cy="2077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750" dirty="0">
                <a:solidFill>
                  <a:schemeClr val="bg2"/>
                </a:solidFill>
              </a:rPr>
              <a:t>Athlete runner</a:t>
            </a: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84953733-2E80-4D43-8EF1-EA74D83E26D8}"/>
              </a:ext>
            </a:extLst>
          </p:cNvPr>
          <p:cNvSpPr txBox="1"/>
          <p:nvPr/>
        </p:nvSpPr>
        <p:spPr>
          <a:xfrm>
            <a:off x="1387341" y="4129932"/>
            <a:ext cx="1529968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50" dirty="0">
                <a:solidFill>
                  <a:schemeClr val="bg2"/>
                </a:solidFill>
                <a:latin typeface="+mj-lt"/>
              </a:rPr>
              <a:t>William </a:t>
            </a:r>
            <a:r>
              <a:rPr lang="en-US" sz="1050" dirty="0" err="1">
                <a:solidFill>
                  <a:schemeClr val="bg2"/>
                </a:solidFill>
                <a:latin typeface="+mj-lt"/>
              </a:rPr>
              <a:t>kavanov</a:t>
            </a:r>
            <a:endParaRPr lang="en-US" sz="1050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91" name="Graphic 457" descr="User">
            <a:extLst>
              <a:ext uri="{FF2B5EF4-FFF2-40B4-BE49-F238E27FC236}">
                <a16:creationId xmlns:a16="http://schemas.microsoft.com/office/drawing/2014/main" id="{D6696F9D-B91B-4A28-BBEC-8FBF89E641AA}"/>
              </a:ext>
            </a:extLst>
          </p:cNvPr>
          <p:cNvGrpSpPr/>
          <p:nvPr/>
        </p:nvGrpSpPr>
        <p:grpSpPr>
          <a:xfrm>
            <a:off x="1115688" y="4159169"/>
            <a:ext cx="201596" cy="201596"/>
            <a:chOff x="2879266" y="3825984"/>
            <a:chExt cx="356190" cy="356190"/>
          </a:xfrm>
          <a:solidFill>
            <a:schemeClr val="bg2"/>
          </a:solidFill>
        </p:grpSpPr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12E2B320-970B-4A58-93EF-FAC3B100DD92}"/>
                </a:ext>
              </a:extLst>
            </p:cNvPr>
            <p:cNvSpPr/>
            <p:nvPr/>
          </p:nvSpPr>
          <p:spPr>
            <a:xfrm>
              <a:off x="2997996" y="3877928"/>
              <a:ext cx="118730" cy="118730"/>
            </a:xfrm>
            <a:custGeom>
              <a:avLst/>
              <a:gdLst>
                <a:gd name="connsiteX0" fmla="*/ 118730 w 118730"/>
                <a:gd name="connsiteY0" fmla="*/ 59365 h 118730"/>
                <a:gd name="connsiteX1" fmla="*/ 59365 w 118730"/>
                <a:gd name="connsiteY1" fmla="*/ 118730 h 118730"/>
                <a:gd name="connsiteX2" fmla="*/ 0 w 118730"/>
                <a:gd name="connsiteY2" fmla="*/ 59365 h 118730"/>
                <a:gd name="connsiteX3" fmla="*/ 59365 w 118730"/>
                <a:gd name="connsiteY3" fmla="*/ 0 h 118730"/>
                <a:gd name="connsiteX4" fmla="*/ 118730 w 118730"/>
                <a:gd name="connsiteY4" fmla="*/ 59365 h 118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8730" h="118730">
                  <a:moveTo>
                    <a:pt x="118730" y="59365"/>
                  </a:moveTo>
                  <a:cubicBezTo>
                    <a:pt x="118730" y="92151"/>
                    <a:pt x="92151" y="118730"/>
                    <a:pt x="59365" y="118730"/>
                  </a:cubicBezTo>
                  <a:cubicBezTo>
                    <a:pt x="26579" y="118730"/>
                    <a:pt x="0" y="92151"/>
                    <a:pt x="0" y="59365"/>
                  </a:cubicBezTo>
                  <a:cubicBezTo>
                    <a:pt x="0" y="26579"/>
                    <a:pt x="26579" y="0"/>
                    <a:pt x="59365" y="0"/>
                  </a:cubicBezTo>
                  <a:cubicBezTo>
                    <a:pt x="92151" y="0"/>
                    <a:pt x="118730" y="26579"/>
                    <a:pt x="118730" y="59365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D9AB7966-0F7D-49BC-A046-340D53C14F30}"/>
                </a:ext>
              </a:extLst>
            </p:cNvPr>
            <p:cNvSpPr/>
            <p:nvPr/>
          </p:nvSpPr>
          <p:spPr>
            <a:xfrm>
              <a:off x="2938631" y="4011500"/>
              <a:ext cx="237460" cy="118730"/>
            </a:xfrm>
            <a:custGeom>
              <a:avLst/>
              <a:gdLst>
                <a:gd name="connsiteX0" fmla="*/ 237460 w 237460"/>
                <a:gd name="connsiteY0" fmla="*/ 118730 h 118730"/>
                <a:gd name="connsiteX1" fmla="*/ 237460 w 237460"/>
                <a:gd name="connsiteY1" fmla="*/ 59365 h 118730"/>
                <a:gd name="connsiteX2" fmla="*/ 225587 w 237460"/>
                <a:gd name="connsiteY2" fmla="*/ 35619 h 118730"/>
                <a:gd name="connsiteX3" fmla="*/ 167706 w 237460"/>
                <a:gd name="connsiteY3" fmla="*/ 7421 h 118730"/>
                <a:gd name="connsiteX4" fmla="*/ 118730 w 237460"/>
                <a:gd name="connsiteY4" fmla="*/ 0 h 118730"/>
                <a:gd name="connsiteX5" fmla="*/ 69754 w 237460"/>
                <a:gd name="connsiteY5" fmla="*/ 7421 h 118730"/>
                <a:gd name="connsiteX6" fmla="*/ 11873 w 237460"/>
                <a:gd name="connsiteY6" fmla="*/ 35619 h 118730"/>
                <a:gd name="connsiteX7" fmla="*/ 0 w 237460"/>
                <a:gd name="connsiteY7" fmla="*/ 59365 h 118730"/>
                <a:gd name="connsiteX8" fmla="*/ 0 w 237460"/>
                <a:gd name="connsiteY8" fmla="*/ 118730 h 118730"/>
                <a:gd name="connsiteX9" fmla="*/ 237460 w 237460"/>
                <a:gd name="connsiteY9" fmla="*/ 118730 h 118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7460" h="118730">
                  <a:moveTo>
                    <a:pt x="237460" y="118730"/>
                  </a:moveTo>
                  <a:lnTo>
                    <a:pt x="237460" y="59365"/>
                  </a:lnTo>
                  <a:cubicBezTo>
                    <a:pt x="237460" y="50460"/>
                    <a:pt x="233008" y="41556"/>
                    <a:pt x="225587" y="35619"/>
                  </a:cubicBezTo>
                  <a:cubicBezTo>
                    <a:pt x="209262" y="22262"/>
                    <a:pt x="188484" y="13357"/>
                    <a:pt x="167706" y="7421"/>
                  </a:cubicBezTo>
                  <a:cubicBezTo>
                    <a:pt x="152865" y="2968"/>
                    <a:pt x="136540" y="0"/>
                    <a:pt x="118730" y="0"/>
                  </a:cubicBezTo>
                  <a:cubicBezTo>
                    <a:pt x="102405" y="0"/>
                    <a:pt x="86079" y="2968"/>
                    <a:pt x="69754" y="7421"/>
                  </a:cubicBezTo>
                  <a:cubicBezTo>
                    <a:pt x="48976" y="13357"/>
                    <a:pt x="28198" y="23746"/>
                    <a:pt x="11873" y="35619"/>
                  </a:cubicBezTo>
                  <a:cubicBezTo>
                    <a:pt x="4452" y="41556"/>
                    <a:pt x="0" y="50460"/>
                    <a:pt x="0" y="59365"/>
                  </a:cubicBezTo>
                  <a:lnTo>
                    <a:pt x="0" y="118730"/>
                  </a:lnTo>
                  <a:lnTo>
                    <a:pt x="237460" y="118730"/>
                  </a:ln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94" name="TextBox 93">
            <a:extLst>
              <a:ext uri="{FF2B5EF4-FFF2-40B4-BE49-F238E27FC236}">
                <a16:creationId xmlns:a16="http://schemas.microsoft.com/office/drawing/2014/main" id="{0C010220-F074-47F8-84CB-610823580E44}"/>
              </a:ext>
            </a:extLst>
          </p:cNvPr>
          <p:cNvSpPr txBox="1"/>
          <p:nvPr/>
        </p:nvSpPr>
        <p:spPr>
          <a:xfrm>
            <a:off x="1387341" y="4742775"/>
            <a:ext cx="1529968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50" dirty="0">
                <a:solidFill>
                  <a:schemeClr val="bg2"/>
                </a:solidFill>
                <a:latin typeface="+mj-lt"/>
              </a:rPr>
              <a:t>Experience</a:t>
            </a:r>
          </a:p>
        </p:txBody>
      </p:sp>
      <p:grpSp>
        <p:nvGrpSpPr>
          <p:cNvPr id="99" name="Group 98">
            <a:extLst>
              <a:ext uri="{FF2B5EF4-FFF2-40B4-BE49-F238E27FC236}">
                <a16:creationId xmlns:a16="http://schemas.microsoft.com/office/drawing/2014/main" id="{0AC4DC84-9010-45DE-B2E5-A53DCDF02B8C}"/>
              </a:ext>
            </a:extLst>
          </p:cNvPr>
          <p:cNvGrpSpPr/>
          <p:nvPr/>
        </p:nvGrpSpPr>
        <p:grpSpPr>
          <a:xfrm>
            <a:off x="1468794" y="5038709"/>
            <a:ext cx="1771282" cy="34289"/>
            <a:chOff x="2016653" y="5442994"/>
            <a:chExt cx="3268362" cy="97138"/>
          </a:xfrm>
        </p:grpSpPr>
        <p:sp>
          <p:nvSpPr>
            <p:cNvPr id="96" name="Rectangle: Rounded Corners 95">
              <a:extLst>
                <a:ext uri="{FF2B5EF4-FFF2-40B4-BE49-F238E27FC236}">
                  <a16:creationId xmlns:a16="http://schemas.microsoft.com/office/drawing/2014/main" id="{B3E70119-E824-4DEA-9304-5925620C961C}"/>
                </a:ext>
              </a:extLst>
            </p:cNvPr>
            <p:cNvSpPr/>
            <p:nvPr/>
          </p:nvSpPr>
          <p:spPr>
            <a:xfrm>
              <a:off x="2016654" y="5442994"/>
              <a:ext cx="3268361" cy="97138"/>
            </a:xfrm>
            <a:prstGeom prst="roundRect">
              <a:avLst>
                <a:gd name="adj" fmla="val 50000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98" name="Rectangle: Rounded Corners 97">
              <a:extLst>
                <a:ext uri="{FF2B5EF4-FFF2-40B4-BE49-F238E27FC236}">
                  <a16:creationId xmlns:a16="http://schemas.microsoft.com/office/drawing/2014/main" id="{7784BE8B-C839-45AC-9E1B-4F42484C0C59}"/>
                </a:ext>
              </a:extLst>
            </p:cNvPr>
            <p:cNvSpPr/>
            <p:nvPr/>
          </p:nvSpPr>
          <p:spPr>
            <a:xfrm>
              <a:off x="2016653" y="5442994"/>
              <a:ext cx="2763057" cy="97138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</p:grpSp>
      <p:sp>
        <p:nvSpPr>
          <p:cNvPr id="102" name="TextBox 101">
            <a:extLst>
              <a:ext uri="{FF2B5EF4-FFF2-40B4-BE49-F238E27FC236}">
                <a16:creationId xmlns:a16="http://schemas.microsoft.com/office/drawing/2014/main" id="{25216E10-0190-4D69-B676-1B2C627C9EAF}"/>
              </a:ext>
            </a:extLst>
          </p:cNvPr>
          <p:cNvSpPr txBox="1"/>
          <p:nvPr/>
        </p:nvSpPr>
        <p:spPr>
          <a:xfrm>
            <a:off x="1387341" y="5178784"/>
            <a:ext cx="1529968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50" dirty="0">
                <a:solidFill>
                  <a:schemeClr val="bg2"/>
                </a:solidFill>
                <a:latin typeface="+mj-lt"/>
              </a:rPr>
              <a:t>Achievement</a:t>
            </a:r>
          </a:p>
        </p:txBody>
      </p:sp>
      <p:grpSp>
        <p:nvGrpSpPr>
          <p:cNvPr id="103" name="Group 102">
            <a:extLst>
              <a:ext uri="{FF2B5EF4-FFF2-40B4-BE49-F238E27FC236}">
                <a16:creationId xmlns:a16="http://schemas.microsoft.com/office/drawing/2014/main" id="{7C43A412-9DAD-4B9A-BD8D-34CF7684AF3E}"/>
              </a:ext>
            </a:extLst>
          </p:cNvPr>
          <p:cNvGrpSpPr/>
          <p:nvPr/>
        </p:nvGrpSpPr>
        <p:grpSpPr>
          <a:xfrm>
            <a:off x="1468795" y="5474718"/>
            <a:ext cx="1771281" cy="34289"/>
            <a:chOff x="2016654" y="5442994"/>
            <a:chExt cx="3268361" cy="97138"/>
          </a:xfrm>
        </p:grpSpPr>
        <p:sp>
          <p:nvSpPr>
            <p:cNvPr id="104" name="Rectangle: Rounded Corners 103">
              <a:extLst>
                <a:ext uri="{FF2B5EF4-FFF2-40B4-BE49-F238E27FC236}">
                  <a16:creationId xmlns:a16="http://schemas.microsoft.com/office/drawing/2014/main" id="{F2E3C163-D565-4AB6-9DCB-0DF7924CF5F9}"/>
                </a:ext>
              </a:extLst>
            </p:cNvPr>
            <p:cNvSpPr/>
            <p:nvPr/>
          </p:nvSpPr>
          <p:spPr>
            <a:xfrm>
              <a:off x="2016654" y="5442994"/>
              <a:ext cx="3268361" cy="97138"/>
            </a:xfrm>
            <a:prstGeom prst="roundRect">
              <a:avLst>
                <a:gd name="adj" fmla="val 50000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05" name="Rectangle: Rounded Corners 104">
              <a:extLst>
                <a:ext uri="{FF2B5EF4-FFF2-40B4-BE49-F238E27FC236}">
                  <a16:creationId xmlns:a16="http://schemas.microsoft.com/office/drawing/2014/main" id="{6AA4A6CF-731E-41EE-A611-3DA7979E0844}"/>
                </a:ext>
              </a:extLst>
            </p:cNvPr>
            <p:cNvSpPr/>
            <p:nvPr/>
          </p:nvSpPr>
          <p:spPr>
            <a:xfrm>
              <a:off x="2016654" y="5442994"/>
              <a:ext cx="2468028" cy="97138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</p:grpSp>
      <p:sp>
        <p:nvSpPr>
          <p:cNvPr id="112" name="TextBox 111">
            <a:extLst>
              <a:ext uri="{FF2B5EF4-FFF2-40B4-BE49-F238E27FC236}">
                <a16:creationId xmlns:a16="http://schemas.microsoft.com/office/drawing/2014/main" id="{C58676A8-8607-4C36-952C-904E474CEE28}"/>
              </a:ext>
            </a:extLst>
          </p:cNvPr>
          <p:cNvSpPr txBox="1"/>
          <p:nvPr/>
        </p:nvSpPr>
        <p:spPr>
          <a:xfrm>
            <a:off x="1387341" y="5613359"/>
            <a:ext cx="1529968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50" dirty="0">
                <a:solidFill>
                  <a:schemeClr val="bg2"/>
                </a:solidFill>
                <a:latin typeface="+mj-lt"/>
              </a:rPr>
              <a:t>Stamina</a:t>
            </a:r>
          </a:p>
        </p:txBody>
      </p:sp>
      <p:grpSp>
        <p:nvGrpSpPr>
          <p:cNvPr id="113" name="Group 112">
            <a:extLst>
              <a:ext uri="{FF2B5EF4-FFF2-40B4-BE49-F238E27FC236}">
                <a16:creationId xmlns:a16="http://schemas.microsoft.com/office/drawing/2014/main" id="{441242EA-6549-4455-B146-981B82DE9EFA}"/>
              </a:ext>
            </a:extLst>
          </p:cNvPr>
          <p:cNvGrpSpPr/>
          <p:nvPr/>
        </p:nvGrpSpPr>
        <p:grpSpPr>
          <a:xfrm>
            <a:off x="1468794" y="5909293"/>
            <a:ext cx="1771282" cy="34289"/>
            <a:chOff x="2016653" y="5442994"/>
            <a:chExt cx="3268362" cy="97138"/>
          </a:xfrm>
        </p:grpSpPr>
        <p:sp>
          <p:nvSpPr>
            <p:cNvPr id="114" name="Rectangle: Rounded Corners 113">
              <a:extLst>
                <a:ext uri="{FF2B5EF4-FFF2-40B4-BE49-F238E27FC236}">
                  <a16:creationId xmlns:a16="http://schemas.microsoft.com/office/drawing/2014/main" id="{0B059140-4B07-407A-93A5-7D4BDF4AEA99}"/>
                </a:ext>
              </a:extLst>
            </p:cNvPr>
            <p:cNvSpPr/>
            <p:nvPr/>
          </p:nvSpPr>
          <p:spPr>
            <a:xfrm>
              <a:off x="2016654" y="5442994"/>
              <a:ext cx="3268361" cy="97138"/>
            </a:xfrm>
            <a:prstGeom prst="roundRect">
              <a:avLst>
                <a:gd name="adj" fmla="val 50000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15" name="Rectangle: Rounded Corners 114">
              <a:extLst>
                <a:ext uri="{FF2B5EF4-FFF2-40B4-BE49-F238E27FC236}">
                  <a16:creationId xmlns:a16="http://schemas.microsoft.com/office/drawing/2014/main" id="{E4EC57ED-34FE-42E7-A738-56AC3722901C}"/>
                </a:ext>
              </a:extLst>
            </p:cNvPr>
            <p:cNvSpPr/>
            <p:nvPr/>
          </p:nvSpPr>
          <p:spPr>
            <a:xfrm>
              <a:off x="2016653" y="5442994"/>
              <a:ext cx="3053363" cy="97138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</p:grpSp>
    </p:spTree>
    <p:extLst>
      <p:ext uri="{BB962C8B-B14F-4D97-AF65-F5344CB8AC3E}">
        <p14:creationId xmlns:p14="http://schemas.microsoft.com/office/powerpoint/2010/main" val="105717698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build="p"/>
      <p:bldP spid="54" grpId="0"/>
      <p:bldP spid="6" grpId="0" animBg="1"/>
      <p:bldP spid="116" grpId="0" animBg="1"/>
      <p:bldP spid="88" grpId="0"/>
      <p:bldP spid="90" grpId="0"/>
      <p:bldP spid="94" grpId="0"/>
      <p:bldP spid="102" grpId="0"/>
      <p:bldP spid="11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FDF9B749-8C24-4F9F-A1F6-0138BEE7906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OUR COMMUNITY</a:t>
            </a:r>
          </a:p>
        </p:txBody>
      </p:sp>
      <p:pic>
        <p:nvPicPr>
          <p:cNvPr id="81" name="PpHolder2">
            <a:extLst>
              <a:ext uri="{FF2B5EF4-FFF2-40B4-BE49-F238E27FC236}">
                <a16:creationId xmlns:a16="http://schemas.microsoft.com/office/drawing/2014/main" id="{9BF86AFD-07FC-4244-BCB0-B8C69987FC7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10" t="32864" r="73385" b="40330"/>
          <a:stretch>
            <a:fillRect/>
          </a:stretch>
        </p:blipFill>
        <p:spPr>
          <a:xfrm>
            <a:off x="595317" y="2253840"/>
            <a:ext cx="1838325" cy="1838326"/>
          </a:xfrm>
          <a:custGeom>
            <a:avLst/>
            <a:gdLst>
              <a:gd name="connsiteX0" fmla="*/ 0 w 1838325"/>
              <a:gd name="connsiteY0" fmla="*/ 0 h 1838326"/>
              <a:gd name="connsiteX1" fmla="*/ 1838325 w 1838325"/>
              <a:gd name="connsiteY1" fmla="*/ 0 h 1838326"/>
              <a:gd name="connsiteX2" fmla="*/ 1838325 w 1838325"/>
              <a:gd name="connsiteY2" fmla="*/ 1838326 h 1838326"/>
              <a:gd name="connsiteX3" fmla="*/ 0 w 1838325"/>
              <a:gd name="connsiteY3" fmla="*/ 1838326 h 1838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38325" h="1838326">
                <a:moveTo>
                  <a:pt x="0" y="0"/>
                </a:moveTo>
                <a:lnTo>
                  <a:pt x="1838325" y="0"/>
                </a:lnTo>
                <a:lnTo>
                  <a:pt x="1838325" y="1838326"/>
                </a:lnTo>
                <a:lnTo>
                  <a:pt x="0" y="1838326"/>
                </a:lnTo>
                <a:close/>
              </a:path>
            </a:pathLst>
          </a:custGeom>
        </p:spPr>
      </p:pic>
      <p:pic>
        <p:nvPicPr>
          <p:cNvPr id="78" name="PpHolder3">
            <a:extLst>
              <a:ext uri="{FF2B5EF4-FFF2-40B4-BE49-F238E27FC236}">
                <a16:creationId xmlns:a16="http://schemas.microsoft.com/office/drawing/2014/main" id="{78EDAD02-DEC8-4C59-AB4A-639349F7126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802" t="32864" r="51094" b="40330"/>
          <a:stretch>
            <a:fillRect/>
          </a:stretch>
        </p:blipFill>
        <p:spPr>
          <a:xfrm>
            <a:off x="2633665" y="2253840"/>
            <a:ext cx="1838326" cy="1838326"/>
          </a:xfrm>
          <a:custGeom>
            <a:avLst/>
            <a:gdLst>
              <a:gd name="connsiteX0" fmla="*/ 0 w 1838326"/>
              <a:gd name="connsiteY0" fmla="*/ 0 h 1838326"/>
              <a:gd name="connsiteX1" fmla="*/ 1838326 w 1838326"/>
              <a:gd name="connsiteY1" fmla="*/ 0 h 1838326"/>
              <a:gd name="connsiteX2" fmla="*/ 1838326 w 1838326"/>
              <a:gd name="connsiteY2" fmla="*/ 1838326 h 1838326"/>
              <a:gd name="connsiteX3" fmla="*/ 0 w 1838326"/>
              <a:gd name="connsiteY3" fmla="*/ 1838326 h 1838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38326" h="1838326">
                <a:moveTo>
                  <a:pt x="0" y="0"/>
                </a:moveTo>
                <a:lnTo>
                  <a:pt x="1838326" y="0"/>
                </a:lnTo>
                <a:lnTo>
                  <a:pt x="1838326" y="1838326"/>
                </a:lnTo>
                <a:lnTo>
                  <a:pt x="0" y="1838326"/>
                </a:lnTo>
                <a:close/>
              </a:path>
            </a:pathLst>
          </a:custGeom>
        </p:spPr>
      </p:pic>
      <p:pic>
        <p:nvPicPr>
          <p:cNvPr id="75" name="PpHolder4">
            <a:extLst>
              <a:ext uri="{FF2B5EF4-FFF2-40B4-BE49-F238E27FC236}">
                <a16:creationId xmlns:a16="http://schemas.microsoft.com/office/drawing/2014/main" id="{3C2F20B0-58E5-46E6-A798-813270EA6C7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094" t="32864" r="28802" b="40330"/>
          <a:stretch>
            <a:fillRect/>
          </a:stretch>
        </p:blipFill>
        <p:spPr>
          <a:xfrm>
            <a:off x="4672014" y="2253840"/>
            <a:ext cx="1838326" cy="1838326"/>
          </a:xfrm>
          <a:custGeom>
            <a:avLst/>
            <a:gdLst>
              <a:gd name="connsiteX0" fmla="*/ 0 w 1838326"/>
              <a:gd name="connsiteY0" fmla="*/ 0 h 1838326"/>
              <a:gd name="connsiteX1" fmla="*/ 1838326 w 1838326"/>
              <a:gd name="connsiteY1" fmla="*/ 0 h 1838326"/>
              <a:gd name="connsiteX2" fmla="*/ 1838326 w 1838326"/>
              <a:gd name="connsiteY2" fmla="*/ 1838326 h 1838326"/>
              <a:gd name="connsiteX3" fmla="*/ 0 w 1838326"/>
              <a:gd name="connsiteY3" fmla="*/ 1838326 h 1838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38326" h="1838326">
                <a:moveTo>
                  <a:pt x="0" y="0"/>
                </a:moveTo>
                <a:lnTo>
                  <a:pt x="1838326" y="0"/>
                </a:lnTo>
                <a:lnTo>
                  <a:pt x="1838326" y="1838326"/>
                </a:lnTo>
                <a:lnTo>
                  <a:pt x="0" y="1838326"/>
                </a:lnTo>
                <a:close/>
              </a:path>
            </a:pathLst>
          </a:custGeom>
        </p:spPr>
      </p:pic>
      <p:pic>
        <p:nvPicPr>
          <p:cNvPr id="73" name="PpHolder5">
            <a:extLst>
              <a:ext uri="{FF2B5EF4-FFF2-40B4-BE49-F238E27FC236}">
                <a16:creationId xmlns:a16="http://schemas.microsoft.com/office/drawing/2014/main" id="{30D6E213-5237-4311-A93A-3BF1FAAAAA3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385" t="32864" r="6510" b="40330"/>
          <a:stretch>
            <a:fillRect/>
          </a:stretch>
        </p:blipFill>
        <p:spPr>
          <a:xfrm>
            <a:off x="6710364" y="2253840"/>
            <a:ext cx="1838326" cy="1838326"/>
          </a:xfrm>
          <a:custGeom>
            <a:avLst/>
            <a:gdLst>
              <a:gd name="connsiteX0" fmla="*/ 0 w 1838326"/>
              <a:gd name="connsiteY0" fmla="*/ 0 h 1838326"/>
              <a:gd name="connsiteX1" fmla="*/ 1838326 w 1838326"/>
              <a:gd name="connsiteY1" fmla="*/ 0 h 1838326"/>
              <a:gd name="connsiteX2" fmla="*/ 1838326 w 1838326"/>
              <a:gd name="connsiteY2" fmla="*/ 1838326 h 1838326"/>
              <a:gd name="connsiteX3" fmla="*/ 0 w 1838326"/>
              <a:gd name="connsiteY3" fmla="*/ 1838326 h 1838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38326" h="1838326">
                <a:moveTo>
                  <a:pt x="0" y="0"/>
                </a:moveTo>
                <a:lnTo>
                  <a:pt x="1838326" y="0"/>
                </a:lnTo>
                <a:lnTo>
                  <a:pt x="1838326" y="1838326"/>
                </a:lnTo>
                <a:lnTo>
                  <a:pt x="0" y="1838326"/>
                </a:lnTo>
                <a:close/>
              </a:path>
            </a:pathLst>
          </a:custGeom>
        </p:spPr>
      </p:pic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B9140923-9AB3-4E55-8CCF-5F7D8D8D701F}"/>
              </a:ext>
            </a:extLst>
          </p:cNvPr>
          <p:cNvSpPr/>
          <p:nvPr/>
        </p:nvSpPr>
        <p:spPr>
          <a:xfrm rot="5400000">
            <a:off x="910852" y="3563857"/>
            <a:ext cx="1207247" cy="1838325"/>
          </a:xfrm>
          <a:prstGeom prst="roundRect">
            <a:avLst>
              <a:gd name="adj" fmla="val 11928"/>
            </a:avLst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1E176639-CA40-4B21-83EC-6D88F851D205}"/>
              </a:ext>
            </a:extLst>
          </p:cNvPr>
          <p:cNvSpPr txBox="1"/>
          <p:nvPr/>
        </p:nvSpPr>
        <p:spPr>
          <a:xfrm>
            <a:off x="800999" y="4325701"/>
            <a:ext cx="142695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Athlete Runner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B14EB4AD-F70A-4D0F-A194-8013BC18E660}"/>
              </a:ext>
            </a:extLst>
          </p:cNvPr>
          <p:cNvSpPr txBox="1"/>
          <p:nvPr/>
        </p:nvSpPr>
        <p:spPr>
          <a:xfrm>
            <a:off x="748283" y="4069811"/>
            <a:ext cx="153238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  <a:latin typeface="+mj-lt"/>
              </a:rPr>
              <a:t>Amanda Diana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88" name="Group 87">
            <a:extLst>
              <a:ext uri="{FF2B5EF4-FFF2-40B4-BE49-F238E27FC236}">
                <a16:creationId xmlns:a16="http://schemas.microsoft.com/office/drawing/2014/main" id="{9086A3B2-9CE6-4655-9DBA-8DA69A8D37B3}"/>
              </a:ext>
            </a:extLst>
          </p:cNvPr>
          <p:cNvGrpSpPr/>
          <p:nvPr/>
        </p:nvGrpSpPr>
        <p:grpSpPr>
          <a:xfrm>
            <a:off x="1101450" y="4615227"/>
            <a:ext cx="826051" cy="236044"/>
            <a:chOff x="1314774" y="5014854"/>
            <a:chExt cx="1101401" cy="314725"/>
          </a:xfrm>
        </p:grpSpPr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F91B4294-47F5-4F26-8A47-4694EEF251F1}"/>
                </a:ext>
              </a:extLst>
            </p:cNvPr>
            <p:cNvSpPr/>
            <p:nvPr/>
          </p:nvSpPr>
          <p:spPr>
            <a:xfrm>
              <a:off x="1314774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8DF99E52-59AD-4A90-8E22-A5EB9F98C37D}"/>
                </a:ext>
              </a:extLst>
            </p:cNvPr>
            <p:cNvSpPr/>
            <p:nvPr/>
          </p:nvSpPr>
          <p:spPr>
            <a:xfrm>
              <a:off x="1708112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8BD1D361-A27B-4D8F-A392-E95C7CA39982}"/>
                </a:ext>
              </a:extLst>
            </p:cNvPr>
            <p:cNvSpPr/>
            <p:nvPr/>
          </p:nvSpPr>
          <p:spPr>
            <a:xfrm>
              <a:off x="2101450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58" name="Freeform 5">
              <a:extLst>
                <a:ext uri="{FF2B5EF4-FFF2-40B4-BE49-F238E27FC236}">
                  <a16:creationId xmlns:a16="http://schemas.microsoft.com/office/drawing/2014/main" id="{BF9CA357-4E72-4D6E-B91A-8148CB951A18}"/>
                </a:ext>
              </a:extLst>
            </p:cNvPr>
            <p:cNvSpPr>
              <a:spLocks/>
            </p:cNvSpPr>
            <p:nvPr/>
          </p:nvSpPr>
          <p:spPr bwMode="auto">
            <a:xfrm>
              <a:off x="1440450" y="5109995"/>
              <a:ext cx="63375" cy="124444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59" name="Freeform 6">
              <a:extLst>
                <a:ext uri="{FF2B5EF4-FFF2-40B4-BE49-F238E27FC236}">
                  <a16:creationId xmlns:a16="http://schemas.microsoft.com/office/drawing/2014/main" id="{652110F1-58D4-4AC9-B785-CE13B59D096D}"/>
                </a:ext>
              </a:extLst>
            </p:cNvPr>
            <p:cNvSpPr>
              <a:spLocks/>
            </p:cNvSpPr>
            <p:nvPr/>
          </p:nvSpPr>
          <p:spPr bwMode="auto">
            <a:xfrm>
              <a:off x="1807862" y="5124974"/>
              <a:ext cx="115226" cy="94485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29783098-DD4E-491D-9922-0EBB06432B61}"/>
                </a:ext>
              </a:extLst>
            </p:cNvPr>
            <p:cNvGrpSpPr/>
            <p:nvPr/>
          </p:nvGrpSpPr>
          <p:grpSpPr>
            <a:xfrm>
              <a:off x="2204081" y="5117484"/>
              <a:ext cx="109465" cy="109465"/>
              <a:chOff x="4587875" y="2947988"/>
              <a:chExt cx="150813" cy="150813"/>
            </a:xfrm>
            <a:solidFill>
              <a:schemeClr val="bg2"/>
            </a:solidFill>
          </p:grpSpPr>
          <p:sp>
            <p:nvSpPr>
              <p:cNvPr id="61" name="Freeform 13">
                <a:extLst>
                  <a:ext uri="{FF2B5EF4-FFF2-40B4-BE49-F238E27FC236}">
                    <a16:creationId xmlns:a16="http://schemas.microsoft.com/office/drawing/2014/main" id="{E1F8BA75-CE46-4AA0-ACA3-FE9C9A4E0AB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587875" y="2947988"/>
                <a:ext cx="36513" cy="150813"/>
              </a:xfrm>
              <a:custGeom>
                <a:avLst/>
                <a:gdLst>
                  <a:gd name="T0" fmla="*/ 1 w 12"/>
                  <a:gd name="T1" fmla="*/ 16 h 50"/>
                  <a:gd name="T2" fmla="*/ 11 w 12"/>
                  <a:gd name="T3" fmla="*/ 16 h 50"/>
                  <a:gd name="T4" fmla="*/ 11 w 12"/>
                  <a:gd name="T5" fmla="*/ 50 h 50"/>
                  <a:gd name="T6" fmla="*/ 1 w 12"/>
                  <a:gd name="T7" fmla="*/ 50 h 50"/>
                  <a:gd name="T8" fmla="*/ 1 w 12"/>
                  <a:gd name="T9" fmla="*/ 16 h 50"/>
                  <a:gd name="T10" fmla="*/ 6 w 12"/>
                  <a:gd name="T11" fmla="*/ 0 h 50"/>
                  <a:gd name="T12" fmla="*/ 12 w 12"/>
                  <a:gd name="T13" fmla="*/ 6 h 50"/>
                  <a:gd name="T14" fmla="*/ 6 w 12"/>
                  <a:gd name="T15" fmla="*/ 12 h 50"/>
                  <a:gd name="T16" fmla="*/ 0 w 12"/>
                  <a:gd name="T17" fmla="*/ 6 h 50"/>
                  <a:gd name="T18" fmla="*/ 6 w 12"/>
                  <a:gd name="T19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" h="50">
                    <a:moveTo>
                      <a:pt x="1" y="16"/>
                    </a:moveTo>
                    <a:cubicBezTo>
                      <a:pt x="11" y="16"/>
                      <a:pt x="11" y="16"/>
                      <a:pt x="11" y="16"/>
                    </a:cubicBezTo>
                    <a:cubicBezTo>
                      <a:pt x="11" y="50"/>
                      <a:pt x="11" y="50"/>
                      <a:pt x="11" y="50"/>
                    </a:cubicBezTo>
                    <a:cubicBezTo>
                      <a:pt x="1" y="50"/>
                      <a:pt x="1" y="50"/>
                      <a:pt x="1" y="50"/>
                    </a:cubicBezTo>
                    <a:lnTo>
                      <a:pt x="1" y="16"/>
                    </a:lnTo>
                    <a:close/>
                    <a:moveTo>
                      <a:pt x="6" y="0"/>
                    </a:moveTo>
                    <a:cubicBezTo>
                      <a:pt x="9" y="0"/>
                      <a:pt x="12" y="3"/>
                      <a:pt x="12" y="6"/>
                    </a:cubicBezTo>
                    <a:cubicBezTo>
                      <a:pt x="12" y="9"/>
                      <a:pt x="9" y="12"/>
                      <a:pt x="6" y="12"/>
                    </a:cubicBezTo>
                    <a:cubicBezTo>
                      <a:pt x="3" y="12"/>
                      <a:pt x="0" y="9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  <p:sp>
            <p:nvSpPr>
              <p:cNvPr id="62" name="Freeform 14">
                <a:extLst>
                  <a:ext uri="{FF2B5EF4-FFF2-40B4-BE49-F238E27FC236}">
                    <a16:creationId xmlns:a16="http://schemas.microsoft.com/office/drawing/2014/main" id="{B8EE4C41-955E-4D10-82CD-C3807E83EA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41850" y="2995613"/>
                <a:ext cx="96838" cy="103188"/>
              </a:xfrm>
              <a:custGeom>
                <a:avLst/>
                <a:gdLst>
                  <a:gd name="T0" fmla="*/ 0 w 32"/>
                  <a:gd name="T1" fmla="*/ 0 h 34"/>
                  <a:gd name="T2" fmla="*/ 10 w 32"/>
                  <a:gd name="T3" fmla="*/ 0 h 34"/>
                  <a:gd name="T4" fmla="*/ 10 w 32"/>
                  <a:gd name="T5" fmla="*/ 5 h 34"/>
                  <a:gd name="T6" fmla="*/ 10 w 32"/>
                  <a:gd name="T7" fmla="*/ 5 h 34"/>
                  <a:gd name="T8" fmla="*/ 20 w 32"/>
                  <a:gd name="T9" fmla="*/ 0 h 34"/>
                  <a:gd name="T10" fmla="*/ 32 w 32"/>
                  <a:gd name="T11" fmla="*/ 15 h 34"/>
                  <a:gd name="T12" fmla="*/ 32 w 32"/>
                  <a:gd name="T13" fmla="*/ 34 h 34"/>
                  <a:gd name="T14" fmla="*/ 22 w 32"/>
                  <a:gd name="T15" fmla="*/ 34 h 34"/>
                  <a:gd name="T16" fmla="*/ 22 w 32"/>
                  <a:gd name="T17" fmla="*/ 18 h 34"/>
                  <a:gd name="T18" fmla="*/ 16 w 32"/>
                  <a:gd name="T19" fmla="*/ 9 h 34"/>
                  <a:gd name="T20" fmla="*/ 10 w 32"/>
                  <a:gd name="T21" fmla="*/ 17 h 34"/>
                  <a:gd name="T22" fmla="*/ 10 w 32"/>
                  <a:gd name="T23" fmla="*/ 34 h 34"/>
                  <a:gd name="T24" fmla="*/ 0 w 32"/>
                  <a:gd name="T25" fmla="*/ 34 h 34"/>
                  <a:gd name="T26" fmla="*/ 0 w 32"/>
                  <a:gd name="T27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2" h="34">
                    <a:moveTo>
                      <a:pt x="0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1" y="2"/>
                      <a:pt x="14" y="0"/>
                      <a:pt x="20" y="0"/>
                    </a:cubicBezTo>
                    <a:cubicBezTo>
                      <a:pt x="30" y="0"/>
                      <a:pt x="32" y="7"/>
                      <a:pt x="32" y="15"/>
                    </a:cubicBezTo>
                    <a:cubicBezTo>
                      <a:pt x="32" y="34"/>
                      <a:pt x="32" y="34"/>
                      <a:pt x="32" y="34"/>
                    </a:cubicBezTo>
                    <a:cubicBezTo>
                      <a:pt x="22" y="34"/>
                      <a:pt x="22" y="34"/>
                      <a:pt x="22" y="34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2" y="14"/>
                      <a:pt x="22" y="9"/>
                      <a:pt x="16" y="9"/>
                    </a:cubicBezTo>
                    <a:cubicBezTo>
                      <a:pt x="11" y="9"/>
                      <a:pt x="10" y="13"/>
                      <a:pt x="10" y="17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0" y="34"/>
                      <a:pt x="0" y="34"/>
                      <a:pt x="0" y="34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</p:grpSp>
      <p:sp>
        <p:nvSpPr>
          <p:cNvPr id="105" name="Rectangle: Rounded Corners 104">
            <a:extLst>
              <a:ext uri="{FF2B5EF4-FFF2-40B4-BE49-F238E27FC236}">
                <a16:creationId xmlns:a16="http://schemas.microsoft.com/office/drawing/2014/main" id="{91ABE9F6-0867-4ACF-87A0-002A9EA4D559}"/>
              </a:ext>
            </a:extLst>
          </p:cNvPr>
          <p:cNvSpPr/>
          <p:nvPr/>
        </p:nvSpPr>
        <p:spPr>
          <a:xfrm rot="5400000">
            <a:off x="4987550" y="3563858"/>
            <a:ext cx="1207247" cy="1838325"/>
          </a:xfrm>
          <a:prstGeom prst="roundRect">
            <a:avLst>
              <a:gd name="adj" fmla="val 11928"/>
            </a:avLst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5DAAA678-35C5-4ED2-BE8C-BA4B747911D7}"/>
              </a:ext>
            </a:extLst>
          </p:cNvPr>
          <p:cNvSpPr txBox="1"/>
          <p:nvPr/>
        </p:nvSpPr>
        <p:spPr>
          <a:xfrm>
            <a:off x="4877698" y="4325702"/>
            <a:ext cx="142695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Athlete Runner</a:t>
            </a:r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F96ABD86-102C-45D8-BC94-6420B441F933}"/>
              </a:ext>
            </a:extLst>
          </p:cNvPr>
          <p:cNvSpPr txBox="1"/>
          <p:nvPr/>
        </p:nvSpPr>
        <p:spPr>
          <a:xfrm>
            <a:off x="4824981" y="4069812"/>
            <a:ext cx="153238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  <a:latin typeface="+mj-lt"/>
              </a:rPr>
              <a:t>Kevin </a:t>
            </a:r>
            <a:r>
              <a:rPr lang="en-US" sz="1350" b="1" dirty="0" err="1">
                <a:solidFill>
                  <a:schemeClr val="bg2"/>
                </a:solidFill>
                <a:latin typeface="+mj-lt"/>
              </a:rPr>
              <a:t>Dafen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111" name="Group 110">
            <a:extLst>
              <a:ext uri="{FF2B5EF4-FFF2-40B4-BE49-F238E27FC236}">
                <a16:creationId xmlns:a16="http://schemas.microsoft.com/office/drawing/2014/main" id="{485D6087-2763-4AA7-A527-B1038B092101}"/>
              </a:ext>
            </a:extLst>
          </p:cNvPr>
          <p:cNvGrpSpPr/>
          <p:nvPr/>
        </p:nvGrpSpPr>
        <p:grpSpPr>
          <a:xfrm>
            <a:off x="5178149" y="4615228"/>
            <a:ext cx="826051" cy="236044"/>
            <a:chOff x="1314774" y="5014854"/>
            <a:chExt cx="1101401" cy="314725"/>
          </a:xfrm>
        </p:grpSpPr>
        <p:sp>
          <p:nvSpPr>
            <p:cNvPr id="112" name="Oval 111">
              <a:extLst>
                <a:ext uri="{FF2B5EF4-FFF2-40B4-BE49-F238E27FC236}">
                  <a16:creationId xmlns:a16="http://schemas.microsoft.com/office/drawing/2014/main" id="{9FBEE8E4-FF4F-4D21-95B3-14002C6CF11E}"/>
                </a:ext>
              </a:extLst>
            </p:cNvPr>
            <p:cNvSpPr/>
            <p:nvPr/>
          </p:nvSpPr>
          <p:spPr>
            <a:xfrm>
              <a:off x="1314774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113" name="Oval 112">
              <a:extLst>
                <a:ext uri="{FF2B5EF4-FFF2-40B4-BE49-F238E27FC236}">
                  <a16:creationId xmlns:a16="http://schemas.microsoft.com/office/drawing/2014/main" id="{1B6A3826-ABC9-4D41-85B4-4F4001070F08}"/>
                </a:ext>
              </a:extLst>
            </p:cNvPr>
            <p:cNvSpPr/>
            <p:nvPr/>
          </p:nvSpPr>
          <p:spPr>
            <a:xfrm>
              <a:off x="1708112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114" name="Oval 113">
              <a:extLst>
                <a:ext uri="{FF2B5EF4-FFF2-40B4-BE49-F238E27FC236}">
                  <a16:creationId xmlns:a16="http://schemas.microsoft.com/office/drawing/2014/main" id="{CB0E6691-C960-4CBD-9ACA-CF4345B1D4EE}"/>
                </a:ext>
              </a:extLst>
            </p:cNvPr>
            <p:cNvSpPr/>
            <p:nvPr/>
          </p:nvSpPr>
          <p:spPr>
            <a:xfrm>
              <a:off x="2101450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115" name="Freeform 5">
              <a:extLst>
                <a:ext uri="{FF2B5EF4-FFF2-40B4-BE49-F238E27FC236}">
                  <a16:creationId xmlns:a16="http://schemas.microsoft.com/office/drawing/2014/main" id="{52FFB6D1-C7E9-4AC5-B526-D8F07B4C256B}"/>
                </a:ext>
              </a:extLst>
            </p:cNvPr>
            <p:cNvSpPr>
              <a:spLocks/>
            </p:cNvSpPr>
            <p:nvPr/>
          </p:nvSpPr>
          <p:spPr bwMode="auto">
            <a:xfrm>
              <a:off x="1440450" y="5109995"/>
              <a:ext cx="63375" cy="124444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116" name="Freeform 6">
              <a:extLst>
                <a:ext uri="{FF2B5EF4-FFF2-40B4-BE49-F238E27FC236}">
                  <a16:creationId xmlns:a16="http://schemas.microsoft.com/office/drawing/2014/main" id="{8FD3801D-135F-4059-8666-A98146F895FC}"/>
                </a:ext>
              </a:extLst>
            </p:cNvPr>
            <p:cNvSpPr>
              <a:spLocks/>
            </p:cNvSpPr>
            <p:nvPr/>
          </p:nvSpPr>
          <p:spPr bwMode="auto">
            <a:xfrm>
              <a:off x="1807862" y="5124974"/>
              <a:ext cx="115226" cy="94485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grpSp>
          <p:nvGrpSpPr>
            <p:cNvPr id="117" name="Group 116">
              <a:extLst>
                <a:ext uri="{FF2B5EF4-FFF2-40B4-BE49-F238E27FC236}">
                  <a16:creationId xmlns:a16="http://schemas.microsoft.com/office/drawing/2014/main" id="{DCB76013-73E5-4FF9-B5DF-C7632F79057F}"/>
                </a:ext>
              </a:extLst>
            </p:cNvPr>
            <p:cNvGrpSpPr/>
            <p:nvPr/>
          </p:nvGrpSpPr>
          <p:grpSpPr>
            <a:xfrm>
              <a:off x="2204081" y="5117484"/>
              <a:ext cx="109465" cy="109465"/>
              <a:chOff x="4587875" y="2947988"/>
              <a:chExt cx="150813" cy="150813"/>
            </a:xfrm>
            <a:solidFill>
              <a:schemeClr val="bg2"/>
            </a:solidFill>
          </p:grpSpPr>
          <p:sp>
            <p:nvSpPr>
              <p:cNvPr id="118" name="Freeform 13">
                <a:extLst>
                  <a:ext uri="{FF2B5EF4-FFF2-40B4-BE49-F238E27FC236}">
                    <a16:creationId xmlns:a16="http://schemas.microsoft.com/office/drawing/2014/main" id="{BCCE4DA4-6B72-4FF0-A52B-6D079A7722A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587875" y="2947988"/>
                <a:ext cx="36513" cy="150813"/>
              </a:xfrm>
              <a:custGeom>
                <a:avLst/>
                <a:gdLst>
                  <a:gd name="T0" fmla="*/ 1 w 12"/>
                  <a:gd name="T1" fmla="*/ 16 h 50"/>
                  <a:gd name="T2" fmla="*/ 11 w 12"/>
                  <a:gd name="T3" fmla="*/ 16 h 50"/>
                  <a:gd name="T4" fmla="*/ 11 w 12"/>
                  <a:gd name="T5" fmla="*/ 50 h 50"/>
                  <a:gd name="T6" fmla="*/ 1 w 12"/>
                  <a:gd name="T7" fmla="*/ 50 h 50"/>
                  <a:gd name="T8" fmla="*/ 1 w 12"/>
                  <a:gd name="T9" fmla="*/ 16 h 50"/>
                  <a:gd name="T10" fmla="*/ 6 w 12"/>
                  <a:gd name="T11" fmla="*/ 0 h 50"/>
                  <a:gd name="T12" fmla="*/ 12 w 12"/>
                  <a:gd name="T13" fmla="*/ 6 h 50"/>
                  <a:gd name="T14" fmla="*/ 6 w 12"/>
                  <a:gd name="T15" fmla="*/ 12 h 50"/>
                  <a:gd name="T16" fmla="*/ 0 w 12"/>
                  <a:gd name="T17" fmla="*/ 6 h 50"/>
                  <a:gd name="T18" fmla="*/ 6 w 12"/>
                  <a:gd name="T19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" h="50">
                    <a:moveTo>
                      <a:pt x="1" y="16"/>
                    </a:moveTo>
                    <a:cubicBezTo>
                      <a:pt x="11" y="16"/>
                      <a:pt x="11" y="16"/>
                      <a:pt x="11" y="16"/>
                    </a:cubicBezTo>
                    <a:cubicBezTo>
                      <a:pt x="11" y="50"/>
                      <a:pt x="11" y="50"/>
                      <a:pt x="11" y="50"/>
                    </a:cubicBezTo>
                    <a:cubicBezTo>
                      <a:pt x="1" y="50"/>
                      <a:pt x="1" y="50"/>
                      <a:pt x="1" y="50"/>
                    </a:cubicBezTo>
                    <a:lnTo>
                      <a:pt x="1" y="16"/>
                    </a:lnTo>
                    <a:close/>
                    <a:moveTo>
                      <a:pt x="6" y="0"/>
                    </a:moveTo>
                    <a:cubicBezTo>
                      <a:pt x="9" y="0"/>
                      <a:pt x="12" y="3"/>
                      <a:pt x="12" y="6"/>
                    </a:cubicBezTo>
                    <a:cubicBezTo>
                      <a:pt x="12" y="9"/>
                      <a:pt x="9" y="12"/>
                      <a:pt x="6" y="12"/>
                    </a:cubicBezTo>
                    <a:cubicBezTo>
                      <a:pt x="3" y="12"/>
                      <a:pt x="0" y="9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  <p:sp>
            <p:nvSpPr>
              <p:cNvPr id="119" name="Freeform 14">
                <a:extLst>
                  <a:ext uri="{FF2B5EF4-FFF2-40B4-BE49-F238E27FC236}">
                    <a16:creationId xmlns:a16="http://schemas.microsoft.com/office/drawing/2014/main" id="{99C756C3-366B-43ED-AAB9-25CB39C0D5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41850" y="2995613"/>
                <a:ext cx="96838" cy="103188"/>
              </a:xfrm>
              <a:custGeom>
                <a:avLst/>
                <a:gdLst>
                  <a:gd name="T0" fmla="*/ 0 w 32"/>
                  <a:gd name="T1" fmla="*/ 0 h 34"/>
                  <a:gd name="T2" fmla="*/ 10 w 32"/>
                  <a:gd name="T3" fmla="*/ 0 h 34"/>
                  <a:gd name="T4" fmla="*/ 10 w 32"/>
                  <a:gd name="T5" fmla="*/ 5 h 34"/>
                  <a:gd name="T6" fmla="*/ 10 w 32"/>
                  <a:gd name="T7" fmla="*/ 5 h 34"/>
                  <a:gd name="T8" fmla="*/ 20 w 32"/>
                  <a:gd name="T9" fmla="*/ 0 h 34"/>
                  <a:gd name="T10" fmla="*/ 32 w 32"/>
                  <a:gd name="T11" fmla="*/ 15 h 34"/>
                  <a:gd name="T12" fmla="*/ 32 w 32"/>
                  <a:gd name="T13" fmla="*/ 34 h 34"/>
                  <a:gd name="T14" fmla="*/ 22 w 32"/>
                  <a:gd name="T15" fmla="*/ 34 h 34"/>
                  <a:gd name="T16" fmla="*/ 22 w 32"/>
                  <a:gd name="T17" fmla="*/ 18 h 34"/>
                  <a:gd name="T18" fmla="*/ 16 w 32"/>
                  <a:gd name="T19" fmla="*/ 9 h 34"/>
                  <a:gd name="T20" fmla="*/ 10 w 32"/>
                  <a:gd name="T21" fmla="*/ 17 h 34"/>
                  <a:gd name="T22" fmla="*/ 10 w 32"/>
                  <a:gd name="T23" fmla="*/ 34 h 34"/>
                  <a:gd name="T24" fmla="*/ 0 w 32"/>
                  <a:gd name="T25" fmla="*/ 34 h 34"/>
                  <a:gd name="T26" fmla="*/ 0 w 32"/>
                  <a:gd name="T27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2" h="34">
                    <a:moveTo>
                      <a:pt x="0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1" y="2"/>
                      <a:pt x="14" y="0"/>
                      <a:pt x="20" y="0"/>
                    </a:cubicBezTo>
                    <a:cubicBezTo>
                      <a:pt x="30" y="0"/>
                      <a:pt x="32" y="7"/>
                      <a:pt x="32" y="15"/>
                    </a:cubicBezTo>
                    <a:cubicBezTo>
                      <a:pt x="32" y="34"/>
                      <a:pt x="32" y="34"/>
                      <a:pt x="32" y="34"/>
                    </a:cubicBezTo>
                    <a:cubicBezTo>
                      <a:pt x="22" y="34"/>
                      <a:pt x="22" y="34"/>
                      <a:pt x="22" y="34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2" y="14"/>
                      <a:pt x="22" y="9"/>
                      <a:pt x="16" y="9"/>
                    </a:cubicBezTo>
                    <a:cubicBezTo>
                      <a:pt x="11" y="9"/>
                      <a:pt x="10" y="13"/>
                      <a:pt x="10" y="17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0" y="34"/>
                      <a:pt x="0" y="34"/>
                      <a:pt x="0" y="34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</p:grpSp>
      <p:sp>
        <p:nvSpPr>
          <p:cNvPr id="140" name="Rectangle: Rounded Corners 139">
            <a:extLst>
              <a:ext uri="{FF2B5EF4-FFF2-40B4-BE49-F238E27FC236}">
                <a16:creationId xmlns:a16="http://schemas.microsoft.com/office/drawing/2014/main" id="{0B0F305E-3EA6-4966-B23D-8810FF076B5B}"/>
              </a:ext>
            </a:extLst>
          </p:cNvPr>
          <p:cNvSpPr/>
          <p:nvPr/>
        </p:nvSpPr>
        <p:spPr>
          <a:xfrm rot="5400000">
            <a:off x="2949202" y="3563856"/>
            <a:ext cx="1207247" cy="1838325"/>
          </a:xfrm>
          <a:prstGeom prst="roundRect">
            <a:avLst>
              <a:gd name="adj" fmla="val 11928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2" name="Rectangle: Rounded Corners 141">
            <a:extLst>
              <a:ext uri="{FF2B5EF4-FFF2-40B4-BE49-F238E27FC236}">
                <a16:creationId xmlns:a16="http://schemas.microsoft.com/office/drawing/2014/main" id="{87343C6B-35DA-4688-B33D-613820A19F17}"/>
              </a:ext>
            </a:extLst>
          </p:cNvPr>
          <p:cNvSpPr/>
          <p:nvPr/>
        </p:nvSpPr>
        <p:spPr>
          <a:xfrm>
            <a:off x="3079491" y="4923885"/>
            <a:ext cx="946667" cy="308087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3" name="TextBox 142">
            <a:extLst>
              <a:ext uri="{FF2B5EF4-FFF2-40B4-BE49-F238E27FC236}">
                <a16:creationId xmlns:a16="http://schemas.microsoft.com/office/drawing/2014/main" id="{8643246D-CEC7-4A62-BB3C-7FEB3BC4D3DC}"/>
              </a:ext>
            </a:extLst>
          </p:cNvPr>
          <p:cNvSpPr txBox="1"/>
          <p:nvPr/>
        </p:nvSpPr>
        <p:spPr>
          <a:xfrm>
            <a:off x="2973324" y="4973837"/>
            <a:ext cx="1159002" cy="2192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825" b="1" dirty="0">
                <a:solidFill>
                  <a:schemeClr val="bg2"/>
                </a:solidFill>
                <a:latin typeface="+mj-lt"/>
              </a:rPr>
              <a:t>View </a:t>
            </a:r>
            <a:r>
              <a:rPr lang="en-US" sz="825" b="1" dirty="0" err="1">
                <a:solidFill>
                  <a:schemeClr val="bg2"/>
                </a:solidFill>
                <a:latin typeface="+mj-lt"/>
              </a:rPr>
              <a:t>Profil</a:t>
            </a:r>
            <a:endParaRPr lang="en-US" sz="825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id="{160EEC7C-DAB0-4870-812D-F093B0E15D79}"/>
              </a:ext>
            </a:extLst>
          </p:cNvPr>
          <p:cNvSpPr txBox="1"/>
          <p:nvPr/>
        </p:nvSpPr>
        <p:spPr>
          <a:xfrm>
            <a:off x="2839349" y="4253342"/>
            <a:ext cx="142695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Athlete Runner</a:t>
            </a:r>
          </a:p>
        </p:txBody>
      </p:sp>
      <p:sp>
        <p:nvSpPr>
          <p:cNvPr id="145" name="TextBox 144">
            <a:extLst>
              <a:ext uri="{FF2B5EF4-FFF2-40B4-BE49-F238E27FC236}">
                <a16:creationId xmlns:a16="http://schemas.microsoft.com/office/drawing/2014/main" id="{5B73D612-E526-4665-8491-0BC732281F19}"/>
              </a:ext>
            </a:extLst>
          </p:cNvPr>
          <p:cNvSpPr txBox="1"/>
          <p:nvPr/>
        </p:nvSpPr>
        <p:spPr>
          <a:xfrm>
            <a:off x="2786633" y="3997452"/>
            <a:ext cx="153238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  <a:latin typeface="+mj-lt"/>
              </a:rPr>
              <a:t>Jonson Devan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146" name="Group 145">
            <a:extLst>
              <a:ext uri="{FF2B5EF4-FFF2-40B4-BE49-F238E27FC236}">
                <a16:creationId xmlns:a16="http://schemas.microsoft.com/office/drawing/2014/main" id="{EBF2499A-5C26-4D61-AF7E-832111BB12F3}"/>
              </a:ext>
            </a:extLst>
          </p:cNvPr>
          <p:cNvGrpSpPr/>
          <p:nvPr/>
        </p:nvGrpSpPr>
        <p:grpSpPr>
          <a:xfrm>
            <a:off x="3139800" y="4542868"/>
            <a:ext cx="826051" cy="236044"/>
            <a:chOff x="1314774" y="5014854"/>
            <a:chExt cx="1101401" cy="314725"/>
          </a:xfrm>
        </p:grpSpPr>
        <p:sp>
          <p:nvSpPr>
            <p:cNvPr id="147" name="Oval 146">
              <a:extLst>
                <a:ext uri="{FF2B5EF4-FFF2-40B4-BE49-F238E27FC236}">
                  <a16:creationId xmlns:a16="http://schemas.microsoft.com/office/drawing/2014/main" id="{6DB1295A-18E2-4B57-86F3-D2A781829226}"/>
                </a:ext>
              </a:extLst>
            </p:cNvPr>
            <p:cNvSpPr/>
            <p:nvPr/>
          </p:nvSpPr>
          <p:spPr>
            <a:xfrm>
              <a:off x="1314774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148" name="Oval 147">
              <a:extLst>
                <a:ext uri="{FF2B5EF4-FFF2-40B4-BE49-F238E27FC236}">
                  <a16:creationId xmlns:a16="http://schemas.microsoft.com/office/drawing/2014/main" id="{B546D538-0F38-48EC-A4FF-0A167136F68C}"/>
                </a:ext>
              </a:extLst>
            </p:cNvPr>
            <p:cNvSpPr/>
            <p:nvPr/>
          </p:nvSpPr>
          <p:spPr>
            <a:xfrm>
              <a:off x="1708112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149" name="Oval 148">
              <a:extLst>
                <a:ext uri="{FF2B5EF4-FFF2-40B4-BE49-F238E27FC236}">
                  <a16:creationId xmlns:a16="http://schemas.microsoft.com/office/drawing/2014/main" id="{1EA67CFD-9F2F-4ADC-B530-947EE796841A}"/>
                </a:ext>
              </a:extLst>
            </p:cNvPr>
            <p:cNvSpPr/>
            <p:nvPr/>
          </p:nvSpPr>
          <p:spPr>
            <a:xfrm>
              <a:off x="2101450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150" name="Freeform 5">
              <a:extLst>
                <a:ext uri="{FF2B5EF4-FFF2-40B4-BE49-F238E27FC236}">
                  <a16:creationId xmlns:a16="http://schemas.microsoft.com/office/drawing/2014/main" id="{CBA2469C-2685-4D17-89EA-5F127EE7EE91}"/>
                </a:ext>
              </a:extLst>
            </p:cNvPr>
            <p:cNvSpPr>
              <a:spLocks/>
            </p:cNvSpPr>
            <p:nvPr/>
          </p:nvSpPr>
          <p:spPr bwMode="auto">
            <a:xfrm>
              <a:off x="1440450" y="5109995"/>
              <a:ext cx="63375" cy="124444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151" name="Freeform 6">
              <a:extLst>
                <a:ext uri="{FF2B5EF4-FFF2-40B4-BE49-F238E27FC236}">
                  <a16:creationId xmlns:a16="http://schemas.microsoft.com/office/drawing/2014/main" id="{F7A9599C-92DE-427A-9EA0-76689345F4BF}"/>
                </a:ext>
              </a:extLst>
            </p:cNvPr>
            <p:cNvSpPr>
              <a:spLocks/>
            </p:cNvSpPr>
            <p:nvPr/>
          </p:nvSpPr>
          <p:spPr bwMode="auto">
            <a:xfrm>
              <a:off x="1807862" y="5124974"/>
              <a:ext cx="115226" cy="94485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grpSp>
          <p:nvGrpSpPr>
            <p:cNvPr id="152" name="Group 151">
              <a:extLst>
                <a:ext uri="{FF2B5EF4-FFF2-40B4-BE49-F238E27FC236}">
                  <a16:creationId xmlns:a16="http://schemas.microsoft.com/office/drawing/2014/main" id="{A9591858-8E20-4BDC-AC32-A42E6D1EDD77}"/>
                </a:ext>
              </a:extLst>
            </p:cNvPr>
            <p:cNvGrpSpPr/>
            <p:nvPr/>
          </p:nvGrpSpPr>
          <p:grpSpPr>
            <a:xfrm>
              <a:off x="2204081" y="5117484"/>
              <a:ext cx="109465" cy="109465"/>
              <a:chOff x="4587875" y="2947988"/>
              <a:chExt cx="150813" cy="150813"/>
            </a:xfrm>
            <a:solidFill>
              <a:schemeClr val="bg2"/>
            </a:solidFill>
          </p:grpSpPr>
          <p:sp>
            <p:nvSpPr>
              <p:cNvPr id="153" name="Freeform 13">
                <a:extLst>
                  <a:ext uri="{FF2B5EF4-FFF2-40B4-BE49-F238E27FC236}">
                    <a16:creationId xmlns:a16="http://schemas.microsoft.com/office/drawing/2014/main" id="{43153E38-7E36-402E-896E-BB0AB6FE578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587875" y="2947988"/>
                <a:ext cx="36513" cy="150813"/>
              </a:xfrm>
              <a:custGeom>
                <a:avLst/>
                <a:gdLst>
                  <a:gd name="T0" fmla="*/ 1 w 12"/>
                  <a:gd name="T1" fmla="*/ 16 h 50"/>
                  <a:gd name="T2" fmla="*/ 11 w 12"/>
                  <a:gd name="T3" fmla="*/ 16 h 50"/>
                  <a:gd name="T4" fmla="*/ 11 w 12"/>
                  <a:gd name="T5" fmla="*/ 50 h 50"/>
                  <a:gd name="T6" fmla="*/ 1 w 12"/>
                  <a:gd name="T7" fmla="*/ 50 h 50"/>
                  <a:gd name="T8" fmla="*/ 1 w 12"/>
                  <a:gd name="T9" fmla="*/ 16 h 50"/>
                  <a:gd name="T10" fmla="*/ 6 w 12"/>
                  <a:gd name="T11" fmla="*/ 0 h 50"/>
                  <a:gd name="T12" fmla="*/ 12 w 12"/>
                  <a:gd name="T13" fmla="*/ 6 h 50"/>
                  <a:gd name="T14" fmla="*/ 6 w 12"/>
                  <a:gd name="T15" fmla="*/ 12 h 50"/>
                  <a:gd name="T16" fmla="*/ 0 w 12"/>
                  <a:gd name="T17" fmla="*/ 6 h 50"/>
                  <a:gd name="T18" fmla="*/ 6 w 12"/>
                  <a:gd name="T19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" h="50">
                    <a:moveTo>
                      <a:pt x="1" y="16"/>
                    </a:moveTo>
                    <a:cubicBezTo>
                      <a:pt x="11" y="16"/>
                      <a:pt x="11" y="16"/>
                      <a:pt x="11" y="16"/>
                    </a:cubicBezTo>
                    <a:cubicBezTo>
                      <a:pt x="11" y="50"/>
                      <a:pt x="11" y="50"/>
                      <a:pt x="11" y="50"/>
                    </a:cubicBezTo>
                    <a:cubicBezTo>
                      <a:pt x="1" y="50"/>
                      <a:pt x="1" y="50"/>
                      <a:pt x="1" y="50"/>
                    </a:cubicBezTo>
                    <a:lnTo>
                      <a:pt x="1" y="16"/>
                    </a:lnTo>
                    <a:close/>
                    <a:moveTo>
                      <a:pt x="6" y="0"/>
                    </a:moveTo>
                    <a:cubicBezTo>
                      <a:pt x="9" y="0"/>
                      <a:pt x="12" y="3"/>
                      <a:pt x="12" y="6"/>
                    </a:cubicBezTo>
                    <a:cubicBezTo>
                      <a:pt x="12" y="9"/>
                      <a:pt x="9" y="12"/>
                      <a:pt x="6" y="12"/>
                    </a:cubicBezTo>
                    <a:cubicBezTo>
                      <a:pt x="3" y="12"/>
                      <a:pt x="0" y="9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  <p:sp>
            <p:nvSpPr>
              <p:cNvPr id="154" name="Freeform 14">
                <a:extLst>
                  <a:ext uri="{FF2B5EF4-FFF2-40B4-BE49-F238E27FC236}">
                    <a16:creationId xmlns:a16="http://schemas.microsoft.com/office/drawing/2014/main" id="{695DF019-196A-428E-94EF-9049324EF9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41850" y="2995613"/>
                <a:ext cx="96838" cy="103188"/>
              </a:xfrm>
              <a:custGeom>
                <a:avLst/>
                <a:gdLst>
                  <a:gd name="T0" fmla="*/ 0 w 32"/>
                  <a:gd name="T1" fmla="*/ 0 h 34"/>
                  <a:gd name="T2" fmla="*/ 10 w 32"/>
                  <a:gd name="T3" fmla="*/ 0 h 34"/>
                  <a:gd name="T4" fmla="*/ 10 w 32"/>
                  <a:gd name="T5" fmla="*/ 5 h 34"/>
                  <a:gd name="T6" fmla="*/ 10 w 32"/>
                  <a:gd name="T7" fmla="*/ 5 h 34"/>
                  <a:gd name="T8" fmla="*/ 20 w 32"/>
                  <a:gd name="T9" fmla="*/ 0 h 34"/>
                  <a:gd name="T10" fmla="*/ 32 w 32"/>
                  <a:gd name="T11" fmla="*/ 15 h 34"/>
                  <a:gd name="T12" fmla="*/ 32 w 32"/>
                  <a:gd name="T13" fmla="*/ 34 h 34"/>
                  <a:gd name="T14" fmla="*/ 22 w 32"/>
                  <a:gd name="T15" fmla="*/ 34 h 34"/>
                  <a:gd name="T16" fmla="*/ 22 w 32"/>
                  <a:gd name="T17" fmla="*/ 18 h 34"/>
                  <a:gd name="T18" fmla="*/ 16 w 32"/>
                  <a:gd name="T19" fmla="*/ 9 h 34"/>
                  <a:gd name="T20" fmla="*/ 10 w 32"/>
                  <a:gd name="T21" fmla="*/ 17 h 34"/>
                  <a:gd name="T22" fmla="*/ 10 w 32"/>
                  <a:gd name="T23" fmla="*/ 34 h 34"/>
                  <a:gd name="T24" fmla="*/ 0 w 32"/>
                  <a:gd name="T25" fmla="*/ 34 h 34"/>
                  <a:gd name="T26" fmla="*/ 0 w 32"/>
                  <a:gd name="T27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2" h="34">
                    <a:moveTo>
                      <a:pt x="0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1" y="2"/>
                      <a:pt x="14" y="0"/>
                      <a:pt x="20" y="0"/>
                    </a:cubicBezTo>
                    <a:cubicBezTo>
                      <a:pt x="30" y="0"/>
                      <a:pt x="32" y="7"/>
                      <a:pt x="32" y="15"/>
                    </a:cubicBezTo>
                    <a:cubicBezTo>
                      <a:pt x="32" y="34"/>
                      <a:pt x="32" y="34"/>
                      <a:pt x="32" y="34"/>
                    </a:cubicBezTo>
                    <a:cubicBezTo>
                      <a:pt x="22" y="34"/>
                      <a:pt x="22" y="34"/>
                      <a:pt x="22" y="34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2" y="14"/>
                      <a:pt x="22" y="9"/>
                      <a:pt x="16" y="9"/>
                    </a:cubicBezTo>
                    <a:cubicBezTo>
                      <a:pt x="11" y="9"/>
                      <a:pt x="10" y="13"/>
                      <a:pt x="10" y="17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0" y="34"/>
                      <a:pt x="0" y="34"/>
                      <a:pt x="0" y="34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</p:grpSp>
      <p:sp>
        <p:nvSpPr>
          <p:cNvPr id="155" name="Rectangle: Rounded Corners 154">
            <a:extLst>
              <a:ext uri="{FF2B5EF4-FFF2-40B4-BE49-F238E27FC236}">
                <a16:creationId xmlns:a16="http://schemas.microsoft.com/office/drawing/2014/main" id="{83A9393E-3F01-4449-893F-5F7B5E2B8191}"/>
              </a:ext>
            </a:extLst>
          </p:cNvPr>
          <p:cNvSpPr/>
          <p:nvPr/>
        </p:nvSpPr>
        <p:spPr>
          <a:xfrm rot="5400000">
            <a:off x="7025900" y="3563858"/>
            <a:ext cx="1207247" cy="1838325"/>
          </a:xfrm>
          <a:prstGeom prst="roundRect">
            <a:avLst>
              <a:gd name="adj" fmla="val 11928"/>
            </a:avLst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9" name="TextBox 158">
            <a:extLst>
              <a:ext uri="{FF2B5EF4-FFF2-40B4-BE49-F238E27FC236}">
                <a16:creationId xmlns:a16="http://schemas.microsoft.com/office/drawing/2014/main" id="{7BC777EA-5529-42DC-B955-EF3D4C6E7027}"/>
              </a:ext>
            </a:extLst>
          </p:cNvPr>
          <p:cNvSpPr txBox="1"/>
          <p:nvPr/>
        </p:nvSpPr>
        <p:spPr>
          <a:xfrm>
            <a:off x="6916048" y="4325702"/>
            <a:ext cx="142695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Athlete Runner</a:t>
            </a:r>
          </a:p>
        </p:txBody>
      </p:sp>
      <p:sp>
        <p:nvSpPr>
          <p:cNvPr id="160" name="TextBox 159">
            <a:extLst>
              <a:ext uri="{FF2B5EF4-FFF2-40B4-BE49-F238E27FC236}">
                <a16:creationId xmlns:a16="http://schemas.microsoft.com/office/drawing/2014/main" id="{BEE773C5-3E4C-4D2F-9BE3-67A7BED0137F}"/>
              </a:ext>
            </a:extLst>
          </p:cNvPr>
          <p:cNvSpPr txBox="1"/>
          <p:nvPr/>
        </p:nvSpPr>
        <p:spPr>
          <a:xfrm>
            <a:off x="6863331" y="4069813"/>
            <a:ext cx="153238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  <a:latin typeface="+mj-lt"/>
              </a:rPr>
              <a:t>Liliana Daran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161" name="Group 160">
            <a:extLst>
              <a:ext uri="{FF2B5EF4-FFF2-40B4-BE49-F238E27FC236}">
                <a16:creationId xmlns:a16="http://schemas.microsoft.com/office/drawing/2014/main" id="{B284A9B1-2B77-4DB1-A6CE-2E4187E0808A}"/>
              </a:ext>
            </a:extLst>
          </p:cNvPr>
          <p:cNvGrpSpPr/>
          <p:nvPr/>
        </p:nvGrpSpPr>
        <p:grpSpPr>
          <a:xfrm>
            <a:off x="7216499" y="4615229"/>
            <a:ext cx="826051" cy="236044"/>
            <a:chOff x="1314774" y="5014854"/>
            <a:chExt cx="1101401" cy="314725"/>
          </a:xfrm>
        </p:grpSpPr>
        <p:sp>
          <p:nvSpPr>
            <p:cNvPr id="162" name="Oval 161">
              <a:extLst>
                <a:ext uri="{FF2B5EF4-FFF2-40B4-BE49-F238E27FC236}">
                  <a16:creationId xmlns:a16="http://schemas.microsoft.com/office/drawing/2014/main" id="{F5045D57-A4F7-4128-A643-870D4960D910}"/>
                </a:ext>
              </a:extLst>
            </p:cNvPr>
            <p:cNvSpPr/>
            <p:nvPr/>
          </p:nvSpPr>
          <p:spPr>
            <a:xfrm>
              <a:off x="1314774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163" name="Oval 162">
              <a:extLst>
                <a:ext uri="{FF2B5EF4-FFF2-40B4-BE49-F238E27FC236}">
                  <a16:creationId xmlns:a16="http://schemas.microsoft.com/office/drawing/2014/main" id="{5612D788-A406-40B5-9598-3AC36F719E76}"/>
                </a:ext>
              </a:extLst>
            </p:cNvPr>
            <p:cNvSpPr/>
            <p:nvPr/>
          </p:nvSpPr>
          <p:spPr>
            <a:xfrm>
              <a:off x="1708112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164" name="Oval 163">
              <a:extLst>
                <a:ext uri="{FF2B5EF4-FFF2-40B4-BE49-F238E27FC236}">
                  <a16:creationId xmlns:a16="http://schemas.microsoft.com/office/drawing/2014/main" id="{FA4A4C33-D661-4CB8-B963-A278C9E9FDD4}"/>
                </a:ext>
              </a:extLst>
            </p:cNvPr>
            <p:cNvSpPr/>
            <p:nvPr/>
          </p:nvSpPr>
          <p:spPr>
            <a:xfrm>
              <a:off x="2101450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165" name="Freeform 5">
              <a:extLst>
                <a:ext uri="{FF2B5EF4-FFF2-40B4-BE49-F238E27FC236}">
                  <a16:creationId xmlns:a16="http://schemas.microsoft.com/office/drawing/2014/main" id="{61571D13-C5AA-45F4-8CD2-53ECB8D51E05}"/>
                </a:ext>
              </a:extLst>
            </p:cNvPr>
            <p:cNvSpPr>
              <a:spLocks/>
            </p:cNvSpPr>
            <p:nvPr/>
          </p:nvSpPr>
          <p:spPr bwMode="auto">
            <a:xfrm>
              <a:off x="1440450" y="5109995"/>
              <a:ext cx="63375" cy="124444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166" name="Freeform 6">
              <a:extLst>
                <a:ext uri="{FF2B5EF4-FFF2-40B4-BE49-F238E27FC236}">
                  <a16:creationId xmlns:a16="http://schemas.microsoft.com/office/drawing/2014/main" id="{C4B03378-853D-40FA-BB51-E6ADD7D78D13}"/>
                </a:ext>
              </a:extLst>
            </p:cNvPr>
            <p:cNvSpPr>
              <a:spLocks/>
            </p:cNvSpPr>
            <p:nvPr/>
          </p:nvSpPr>
          <p:spPr bwMode="auto">
            <a:xfrm>
              <a:off x="1807862" y="5124974"/>
              <a:ext cx="115226" cy="94485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grpSp>
          <p:nvGrpSpPr>
            <p:cNvPr id="167" name="Group 166">
              <a:extLst>
                <a:ext uri="{FF2B5EF4-FFF2-40B4-BE49-F238E27FC236}">
                  <a16:creationId xmlns:a16="http://schemas.microsoft.com/office/drawing/2014/main" id="{5347534E-B435-463D-89BC-5DD5AB079763}"/>
                </a:ext>
              </a:extLst>
            </p:cNvPr>
            <p:cNvGrpSpPr/>
            <p:nvPr/>
          </p:nvGrpSpPr>
          <p:grpSpPr>
            <a:xfrm>
              <a:off x="2204081" y="5117484"/>
              <a:ext cx="109465" cy="109465"/>
              <a:chOff x="4587875" y="2947988"/>
              <a:chExt cx="150813" cy="150813"/>
            </a:xfrm>
            <a:solidFill>
              <a:schemeClr val="bg2"/>
            </a:solidFill>
          </p:grpSpPr>
          <p:sp>
            <p:nvSpPr>
              <p:cNvPr id="168" name="Freeform 13">
                <a:extLst>
                  <a:ext uri="{FF2B5EF4-FFF2-40B4-BE49-F238E27FC236}">
                    <a16:creationId xmlns:a16="http://schemas.microsoft.com/office/drawing/2014/main" id="{D1A7F3E8-7AA1-4175-A613-B7338869FB9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587875" y="2947988"/>
                <a:ext cx="36513" cy="150813"/>
              </a:xfrm>
              <a:custGeom>
                <a:avLst/>
                <a:gdLst>
                  <a:gd name="T0" fmla="*/ 1 w 12"/>
                  <a:gd name="T1" fmla="*/ 16 h 50"/>
                  <a:gd name="T2" fmla="*/ 11 w 12"/>
                  <a:gd name="T3" fmla="*/ 16 h 50"/>
                  <a:gd name="T4" fmla="*/ 11 w 12"/>
                  <a:gd name="T5" fmla="*/ 50 h 50"/>
                  <a:gd name="T6" fmla="*/ 1 w 12"/>
                  <a:gd name="T7" fmla="*/ 50 h 50"/>
                  <a:gd name="T8" fmla="*/ 1 w 12"/>
                  <a:gd name="T9" fmla="*/ 16 h 50"/>
                  <a:gd name="T10" fmla="*/ 6 w 12"/>
                  <a:gd name="T11" fmla="*/ 0 h 50"/>
                  <a:gd name="T12" fmla="*/ 12 w 12"/>
                  <a:gd name="T13" fmla="*/ 6 h 50"/>
                  <a:gd name="T14" fmla="*/ 6 w 12"/>
                  <a:gd name="T15" fmla="*/ 12 h 50"/>
                  <a:gd name="T16" fmla="*/ 0 w 12"/>
                  <a:gd name="T17" fmla="*/ 6 h 50"/>
                  <a:gd name="T18" fmla="*/ 6 w 12"/>
                  <a:gd name="T19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" h="50">
                    <a:moveTo>
                      <a:pt x="1" y="16"/>
                    </a:moveTo>
                    <a:cubicBezTo>
                      <a:pt x="11" y="16"/>
                      <a:pt x="11" y="16"/>
                      <a:pt x="11" y="16"/>
                    </a:cubicBezTo>
                    <a:cubicBezTo>
                      <a:pt x="11" y="50"/>
                      <a:pt x="11" y="50"/>
                      <a:pt x="11" y="50"/>
                    </a:cubicBezTo>
                    <a:cubicBezTo>
                      <a:pt x="1" y="50"/>
                      <a:pt x="1" y="50"/>
                      <a:pt x="1" y="50"/>
                    </a:cubicBezTo>
                    <a:lnTo>
                      <a:pt x="1" y="16"/>
                    </a:lnTo>
                    <a:close/>
                    <a:moveTo>
                      <a:pt x="6" y="0"/>
                    </a:moveTo>
                    <a:cubicBezTo>
                      <a:pt x="9" y="0"/>
                      <a:pt x="12" y="3"/>
                      <a:pt x="12" y="6"/>
                    </a:cubicBezTo>
                    <a:cubicBezTo>
                      <a:pt x="12" y="9"/>
                      <a:pt x="9" y="12"/>
                      <a:pt x="6" y="12"/>
                    </a:cubicBezTo>
                    <a:cubicBezTo>
                      <a:pt x="3" y="12"/>
                      <a:pt x="0" y="9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  <p:sp>
            <p:nvSpPr>
              <p:cNvPr id="169" name="Freeform 14">
                <a:extLst>
                  <a:ext uri="{FF2B5EF4-FFF2-40B4-BE49-F238E27FC236}">
                    <a16:creationId xmlns:a16="http://schemas.microsoft.com/office/drawing/2014/main" id="{D9B00905-A9E4-4E72-B04F-5BBB6D8659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41850" y="2995613"/>
                <a:ext cx="96838" cy="103188"/>
              </a:xfrm>
              <a:custGeom>
                <a:avLst/>
                <a:gdLst>
                  <a:gd name="T0" fmla="*/ 0 w 32"/>
                  <a:gd name="T1" fmla="*/ 0 h 34"/>
                  <a:gd name="T2" fmla="*/ 10 w 32"/>
                  <a:gd name="T3" fmla="*/ 0 h 34"/>
                  <a:gd name="T4" fmla="*/ 10 w 32"/>
                  <a:gd name="T5" fmla="*/ 5 h 34"/>
                  <a:gd name="T6" fmla="*/ 10 w 32"/>
                  <a:gd name="T7" fmla="*/ 5 h 34"/>
                  <a:gd name="T8" fmla="*/ 20 w 32"/>
                  <a:gd name="T9" fmla="*/ 0 h 34"/>
                  <a:gd name="T10" fmla="*/ 32 w 32"/>
                  <a:gd name="T11" fmla="*/ 15 h 34"/>
                  <a:gd name="T12" fmla="*/ 32 w 32"/>
                  <a:gd name="T13" fmla="*/ 34 h 34"/>
                  <a:gd name="T14" fmla="*/ 22 w 32"/>
                  <a:gd name="T15" fmla="*/ 34 h 34"/>
                  <a:gd name="T16" fmla="*/ 22 w 32"/>
                  <a:gd name="T17" fmla="*/ 18 h 34"/>
                  <a:gd name="T18" fmla="*/ 16 w 32"/>
                  <a:gd name="T19" fmla="*/ 9 h 34"/>
                  <a:gd name="T20" fmla="*/ 10 w 32"/>
                  <a:gd name="T21" fmla="*/ 17 h 34"/>
                  <a:gd name="T22" fmla="*/ 10 w 32"/>
                  <a:gd name="T23" fmla="*/ 34 h 34"/>
                  <a:gd name="T24" fmla="*/ 0 w 32"/>
                  <a:gd name="T25" fmla="*/ 34 h 34"/>
                  <a:gd name="T26" fmla="*/ 0 w 32"/>
                  <a:gd name="T27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2" h="34">
                    <a:moveTo>
                      <a:pt x="0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1" y="2"/>
                      <a:pt x="14" y="0"/>
                      <a:pt x="20" y="0"/>
                    </a:cubicBezTo>
                    <a:cubicBezTo>
                      <a:pt x="30" y="0"/>
                      <a:pt x="32" y="7"/>
                      <a:pt x="32" y="15"/>
                    </a:cubicBezTo>
                    <a:cubicBezTo>
                      <a:pt x="32" y="34"/>
                      <a:pt x="32" y="34"/>
                      <a:pt x="32" y="34"/>
                    </a:cubicBezTo>
                    <a:cubicBezTo>
                      <a:pt x="22" y="34"/>
                      <a:pt x="22" y="34"/>
                      <a:pt x="22" y="34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2" y="14"/>
                      <a:pt x="22" y="9"/>
                      <a:pt x="16" y="9"/>
                    </a:cubicBezTo>
                    <a:cubicBezTo>
                      <a:pt x="11" y="9"/>
                      <a:pt x="10" y="13"/>
                      <a:pt x="10" y="17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0" y="34"/>
                      <a:pt x="0" y="34"/>
                      <a:pt x="0" y="34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58442383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4" accel="20000" decel="6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4" accel="20000" decel="6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4" accel="20000" decel="6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build="p"/>
      <p:bldP spid="35" grpId="0" animBg="1"/>
      <p:bldP spid="47" grpId="0"/>
      <p:bldP spid="48" grpId="0"/>
      <p:bldP spid="105" grpId="0" animBg="1"/>
      <p:bldP spid="109" grpId="0"/>
      <p:bldP spid="110" grpId="0"/>
      <p:bldP spid="140" grpId="0" animBg="1"/>
      <p:bldP spid="142" grpId="0" animBg="1"/>
      <p:bldP spid="143" grpId="0"/>
      <p:bldP spid="144" grpId="0"/>
      <p:bldP spid="145" grpId="0"/>
      <p:bldP spid="155" grpId="0" animBg="1"/>
      <p:bldP spid="159" grpId="0"/>
      <p:bldP spid="16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Rectangle: Rounded Corners 97">
            <a:extLst>
              <a:ext uri="{FF2B5EF4-FFF2-40B4-BE49-F238E27FC236}">
                <a16:creationId xmlns:a16="http://schemas.microsoft.com/office/drawing/2014/main" id="{58665E21-9860-493A-B5DF-A6D2763149FE}"/>
              </a:ext>
            </a:extLst>
          </p:cNvPr>
          <p:cNvSpPr/>
          <p:nvPr/>
        </p:nvSpPr>
        <p:spPr>
          <a:xfrm>
            <a:off x="4438152" y="4767547"/>
            <a:ext cx="1316771" cy="815961"/>
          </a:xfrm>
          <a:prstGeom prst="roundRect">
            <a:avLst>
              <a:gd name="adj" fmla="val 5939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67BDDCD-D92C-4705-B425-927A5BBD955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THE TEAM</a:t>
            </a:r>
          </a:p>
        </p:txBody>
      </p:sp>
      <p:pic>
        <p:nvPicPr>
          <p:cNvPr id="42" name="PpHolder3">
            <a:extLst>
              <a:ext uri="{FF2B5EF4-FFF2-40B4-BE49-F238E27FC236}">
                <a16:creationId xmlns:a16="http://schemas.microsoft.com/office/drawing/2014/main" id="{B5E44EB5-1944-45C1-972B-FD68AA1E9E14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542" t="49176" r="27213" b="21165"/>
          <a:stretch>
            <a:fillRect/>
          </a:stretch>
        </p:blipFill>
        <p:spPr>
          <a:xfrm>
            <a:off x="4621582" y="3372496"/>
            <a:ext cx="2034042" cy="2034042"/>
          </a:xfrm>
          <a:custGeom>
            <a:avLst/>
            <a:gdLst>
              <a:gd name="connsiteX0" fmla="*/ 0 w 2034042"/>
              <a:gd name="connsiteY0" fmla="*/ 0 h 2034042"/>
              <a:gd name="connsiteX1" fmla="*/ 2034042 w 2034042"/>
              <a:gd name="connsiteY1" fmla="*/ 0 h 2034042"/>
              <a:gd name="connsiteX2" fmla="*/ 2034042 w 2034042"/>
              <a:gd name="connsiteY2" fmla="*/ 2034042 h 2034042"/>
              <a:gd name="connsiteX3" fmla="*/ 0 w 2034042"/>
              <a:gd name="connsiteY3" fmla="*/ 2034042 h 20340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34042" h="2034042">
                <a:moveTo>
                  <a:pt x="0" y="0"/>
                </a:moveTo>
                <a:lnTo>
                  <a:pt x="2034042" y="0"/>
                </a:lnTo>
                <a:lnTo>
                  <a:pt x="2034042" y="2034042"/>
                </a:lnTo>
                <a:lnTo>
                  <a:pt x="0" y="2034042"/>
                </a:lnTo>
                <a:close/>
              </a:path>
            </a:pathLst>
          </a:custGeom>
        </p:spPr>
      </p:pic>
      <p:pic>
        <p:nvPicPr>
          <p:cNvPr id="39" name="PpHolder4">
            <a:extLst>
              <a:ext uri="{FF2B5EF4-FFF2-40B4-BE49-F238E27FC236}">
                <a16:creationId xmlns:a16="http://schemas.microsoft.com/office/drawing/2014/main" id="{3473E699-5AD3-4135-9CF4-074C0311DF7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633" t="19517" r="5123" b="50824"/>
          <a:stretch>
            <a:fillRect/>
          </a:stretch>
        </p:blipFill>
        <p:spPr>
          <a:xfrm>
            <a:off x="6641543" y="1338454"/>
            <a:ext cx="2034042" cy="2034042"/>
          </a:xfrm>
          <a:custGeom>
            <a:avLst/>
            <a:gdLst>
              <a:gd name="connsiteX0" fmla="*/ 0 w 2034042"/>
              <a:gd name="connsiteY0" fmla="*/ 0 h 2034042"/>
              <a:gd name="connsiteX1" fmla="*/ 2034042 w 2034042"/>
              <a:gd name="connsiteY1" fmla="*/ 0 h 2034042"/>
              <a:gd name="connsiteX2" fmla="*/ 2034042 w 2034042"/>
              <a:gd name="connsiteY2" fmla="*/ 2034042 h 2034042"/>
              <a:gd name="connsiteX3" fmla="*/ 0 w 2034042"/>
              <a:gd name="connsiteY3" fmla="*/ 2034042 h 20340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34042" h="2034042">
                <a:moveTo>
                  <a:pt x="0" y="0"/>
                </a:moveTo>
                <a:lnTo>
                  <a:pt x="2034042" y="0"/>
                </a:lnTo>
                <a:lnTo>
                  <a:pt x="2034042" y="2034042"/>
                </a:lnTo>
                <a:lnTo>
                  <a:pt x="0" y="2034042"/>
                </a:lnTo>
                <a:close/>
              </a:path>
            </a:pathLst>
          </a:cu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C7CD0DCB-4FB4-4E3C-AE80-057A8547102A}"/>
              </a:ext>
            </a:extLst>
          </p:cNvPr>
          <p:cNvSpPr txBox="1"/>
          <p:nvPr/>
        </p:nvSpPr>
        <p:spPr>
          <a:xfrm>
            <a:off x="982672" y="1692638"/>
            <a:ext cx="3015488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29" name="Graphic 536" descr="Line arrow: Straight">
            <a:extLst>
              <a:ext uri="{FF2B5EF4-FFF2-40B4-BE49-F238E27FC236}">
                <a16:creationId xmlns:a16="http://schemas.microsoft.com/office/drawing/2014/main" id="{B98D774C-2BB5-488E-B026-7A324948945E}"/>
              </a:ext>
            </a:extLst>
          </p:cNvPr>
          <p:cNvSpPr/>
          <p:nvPr/>
        </p:nvSpPr>
        <p:spPr>
          <a:xfrm rot="10800000">
            <a:off x="1062343" y="2484521"/>
            <a:ext cx="169481" cy="64286"/>
          </a:xfrm>
          <a:custGeom>
            <a:avLst/>
            <a:gdLst>
              <a:gd name="connsiteX0" fmla="*/ 326921 w 334612"/>
              <a:gd name="connsiteY0" fmla="*/ 53846 h 126922"/>
              <a:gd name="connsiteX1" fmla="*/ 39230 w 334612"/>
              <a:gd name="connsiteY1" fmla="*/ 53846 h 126922"/>
              <a:gd name="connsiteX2" fmla="*/ 73461 w 334612"/>
              <a:gd name="connsiteY2" fmla="*/ 19615 h 126922"/>
              <a:gd name="connsiteX3" fmla="*/ 73461 w 334612"/>
              <a:gd name="connsiteY3" fmla="*/ 3462 h 126922"/>
              <a:gd name="connsiteX4" fmla="*/ 57307 w 334612"/>
              <a:gd name="connsiteY4" fmla="*/ 3462 h 126922"/>
              <a:gd name="connsiteX5" fmla="*/ 3462 w 334612"/>
              <a:gd name="connsiteY5" fmla="*/ 57307 h 126922"/>
              <a:gd name="connsiteX6" fmla="*/ 3462 w 334612"/>
              <a:gd name="connsiteY6" fmla="*/ 73461 h 126922"/>
              <a:gd name="connsiteX7" fmla="*/ 57307 w 334612"/>
              <a:gd name="connsiteY7" fmla="*/ 127307 h 126922"/>
              <a:gd name="connsiteX8" fmla="*/ 65384 w 334612"/>
              <a:gd name="connsiteY8" fmla="*/ 130768 h 126922"/>
              <a:gd name="connsiteX9" fmla="*/ 73461 w 334612"/>
              <a:gd name="connsiteY9" fmla="*/ 127307 h 126922"/>
              <a:gd name="connsiteX10" fmla="*/ 73461 w 334612"/>
              <a:gd name="connsiteY10" fmla="*/ 111153 h 126922"/>
              <a:gd name="connsiteX11" fmla="*/ 39230 w 334612"/>
              <a:gd name="connsiteY11" fmla="*/ 76923 h 126922"/>
              <a:gd name="connsiteX12" fmla="*/ 326921 w 334612"/>
              <a:gd name="connsiteY12" fmla="*/ 76923 h 126922"/>
              <a:gd name="connsiteX13" fmla="*/ 338459 w 334612"/>
              <a:gd name="connsiteY13" fmla="*/ 65384 h 126922"/>
              <a:gd name="connsiteX14" fmla="*/ 326921 w 334612"/>
              <a:gd name="connsiteY14" fmla="*/ 53846 h 12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4612" h="126922">
                <a:moveTo>
                  <a:pt x="326921" y="53846"/>
                </a:moveTo>
                <a:lnTo>
                  <a:pt x="39230" y="53846"/>
                </a:lnTo>
                <a:lnTo>
                  <a:pt x="73461" y="19615"/>
                </a:lnTo>
                <a:cubicBezTo>
                  <a:pt x="78076" y="15000"/>
                  <a:pt x="78076" y="7692"/>
                  <a:pt x="73461" y="3462"/>
                </a:cubicBezTo>
                <a:cubicBezTo>
                  <a:pt x="68846" y="-1154"/>
                  <a:pt x="61538" y="-1154"/>
                  <a:pt x="57307" y="3462"/>
                </a:cubicBezTo>
                <a:lnTo>
                  <a:pt x="3462" y="57307"/>
                </a:lnTo>
                <a:cubicBezTo>
                  <a:pt x="-1154" y="61923"/>
                  <a:pt x="-1154" y="69230"/>
                  <a:pt x="3462" y="73461"/>
                </a:cubicBezTo>
                <a:lnTo>
                  <a:pt x="57307" y="127307"/>
                </a:lnTo>
                <a:cubicBezTo>
                  <a:pt x="59615" y="129614"/>
                  <a:pt x="62692" y="130768"/>
                  <a:pt x="65384" y="130768"/>
                </a:cubicBezTo>
                <a:cubicBezTo>
                  <a:pt x="68076" y="130768"/>
                  <a:pt x="71153" y="129614"/>
                  <a:pt x="73461" y="127307"/>
                </a:cubicBezTo>
                <a:cubicBezTo>
                  <a:pt x="78076" y="122691"/>
                  <a:pt x="78076" y="115384"/>
                  <a:pt x="73461" y="111153"/>
                </a:cubicBezTo>
                <a:lnTo>
                  <a:pt x="39230" y="76923"/>
                </a:lnTo>
                <a:lnTo>
                  <a:pt x="326921" y="76923"/>
                </a:lnTo>
                <a:cubicBezTo>
                  <a:pt x="333459" y="76923"/>
                  <a:pt x="338459" y="71923"/>
                  <a:pt x="338459" y="65384"/>
                </a:cubicBezTo>
                <a:cubicBezTo>
                  <a:pt x="338459" y="58846"/>
                  <a:pt x="333459" y="53846"/>
                  <a:pt x="326921" y="53846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D717582-A563-4FA4-B8F4-401201DACC80}"/>
              </a:ext>
            </a:extLst>
          </p:cNvPr>
          <p:cNvSpPr txBox="1"/>
          <p:nvPr/>
        </p:nvSpPr>
        <p:spPr>
          <a:xfrm>
            <a:off x="1360589" y="2412790"/>
            <a:ext cx="54735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accent1"/>
                </a:solidFill>
                <a:latin typeface="+mj-lt"/>
              </a:rPr>
              <a:t>Detail</a:t>
            </a:r>
            <a:endParaRPr lang="en-ID" sz="9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C6A1EC66-B967-4EFB-B3B9-D1D06CD71E21}"/>
              </a:ext>
            </a:extLst>
          </p:cNvPr>
          <p:cNvSpPr txBox="1"/>
          <p:nvPr/>
        </p:nvSpPr>
        <p:spPr>
          <a:xfrm>
            <a:off x="7007505" y="4246199"/>
            <a:ext cx="1473905" cy="2077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Professional athlete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4E246353-EDB1-4472-AA69-80BA7BCF9130}"/>
              </a:ext>
            </a:extLst>
          </p:cNvPr>
          <p:cNvSpPr txBox="1"/>
          <p:nvPr/>
        </p:nvSpPr>
        <p:spPr>
          <a:xfrm>
            <a:off x="6979474" y="4032110"/>
            <a:ext cx="1529968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050" dirty="0">
                <a:solidFill>
                  <a:schemeClr val="accent1"/>
                </a:solidFill>
                <a:latin typeface="+mj-lt"/>
              </a:rPr>
              <a:t>Liliana </a:t>
            </a:r>
            <a:r>
              <a:rPr lang="en-US" sz="1050" dirty="0" err="1">
                <a:solidFill>
                  <a:schemeClr val="accent1"/>
                </a:solidFill>
                <a:latin typeface="+mj-lt"/>
              </a:rPr>
              <a:t>Kecaron</a:t>
            </a:r>
            <a:endParaRPr lang="en-US" sz="105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F4F81779-1D87-4968-8329-656720C776F7}"/>
              </a:ext>
            </a:extLst>
          </p:cNvPr>
          <p:cNvSpPr txBox="1"/>
          <p:nvPr/>
        </p:nvSpPr>
        <p:spPr>
          <a:xfrm>
            <a:off x="4876150" y="2217972"/>
            <a:ext cx="1345554" cy="2077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Professional Athlete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550FD503-0115-47AE-BB09-5F24088E856F}"/>
              </a:ext>
            </a:extLst>
          </p:cNvPr>
          <p:cNvSpPr txBox="1"/>
          <p:nvPr/>
        </p:nvSpPr>
        <p:spPr>
          <a:xfrm>
            <a:off x="4783943" y="2003883"/>
            <a:ext cx="1529968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050" dirty="0">
                <a:solidFill>
                  <a:schemeClr val="accent1"/>
                </a:solidFill>
                <a:latin typeface="+mj-lt"/>
              </a:rPr>
              <a:t>Dimas Brandon</a:t>
            </a:r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21644551-1582-45F3-A943-1AF2307C5BE0}"/>
              </a:ext>
            </a:extLst>
          </p:cNvPr>
          <p:cNvSpPr/>
          <p:nvPr/>
        </p:nvSpPr>
        <p:spPr>
          <a:xfrm>
            <a:off x="7271123" y="4551316"/>
            <a:ext cx="946667" cy="308087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8275F19A-E609-413D-992A-A4E99CC4B1D4}"/>
              </a:ext>
            </a:extLst>
          </p:cNvPr>
          <p:cNvSpPr txBox="1"/>
          <p:nvPr/>
        </p:nvSpPr>
        <p:spPr>
          <a:xfrm>
            <a:off x="7164956" y="4601269"/>
            <a:ext cx="1159002" cy="2192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825" b="1" dirty="0">
                <a:solidFill>
                  <a:schemeClr val="bg2"/>
                </a:solidFill>
                <a:latin typeface="+mj-lt"/>
              </a:rPr>
              <a:t>View </a:t>
            </a:r>
            <a:r>
              <a:rPr lang="en-US" sz="825" b="1" dirty="0" err="1">
                <a:solidFill>
                  <a:schemeClr val="bg2"/>
                </a:solidFill>
                <a:latin typeface="+mj-lt"/>
              </a:rPr>
              <a:t>Profil</a:t>
            </a:r>
            <a:endParaRPr lang="en-US" sz="825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BA711404-FD62-4364-AFF4-9EE07B081CC7}"/>
              </a:ext>
            </a:extLst>
          </p:cNvPr>
          <p:cNvSpPr/>
          <p:nvPr/>
        </p:nvSpPr>
        <p:spPr>
          <a:xfrm>
            <a:off x="5075592" y="2498855"/>
            <a:ext cx="946667" cy="308087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66BCDA98-CBE1-4A81-A782-CA9DC807F518}"/>
              </a:ext>
            </a:extLst>
          </p:cNvPr>
          <p:cNvSpPr txBox="1"/>
          <p:nvPr/>
        </p:nvSpPr>
        <p:spPr>
          <a:xfrm>
            <a:off x="4969426" y="2548807"/>
            <a:ext cx="1159002" cy="2192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825" b="1" dirty="0">
                <a:solidFill>
                  <a:schemeClr val="bg2"/>
                </a:solidFill>
                <a:latin typeface="+mj-lt"/>
              </a:rPr>
              <a:t>View </a:t>
            </a:r>
            <a:r>
              <a:rPr lang="en-US" sz="825" b="1" dirty="0" err="1">
                <a:solidFill>
                  <a:schemeClr val="bg2"/>
                </a:solidFill>
                <a:latin typeface="+mj-lt"/>
              </a:rPr>
              <a:t>Profil</a:t>
            </a:r>
            <a:endParaRPr lang="en-US" sz="825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D4E51E2F-4591-4909-8F63-6663887D3C3A}"/>
              </a:ext>
            </a:extLst>
          </p:cNvPr>
          <p:cNvSpPr/>
          <p:nvPr/>
        </p:nvSpPr>
        <p:spPr>
          <a:xfrm>
            <a:off x="1062342" y="2862336"/>
            <a:ext cx="2245634" cy="325621"/>
          </a:xfrm>
          <a:prstGeom prst="rect">
            <a:avLst/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1064E1F9-92FD-4F8B-8F63-919C9665C18C}"/>
              </a:ext>
            </a:extLst>
          </p:cNvPr>
          <p:cNvSpPr/>
          <p:nvPr/>
        </p:nvSpPr>
        <p:spPr>
          <a:xfrm>
            <a:off x="1192330" y="2977303"/>
            <a:ext cx="95685" cy="9568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6F348F70-C026-4427-B15F-3B1A0A94A50D}"/>
              </a:ext>
            </a:extLst>
          </p:cNvPr>
          <p:cNvSpPr/>
          <p:nvPr/>
        </p:nvSpPr>
        <p:spPr>
          <a:xfrm>
            <a:off x="1062342" y="3652722"/>
            <a:ext cx="2245634" cy="325621"/>
          </a:xfrm>
          <a:prstGeom prst="rect">
            <a:avLst/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8" name="Oval 77">
            <a:extLst>
              <a:ext uri="{FF2B5EF4-FFF2-40B4-BE49-F238E27FC236}">
                <a16:creationId xmlns:a16="http://schemas.microsoft.com/office/drawing/2014/main" id="{ED0B7443-9D60-4CE9-8270-BB4E2504912F}"/>
              </a:ext>
            </a:extLst>
          </p:cNvPr>
          <p:cNvSpPr/>
          <p:nvPr/>
        </p:nvSpPr>
        <p:spPr>
          <a:xfrm>
            <a:off x="1192330" y="3767689"/>
            <a:ext cx="95685" cy="9568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0725C026-9CD1-4AC1-9A3E-D2AD0D0FC662}"/>
              </a:ext>
            </a:extLst>
          </p:cNvPr>
          <p:cNvSpPr/>
          <p:nvPr/>
        </p:nvSpPr>
        <p:spPr>
          <a:xfrm>
            <a:off x="1062342" y="4443108"/>
            <a:ext cx="2245634" cy="325621"/>
          </a:xfrm>
          <a:prstGeom prst="rect">
            <a:avLst/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2" name="Oval 81">
            <a:extLst>
              <a:ext uri="{FF2B5EF4-FFF2-40B4-BE49-F238E27FC236}">
                <a16:creationId xmlns:a16="http://schemas.microsoft.com/office/drawing/2014/main" id="{BE390CDE-099C-4643-8A8D-67954FA43BA6}"/>
              </a:ext>
            </a:extLst>
          </p:cNvPr>
          <p:cNvSpPr/>
          <p:nvPr/>
        </p:nvSpPr>
        <p:spPr>
          <a:xfrm>
            <a:off x="1192330" y="4558075"/>
            <a:ext cx="95685" cy="9568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1C6743AC-8B44-47C0-BAAE-146B0958A910}"/>
              </a:ext>
            </a:extLst>
          </p:cNvPr>
          <p:cNvSpPr txBox="1"/>
          <p:nvPr/>
        </p:nvSpPr>
        <p:spPr>
          <a:xfrm>
            <a:off x="1494642" y="2926264"/>
            <a:ext cx="158265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Community and team</a:t>
            </a:r>
          </a:p>
        </p:txBody>
      </p:sp>
      <p:sp>
        <p:nvSpPr>
          <p:cNvPr id="86" name="Oval 85">
            <a:extLst>
              <a:ext uri="{FF2B5EF4-FFF2-40B4-BE49-F238E27FC236}">
                <a16:creationId xmlns:a16="http://schemas.microsoft.com/office/drawing/2014/main" id="{F1F2BEB5-3264-477D-98F7-2E2D20E2424E}"/>
              </a:ext>
            </a:extLst>
          </p:cNvPr>
          <p:cNvSpPr/>
          <p:nvPr/>
        </p:nvSpPr>
        <p:spPr>
          <a:xfrm>
            <a:off x="1192330" y="3372496"/>
            <a:ext cx="95685" cy="9568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A9E3A54F-4763-427D-A5CD-962F1B777C0C}"/>
              </a:ext>
            </a:extLst>
          </p:cNvPr>
          <p:cNvSpPr txBox="1"/>
          <p:nvPr/>
        </p:nvSpPr>
        <p:spPr>
          <a:xfrm>
            <a:off x="1494641" y="3321457"/>
            <a:ext cx="158058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Total event and race</a:t>
            </a:r>
          </a:p>
        </p:txBody>
      </p:sp>
      <p:sp>
        <p:nvSpPr>
          <p:cNvPr id="90" name="Oval 89">
            <a:extLst>
              <a:ext uri="{FF2B5EF4-FFF2-40B4-BE49-F238E27FC236}">
                <a16:creationId xmlns:a16="http://schemas.microsoft.com/office/drawing/2014/main" id="{8F81D935-F498-454E-B1AC-BEBB4A9C8739}"/>
              </a:ext>
            </a:extLst>
          </p:cNvPr>
          <p:cNvSpPr/>
          <p:nvPr/>
        </p:nvSpPr>
        <p:spPr>
          <a:xfrm>
            <a:off x="1192330" y="4162881"/>
            <a:ext cx="95685" cy="9568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3AD93106-6895-4FC3-B093-9453D1F1DFCB}"/>
              </a:ext>
            </a:extLst>
          </p:cNvPr>
          <p:cNvSpPr txBox="1"/>
          <p:nvPr/>
        </p:nvSpPr>
        <p:spPr>
          <a:xfrm>
            <a:off x="1494641" y="4111842"/>
            <a:ext cx="158058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A wonderful serenity</a:t>
            </a: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C587B1F4-58E9-4617-BB05-B0A96478F10F}"/>
              </a:ext>
            </a:extLst>
          </p:cNvPr>
          <p:cNvSpPr txBox="1"/>
          <p:nvPr/>
        </p:nvSpPr>
        <p:spPr>
          <a:xfrm>
            <a:off x="1494641" y="3713747"/>
            <a:ext cx="1748579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Daily training schedule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A1DEB377-8DED-4612-B09A-2F6B34392D3B}"/>
              </a:ext>
            </a:extLst>
          </p:cNvPr>
          <p:cNvSpPr txBox="1"/>
          <p:nvPr/>
        </p:nvSpPr>
        <p:spPr>
          <a:xfrm>
            <a:off x="1494642" y="4502043"/>
            <a:ext cx="125949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 err="1"/>
              <a:t>Champhionship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187089313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7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8" grpId="0" animBg="1"/>
      <p:bldP spid="7" grpId="0" build="p"/>
      <p:bldP spid="27" grpId="0"/>
      <p:bldP spid="29" grpId="0" animBg="1"/>
      <p:bldP spid="31" grpId="0"/>
      <p:bldP spid="48" grpId="0"/>
      <p:bldP spid="50" grpId="0"/>
      <p:bldP spid="53" grpId="0"/>
      <p:bldP spid="54" grpId="0"/>
      <p:bldP spid="56" grpId="0" animBg="1"/>
      <p:bldP spid="58" grpId="0"/>
      <p:bldP spid="61" grpId="0" animBg="1"/>
      <p:bldP spid="62" grpId="0"/>
      <p:bldP spid="72" grpId="0" animBg="1"/>
      <p:bldP spid="74" grpId="0" animBg="1"/>
      <p:bldP spid="76" grpId="0" animBg="1"/>
      <p:bldP spid="78" grpId="0" animBg="1"/>
      <p:bldP spid="80" grpId="0" animBg="1"/>
      <p:bldP spid="82" grpId="0" animBg="1"/>
      <p:bldP spid="84" grpId="0"/>
      <p:bldP spid="86" grpId="0" animBg="1"/>
      <p:bldP spid="88" grpId="0"/>
      <p:bldP spid="90" grpId="0" animBg="1"/>
      <p:bldP spid="92" grpId="0"/>
      <p:bldP spid="94" grpId="0"/>
      <p:bldP spid="9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45925BE2-CAD3-4FCD-AB51-926EF0B7F02E}"/>
              </a:ext>
            </a:extLst>
          </p:cNvPr>
          <p:cNvSpPr/>
          <p:nvPr/>
        </p:nvSpPr>
        <p:spPr>
          <a:xfrm>
            <a:off x="988116" y="2454567"/>
            <a:ext cx="1122392" cy="1122392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F31E5EDB-1BE8-4272-AF78-959E17F29605}"/>
              </a:ext>
            </a:extLst>
          </p:cNvPr>
          <p:cNvSpPr/>
          <p:nvPr/>
        </p:nvSpPr>
        <p:spPr>
          <a:xfrm>
            <a:off x="1" y="3250096"/>
            <a:ext cx="9143999" cy="3606055"/>
          </a:xfrm>
          <a:prstGeom prst="roundRect">
            <a:avLst>
              <a:gd name="adj" fmla="val 0"/>
            </a:avLst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47" name="PpHolder3">
            <a:extLst>
              <a:ext uri="{FF2B5EF4-FFF2-40B4-BE49-F238E27FC236}">
                <a16:creationId xmlns:a16="http://schemas.microsoft.com/office/drawing/2014/main" id="{389F84AE-A0EE-4233-B01F-92508DD28BB1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59" r="16559"/>
          <a:stretch>
            <a:fillRect/>
          </a:stretch>
        </p:blipFill>
        <p:spPr>
          <a:xfrm>
            <a:off x="1514144" y="0"/>
            <a:ext cx="6115721" cy="6858000"/>
          </a:xfrm>
          <a:custGeom>
            <a:avLst/>
            <a:gdLst>
              <a:gd name="connsiteX0" fmla="*/ 3178884 w 6115721"/>
              <a:gd name="connsiteY0" fmla="*/ 1930998 h 6858000"/>
              <a:gd name="connsiteX1" fmla="*/ 6115721 w 6115721"/>
              <a:gd name="connsiteY1" fmla="*/ 1930998 h 6858000"/>
              <a:gd name="connsiteX2" fmla="*/ 6115721 w 6115721"/>
              <a:gd name="connsiteY2" fmla="*/ 6858000 h 6858000"/>
              <a:gd name="connsiteX3" fmla="*/ 3178884 w 6115721"/>
              <a:gd name="connsiteY3" fmla="*/ 6858000 h 6858000"/>
              <a:gd name="connsiteX4" fmla="*/ 0 w 6115721"/>
              <a:gd name="connsiteY4" fmla="*/ 0 h 6858000"/>
              <a:gd name="connsiteX5" fmla="*/ 2936838 w 6115721"/>
              <a:gd name="connsiteY5" fmla="*/ 0 h 6858000"/>
              <a:gd name="connsiteX6" fmla="*/ 2936838 w 6115721"/>
              <a:gd name="connsiteY6" fmla="*/ 4927002 h 6858000"/>
              <a:gd name="connsiteX7" fmla="*/ 0 w 6115721"/>
              <a:gd name="connsiteY7" fmla="*/ 4927002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115721" h="6858000">
                <a:moveTo>
                  <a:pt x="3178884" y="1930998"/>
                </a:moveTo>
                <a:lnTo>
                  <a:pt x="6115721" y="1930998"/>
                </a:lnTo>
                <a:lnTo>
                  <a:pt x="6115721" y="6858000"/>
                </a:lnTo>
                <a:lnTo>
                  <a:pt x="3178884" y="6858000"/>
                </a:lnTo>
                <a:close/>
                <a:moveTo>
                  <a:pt x="0" y="0"/>
                </a:moveTo>
                <a:lnTo>
                  <a:pt x="2936838" y="0"/>
                </a:lnTo>
                <a:lnTo>
                  <a:pt x="2936838" y="4927002"/>
                </a:lnTo>
                <a:lnTo>
                  <a:pt x="0" y="4927002"/>
                </a:lnTo>
                <a:close/>
              </a:path>
            </a:pathLst>
          </a:custGeom>
        </p:spPr>
      </p:pic>
      <p:sp>
        <p:nvSpPr>
          <p:cNvPr id="25" name="Text Placeholder 24">
            <a:extLst>
              <a:ext uri="{FF2B5EF4-FFF2-40B4-BE49-F238E27FC236}">
                <a16:creationId xmlns:a16="http://schemas.microsoft.com/office/drawing/2014/main" id="{FB9A181D-9DF6-48C6-A9C1-EACAB062C59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PORTFOLIO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89890BE-AC9D-487F-95FF-1929C4EB5888}"/>
              </a:ext>
            </a:extLst>
          </p:cNvPr>
          <p:cNvSpPr/>
          <p:nvPr/>
        </p:nvSpPr>
        <p:spPr>
          <a:xfrm>
            <a:off x="5912427" y="1533805"/>
            <a:ext cx="3231573" cy="2173172"/>
          </a:xfrm>
          <a:prstGeom prst="rect">
            <a:avLst/>
          </a:prstGeom>
          <a:gradFill>
            <a:gsLst>
              <a:gs pos="0">
                <a:schemeClr val="accent1">
                  <a:alpha val="51000"/>
                </a:schemeClr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21C5353-FD94-4572-82EF-99AC3BD23AAA}"/>
              </a:ext>
            </a:extLst>
          </p:cNvPr>
          <p:cNvGrpSpPr/>
          <p:nvPr/>
        </p:nvGrpSpPr>
        <p:grpSpPr>
          <a:xfrm rot="5400000">
            <a:off x="1981728" y="1884841"/>
            <a:ext cx="1963814" cy="1281771"/>
            <a:chOff x="2438034" y="780754"/>
            <a:chExt cx="4365174" cy="284912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B23B73B1-1B60-4BE4-A140-4AA9E1FFF14B}"/>
                </a:ext>
              </a:extLst>
            </p:cNvPr>
            <p:cNvGrpSpPr/>
            <p:nvPr/>
          </p:nvGrpSpPr>
          <p:grpSpPr>
            <a:xfrm>
              <a:off x="2438034" y="780754"/>
              <a:ext cx="4365174" cy="2849126"/>
              <a:chOff x="4690044" y="1193071"/>
              <a:chExt cx="5453690" cy="3559595"/>
            </a:xfrm>
            <a:grpFill/>
          </p:grpSpPr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3C5AC512-5866-4F02-9AC4-0B901B43B5AF}"/>
                  </a:ext>
                </a:extLst>
              </p:cNvPr>
              <p:cNvSpPr/>
              <p:nvPr/>
            </p:nvSpPr>
            <p:spPr>
              <a:xfrm>
                <a:off x="4690044" y="1193071"/>
                <a:ext cx="1240986" cy="1330528"/>
              </a:xfrm>
              <a:custGeom>
                <a:avLst/>
                <a:gdLst>
                  <a:gd name="connsiteX0" fmla="*/ 212789 w 254793"/>
                  <a:gd name="connsiteY0" fmla="*/ 152114 h 273177"/>
                  <a:gd name="connsiteX1" fmla="*/ 233267 w 254793"/>
                  <a:gd name="connsiteY1" fmla="*/ 122015 h 273177"/>
                  <a:gd name="connsiteX2" fmla="*/ 240030 w 254793"/>
                  <a:gd name="connsiteY2" fmla="*/ 88011 h 273177"/>
                  <a:gd name="connsiteX3" fmla="*/ 212598 w 254793"/>
                  <a:gd name="connsiteY3" fmla="*/ 21908 h 273177"/>
                  <a:gd name="connsiteX4" fmla="*/ 137636 w 254793"/>
                  <a:gd name="connsiteY4" fmla="*/ 0 h 273177"/>
                  <a:gd name="connsiteX5" fmla="*/ 0 w 254793"/>
                  <a:gd name="connsiteY5" fmla="*/ 0 h 273177"/>
                  <a:gd name="connsiteX6" fmla="*/ 0 w 254793"/>
                  <a:gd name="connsiteY6" fmla="*/ 273177 h 273177"/>
                  <a:gd name="connsiteX7" fmla="*/ 74105 w 254793"/>
                  <a:gd name="connsiteY7" fmla="*/ 273177 h 273177"/>
                  <a:gd name="connsiteX8" fmla="*/ 74105 w 254793"/>
                  <a:gd name="connsiteY8" fmla="*/ 182690 h 273177"/>
                  <a:gd name="connsiteX9" fmla="*/ 108966 w 254793"/>
                  <a:gd name="connsiteY9" fmla="*/ 182690 h 273177"/>
                  <a:gd name="connsiteX10" fmla="*/ 159734 w 254793"/>
                  <a:gd name="connsiteY10" fmla="*/ 273177 h 273177"/>
                  <a:gd name="connsiteX11" fmla="*/ 254794 w 254793"/>
                  <a:gd name="connsiteY11" fmla="*/ 273177 h 273177"/>
                  <a:gd name="connsiteX12" fmla="*/ 185166 w 254793"/>
                  <a:gd name="connsiteY12" fmla="*/ 167640 h 273177"/>
                  <a:gd name="connsiteX13" fmla="*/ 212789 w 254793"/>
                  <a:gd name="connsiteY13" fmla="*/ 152114 h 273177"/>
                  <a:gd name="connsiteX14" fmla="*/ 150305 w 254793"/>
                  <a:gd name="connsiteY14" fmla="*/ 120777 h 273177"/>
                  <a:gd name="connsiteX15" fmla="*/ 126968 w 254793"/>
                  <a:gd name="connsiteY15" fmla="*/ 129350 h 273177"/>
                  <a:gd name="connsiteX16" fmla="*/ 74105 w 254793"/>
                  <a:gd name="connsiteY16" fmla="*/ 129350 h 273177"/>
                  <a:gd name="connsiteX17" fmla="*/ 74105 w 254793"/>
                  <a:gd name="connsiteY17" fmla="*/ 56483 h 273177"/>
                  <a:gd name="connsiteX18" fmla="*/ 128588 w 254793"/>
                  <a:gd name="connsiteY18" fmla="*/ 56483 h 273177"/>
                  <a:gd name="connsiteX19" fmla="*/ 150876 w 254793"/>
                  <a:gd name="connsiteY19" fmla="*/ 65056 h 273177"/>
                  <a:gd name="connsiteX20" fmla="*/ 159639 w 254793"/>
                  <a:gd name="connsiteY20" fmla="*/ 91631 h 273177"/>
                  <a:gd name="connsiteX21" fmla="*/ 150305 w 254793"/>
                  <a:gd name="connsiteY21" fmla="*/ 120777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12789" y="152114"/>
                    </a:move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215" y="7334"/>
                      <a:pt x="169259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5" y="273177"/>
                    </a:lnTo>
                    <a:lnTo>
                      <a:pt x="74105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lnTo>
                      <a:pt x="185166" y="167640"/>
                    </a:lnTo>
                    <a:cubicBezTo>
                      <a:pt x="195929" y="164306"/>
                      <a:pt x="205169" y="159258"/>
                      <a:pt x="212789" y="152114"/>
                    </a:cubicBezTo>
                    <a:close/>
                    <a:moveTo>
                      <a:pt x="150305" y="120777"/>
                    </a:moveTo>
                    <a:cubicBezTo>
                      <a:pt x="144018" y="126492"/>
                      <a:pt x="136208" y="129350"/>
                      <a:pt x="126968" y="129350"/>
                    </a:cubicBezTo>
                    <a:lnTo>
                      <a:pt x="74105" y="129350"/>
                    </a:lnTo>
                    <a:lnTo>
                      <a:pt x="74105" y="56483"/>
                    </a:lnTo>
                    <a:lnTo>
                      <a:pt x="128588" y="56483"/>
                    </a:lnTo>
                    <a:cubicBezTo>
                      <a:pt x="137636" y="56483"/>
                      <a:pt x="145066" y="59341"/>
                      <a:pt x="150876" y="65056"/>
                    </a:cubicBezTo>
                    <a:cubicBezTo>
                      <a:pt x="156781" y="70771"/>
                      <a:pt x="159639" y="79629"/>
                      <a:pt x="159639" y="91631"/>
                    </a:cubicBezTo>
                    <a:cubicBezTo>
                      <a:pt x="159734" y="105347"/>
                      <a:pt x="156591" y="115062"/>
                      <a:pt x="150305" y="12077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F7642E5D-71BE-4A9B-8F24-721B98BA498D}"/>
                  </a:ext>
                </a:extLst>
              </p:cNvPr>
              <p:cNvSpPr/>
              <p:nvPr/>
            </p:nvSpPr>
            <p:spPr>
              <a:xfrm>
                <a:off x="6758578" y="1199945"/>
                <a:ext cx="1191350" cy="1376450"/>
              </a:xfrm>
              <a:custGeom>
                <a:avLst/>
                <a:gdLst>
                  <a:gd name="connsiteX0" fmla="*/ 174022 w 244602"/>
                  <a:gd name="connsiteY0" fmla="*/ 169164 h 282606"/>
                  <a:gd name="connsiteX1" fmla="*/ 161163 w 244602"/>
                  <a:gd name="connsiteY1" fmla="*/ 212122 h 282606"/>
                  <a:gd name="connsiteX2" fmla="*/ 125730 w 244602"/>
                  <a:gd name="connsiteY2" fmla="*/ 226028 h 282606"/>
                  <a:gd name="connsiteX3" fmla="*/ 88868 w 244602"/>
                  <a:gd name="connsiteY3" fmla="*/ 212122 h 282606"/>
                  <a:gd name="connsiteX4" fmla="*/ 77438 w 244602"/>
                  <a:gd name="connsiteY4" fmla="*/ 169164 h 282606"/>
                  <a:gd name="connsiteX5" fmla="*/ 77438 w 244602"/>
                  <a:gd name="connsiteY5" fmla="*/ 0 h 282606"/>
                  <a:gd name="connsiteX6" fmla="*/ 0 w 244602"/>
                  <a:gd name="connsiteY6" fmla="*/ 0 h 282606"/>
                  <a:gd name="connsiteX7" fmla="*/ 0 w 244602"/>
                  <a:gd name="connsiteY7" fmla="*/ 173260 h 282606"/>
                  <a:gd name="connsiteX8" fmla="*/ 32195 w 244602"/>
                  <a:gd name="connsiteY8" fmla="*/ 256413 h 282606"/>
                  <a:gd name="connsiteX9" fmla="*/ 129445 w 244602"/>
                  <a:gd name="connsiteY9" fmla="*/ 282607 h 282606"/>
                  <a:gd name="connsiteX10" fmla="*/ 189071 w 244602"/>
                  <a:gd name="connsiteY10" fmla="*/ 271177 h 282606"/>
                  <a:gd name="connsiteX11" fmla="*/ 229838 w 244602"/>
                  <a:gd name="connsiteY11" fmla="*/ 235553 h 282606"/>
                  <a:gd name="connsiteX12" fmla="*/ 244602 w 244602"/>
                  <a:gd name="connsiteY12" fmla="*/ 173260 h 282606"/>
                  <a:gd name="connsiteX13" fmla="*/ 244602 w 244602"/>
                  <a:gd name="connsiteY13" fmla="*/ 0 h 282606"/>
                  <a:gd name="connsiteX14" fmla="*/ 174117 w 244602"/>
                  <a:gd name="connsiteY14" fmla="*/ 0 h 282606"/>
                  <a:gd name="connsiteX15" fmla="*/ 174117 w 244602"/>
                  <a:gd name="connsiteY15" fmla="*/ 169164 h 282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44602" h="282606">
                    <a:moveTo>
                      <a:pt x="174022" y="169164"/>
                    </a:moveTo>
                    <a:cubicBezTo>
                      <a:pt x="174022" y="188595"/>
                      <a:pt x="169736" y="202883"/>
                      <a:pt x="161163" y="212122"/>
                    </a:cubicBezTo>
                    <a:cubicBezTo>
                      <a:pt x="152591" y="221361"/>
                      <a:pt x="140780" y="226028"/>
                      <a:pt x="125730" y="226028"/>
                    </a:cubicBezTo>
                    <a:cubicBezTo>
                      <a:pt x="108776" y="226028"/>
                      <a:pt x="96488" y="221361"/>
                      <a:pt x="88868" y="212122"/>
                    </a:cubicBezTo>
                    <a:cubicBezTo>
                      <a:pt x="81248" y="202883"/>
                      <a:pt x="77438" y="188500"/>
                      <a:pt x="77438" y="169164"/>
                    </a:cubicBezTo>
                    <a:lnTo>
                      <a:pt x="77438" y="0"/>
                    </a:lnTo>
                    <a:lnTo>
                      <a:pt x="0" y="0"/>
                    </a:lnTo>
                    <a:lnTo>
                      <a:pt x="0" y="173260"/>
                    </a:lnTo>
                    <a:cubicBezTo>
                      <a:pt x="0" y="211169"/>
                      <a:pt x="10763" y="238887"/>
                      <a:pt x="32195" y="256413"/>
                    </a:cubicBezTo>
                    <a:cubicBezTo>
                      <a:pt x="53626" y="273844"/>
                      <a:pt x="86011" y="282607"/>
                      <a:pt x="129445" y="282607"/>
                    </a:cubicBezTo>
                    <a:cubicBezTo>
                      <a:pt x="151829" y="282607"/>
                      <a:pt x="171736" y="278797"/>
                      <a:pt x="189071" y="271177"/>
                    </a:cubicBezTo>
                    <a:cubicBezTo>
                      <a:pt x="206407" y="263557"/>
                      <a:pt x="220028" y="251651"/>
                      <a:pt x="229838" y="235553"/>
                    </a:cubicBezTo>
                    <a:cubicBezTo>
                      <a:pt x="239649" y="219456"/>
                      <a:pt x="244602" y="198692"/>
                      <a:pt x="244602" y="173260"/>
                    </a:cubicBezTo>
                    <a:lnTo>
                      <a:pt x="244602" y="0"/>
                    </a:lnTo>
                    <a:lnTo>
                      <a:pt x="174117" y="0"/>
                    </a:lnTo>
                    <a:lnTo>
                      <a:pt x="174117" y="16916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C975D6EA-FC14-4C4E-BF55-D00C489E5BFD}"/>
                  </a:ext>
                </a:extLst>
              </p:cNvPr>
              <p:cNvSpPr/>
              <p:nvPr/>
            </p:nvSpPr>
            <p:spPr>
              <a:xfrm>
                <a:off x="8850203" y="1193072"/>
                <a:ext cx="1175110" cy="1330526"/>
              </a:xfrm>
              <a:custGeom>
                <a:avLst/>
                <a:gdLst>
                  <a:gd name="connsiteX0" fmla="*/ 173260 w 241268"/>
                  <a:gd name="connsiteY0" fmla="*/ 148304 h 273177"/>
                  <a:gd name="connsiteX1" fmla="*/ 61436 w 241268"/>
                  <a:gd name="connsiteY1" fmla="*/ 0 h 273177"/>
                  <a:gd name="connsiteX2" fmla="*/ 0 w 241268"/>
                  <a:gd name="connsiteY2" fmla="*/ 0 h 273177"/>
                  <a:gd name="connsiteX3" fmla="*/ 0 w 241268"/>
                  <a:gd name="connsiteY3" fmla="*/ 273177 h 273177"/>
                  <a:gd name="connsiteX4" fmla="*/ 68008 w 241268"/>
                  <a:gd name="connsiteY4" fmla="*/ 273177 h 273177"/>
                  <a:gd name="connsiteX5" fmla="*/ 68008 w 241268"/>
                  <a:gd name="connsiteY5" fmla="*/ 120015 h 273177"/>
                  <a:gd name="connsiteX6" fmla="*/ 187166 w 241268"/>
                  <a:gd name="connsiteY6" fmla="*/ 273177 h 273177"/>
                  <a:gd name="connsiteX7" fmla="*/ 241268 w 241268"/>
                  <a:gd name="connsiteY7" fmla="*/ 273177 h 273177"/>
                  <a:gd name="connsiteX8" fmla="*/ 241268 w 241268"/>
                  <a:gd name="connsiteY8" fmla="*/ 0 h 273177"/>
                  <a:gd name="connsiteX9" fmla="*/ 173260 w 241268"/>
                  <a:gd name="connsiteY9" fmla="*/ 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1268" h="273177">
                    <a:moveTo>
                      <a:pt x="173260" y="148304"/>
                    </a:moveTo>
                    <a:lnTo>
                      <a:pt x="61436" y="0"/>
                    </a:lnTo>
                    <a:lnTo>
                      <a:pt x="0" y="0"/>
                    </a:lnTo>
                    <a:lnTo>
                      <a:pt x="0" y="273177"/>
                    </a:lnTo>
                    <a:lnTo>
                      <a:pt x="68008" y="273177"/>
                    </a:lnTo>
                    <a:lnTo>
                      <a:pt x="68008" y="120015"/>
                    </a:lnTo>
                    <a:lnTo>
                      <a:pt x="187166" y="273177"/>
                    </a:lnTo>
                    <a:lnTo>
                      <a:pt x="241268" y="273177"/>
                    </a:lnTo>
                    <a:lnTo>
                      <a:pt x="241268" y="0"/>
                    </a:lnTo>
                    <a:lnTo>
                      <a:pt x="17326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63581057-CEE9-4B4D-9E64-C27706631FD4}"/>
                  </a:ext>
                </a:extLst>
              </p:cNvPr>
              <p:cNvSpPr/>
              <p:nvPr/>
            </p:nvSpPr>
            <p:spPr>
              <a:xfrm>
                <a:off x="6595277" y="3421538"/>
                <a:ext cx="1354650" cy="1330526"/>
              </a:xfrm>
              <a:custGeom>
                <a:avLst/>
                <a:gdLst>
                  <a:gd name="connsiteX0" fmla="*/ 102013 w 278130"/>
                  <a:gd name="connsiteY0" fmla="*/ 0 h 273177"/>
                  <a:gd name="connsiteX1" fmla="*/ 0 w 278130"/>
                  <a:gd name="connsiteY1" fmla="*/ 273177 h 273177"/>
                  <a:gd name="connsiteX2" fmla="*/ 69247 w 278130"/>
                  <a:gd name="connsiteY2" fmla="*/ 273177 h 273177"/>
                  <a:gd name="connsiteX3" fmla="*/ 86582 w 278130"/>
                  <a:gd name="connsiteY3" fmla="*/ 219551 h 273177"/>
                  <a:gd name="connsiteX4" fmla="*/ 184309 w 278130"/>
                  <a:gd name="connsiteY4" fmla="*/ 219551 h 273177"/>
                  <a:gd name="connsiteX5" fmla="*/ 201930 w 278130"/>
                  <a:gd name="connsiteY5" fmla="*/ 273177 h 273177"/>
                  <a:gd name="connsiteX6" fmla="*/ 278130 w 278130"/>
                  <a:gd name="connsiteY6" fmla="*/ 273177 h 273177"/>
                  <a:gd name="connsiteX7" fmla="*/ 183928 w 278130"/>
                  <a:gd name="connsiteY7" fmla="*/ 0 h 273177"/>
                  <a:gd name="connsiteX8" fmla="*/ 102013 w 278130"/>
                  <a:gd name="connsiteY8" fmla="*/ 0 h 273177"/>
                  <a:gd name="connsiteX9" fmla="*/ 103632 w 278130"/>
                  <a:gd name="connsiteY9" fmla="*/ 166688 h 273177"/>
                  <a:gd name="connsiteX10" fmla="*/ 134969 w 278130"/>
                  <a:gd name="connsiteY10" fmla="*/ 69533 h 273177"/>
                  <a:gd name="connsiteX11" fmla="*/ 166878 w 278130"/>
                  <a:gd name="connsiteY11" fmla="*/ 166688 h 273177"/>
                  <a:gd name="connsiteX12" fmla="*/ 103632 w 278130"/>
                  <a:gd name="connsiteY12" fmla="*/ 166688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8130" h="273177">
                    <a:moveTo>
                      <a:pt x="102013" y="0"/>
                    </a:moveTo>
                    <a:lnTo>
                      <a:pt x="0" y="273177"/>
                    </a:lnTo>
                    <a:lnTo>
                      <a:pt x="69247" y="273177"/>
                    </a:lnTo>
                    <a:lnTo>
                      <a:pt x="86582" y="219551"/>
                    </a:lnTo>
                    <a:lnTo>
                      <a:pt x="184309" y="219551"/>
                    </a:lnTo>
                    <a:lnTo>
                      <a:pt x="201930" y="273177"/>
                    </a:lnTo>
                    <a:lnTo>
                      <a:pt x="278130" y="273177"/>
                    </a:lnTo>
                    <a:lnTo>
                      <a:pt x="183928" y="0"/>
                    </a:lnTo>
                    <a:lnTo>
                      <a:pt x="102013" y="0"/>
                    </a:lnTo>
                    <a:close/>
                    <a:moveTo>
                      <a:pt x="103632" y="166688"/>
                    </a:moveTo>
                    <a:lnTo>
                      <a:pt x="134969" y="69533"/>
                    </a:lnTo>
                    <a:lnTo>
                      <a:pt x="166878" y="166688"/>
                    </a:lnTo>
                    <a:lnTo>
                      <a:pt x="103632" y="16668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ED531CCF-AEAF-488F-B26D-E8F53CC2E715}"/>
                  </a:ext>
                </a:extLst>
              </p:cNvPr>
              <p:cNvSpPr/>
              <p:nvPr/>
            </p:nvSpPr>
            <p:spPr>
              <a:xfrm>
                <a:off x="8902748" y="3422138"/>
                <a:ext cx="1240986" cy="1330528"/>
              </a:xfrm>
              <a:custGeom>
                <a:avLst/>
                <a:gdLst>
                  <a:gd name="connsiteX0" fmla="*/ 254794 w 254793"/>
                  <a:gd name="connsiteY0" fmla="*/ 273082 h 273177"/>
                  <a:gd name="connsiteX1" fmla="*/ 185166 w 254793"/>
                  <a:gd name="connsiteY1" fmla="*/ 167545 h 273177"/>
                  <a:gd name="connsiteX2" fmla="*/ 212789 w 254793"/>
                  <a:gd name="connsiteY2" fmla="*/ 152114 h 273177"/>
                  <a:gd name="connsiteX3" fmla="*/ 233267 w 254793"/>
                  <a:gd name="connsiteY3" fmla="*/ 122015 h 273177"/>
                  <a:gd name="connsiteX4" fmla="*/ 240030 w 254793"/>
                  <a:gd name="connsiteY4" fmla="*/ 88011 h 273177"/>
                  <a:gd name="connsiteX5" fmla="*/ 212598 w 254793"/>
                  <a:gd name="connsiteY5" fmla="*/ 21908 h 273177"/>
                  <a:gd name="connsiteX6" fmla="*/ 137636 w 254793"/>
                  <a:gd name="connsiteY6" fmla="*/ 0 h 273177"/>
                  <a:gd name="connsiteX7" fmla="*/ 0 w 254793"/>
                  <a:gd name="connsiteY7" fmla="*/ 0 h 273177"/>
                  <a:gd name="connsiteX8" fmla="*/ 0 w 254793"/>
                  <a:gd name="connsiteY8" fmla="*/ 273177 h 273177"/>
                  <a:gd name="connsiteX9" fmla="*/ 74104 w 254793"/>
                  <a:gd name="connsiteY9" fmla="*/ 273177 h 273177"/>
                  <a:gd name="connsiteX10" fmla="*/ 74104 w 254793"/>
                  <a:gd name="connsiteY10" fmla="*/ 182690 h 273177"/>
                  <a:gd name="connsiteX11" fmla="*/ 108966 w 254793"/>
                  <a:gd name="connsiteY11" fmla="*/ 182690 h 273177"/>
                  <a:gd name="connsiteX12" fmla="*/ 159734 w 254793"/>
                  <a:gd name="connsiteY12" fmla="*/ 273177 h 273177"/>
                  <a:gd name="connsiteX13" fmla="*/ 254794 w 254793"/>
                  <a:gd name="connsiteY13" fmla="*/ 273177 h 273177"/>
                  <a:gd name="connsiteX14" fmla="*/ 127064 w 254793"/>
                  <a:gd name="connsiteY14" fmla="*/ 129350 h 273177"/>
                  <a:gd name="connsiteX15" fmla="*/ 74200 w 254793"/>
                  <a:gd name="connsiteY15" fmla="*/ 129350 h 273177"/>
                  <a:gd name="connsiteX16" fmla="*/ 74200 w 254793"/>
                  <a:gd name="connsiteY16" fmla="*/ 56388 h 273177"/>
                  <a:gd name="connsiteX17" fmla="*/ 128683 w 254793"/>
                  <a:gd name="connsiteY17" fmla="*/ 56388 h 273177"/>
                  <a:gd name="connsiteX18" fmla="*/ 150971 w 254793"/>
                  <a:gd name="connsiteY18" fmla="*/ 64961 h 273177"/>
                  <a:gd name="connsiteX19" fmla="*/ 159734 w 254793"/>
                  <a:gd name="connsiteY19" fmla="*/ 91535 h 273177"/>
                  <a:gd name="connsiteX20" fmla="*/ 150304 w 254793"/>
                  <a:gd name="connsiteY20" fmla="*/ 120587 h 273177"/>
                  <a:gd name="connsiteX21" fmla="*/ 127064 w 254793"/>
                  <a:gd name="connsiteY21" fmla="*/ 12935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54794" y="273082"/>
                    </a:moveTo>
                    <a:lnTo>
                      <a:pt x="185166" y="167545"/>
                    </a:lnTo>
                    <a:cubicBezTo>
                      <a:pt x="195929" y="164306"/>
                      <a:pt x="205264" y="159163"/>
                      <a:pt x="212789" y="152114"/>
                    </a:cubicBez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310" y="7334"/>
                      <a:pt x="169354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4" y="273177"/>
                    </a:lnTo>
                    <a:lnTo>
                      <a:pt x="74104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close/>
                    <a:moveTo>
                      <a:pt x="127064" y="129350"/>
                    </a:moveTo>
                    <a:lnTo>
                      <a:pt x="74200" y="129350"/>
                    </a:lnTo>
                    <a:lnTo>
                      <a:pt x="74200" y="56388"/>
                    </a:lnTo>
                    <a:lnTo>
                      <a:pt x="128683" y="56388"/>
                    </a:lnTo>
                    <a:cubicBezTo>
                      <a:pt x="137732" y="56388"/>
                      <a:pt x="145161" y="59246"/>
                      <a:pt x="150971" y="64961"/>
                    </a:cubicBezTo>
                    <a:cubicBezTo>
                      <a:pt x="156877" y="70676"/>
                      <a:pt x="159734" y="79534"/>
                      <a:pt x="159734" y="91535"/>
                    </a:cubicBezTo>
                    <a:cubicBezTo>
                      <a:pt x="159734" y="105156"/>
                      <a:pt x="156591" y="114872"/>
                      <a:pt x="150304" y="120587"/>
                    </a:cubicBezTo>
                    <a:cubicBezTo>
                      <a:pt x="144113" y="126492"/>
                      <a:pt x="136303" y="129350"/>
                      <a:pt x="127064" y="1293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F5891CB0-F98C-4B9E-9940-31AA2D794804}"/>
                </a:ext>
              </a:extLst>
            </p:cNvPr>
            <p:cNvSpPr/>
            <p:nvPr/>
          </p:nvSpPr>
          <p:spPr>
            <a:xfrm>
              <a:off x="2526725" y="2927352"/>
              <a:ext cx="809505" cy="26877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23" name="Rectangle 22">
            <a:extLst>
              <a:ext uri="{FF2B5EF4-FFF2-40B4-BE49-F238E27FC236}">
                <a16:creationId xmlns:a16="http://schemas.microsoft.com/office/drawing/2014/main" id="{BCA9C964-F762-4B04-9FA5-E283D46FB4DF}"/>
              </a:ext>
            </a:extLst>
          </p:cNvPr>
          <p:cNvSpPr/>
          <p:nvPr/>
        </p:nvSpPr>
        <p:spPr>
          <a:xfrm>
            <a:off x="7221682" y="0"/>
            <a:ext cx="1922318" cy="749564"/>
          </a:xfrm>
          <a:prstGeom prst="rect">
            <a:avLst/>
          </a:prstGeom>
          <a:gradFill>
            <a:gsLst>
              <a:gs pos="0">
                <a:schemeClr val="accent1">
                  <a:alpha val="51000"/>
                </a:schemeClr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E2469678-3BD0-49E5-B1B5-565C365FC98A}"/>
              </a:ext>
            </a:extLst>
          </p:cNvPr>
          <p:cNvSpPr/>
          <p:nvPr/>
        </p:nvSpPr>
        <p:spPr>
          <a:xfrm>
            <a:off x="8450905" y="6256075"/>
            <a:ext cx="693095" cy="600076"/>
          </a:xfrm>
          <a:custGeom>
            <a:avLst/>
            <a:gdLst>
              <a:gd name="connsiteX0" fmla="*/ 607625 w 3143250"/>
              <a:gd name="connsiteY0" fmla="*/ 0 h 2721399"/>
              <a:gd name="connsiteX1" fmla="*/ 3143250 w 3143250"/>
              <a:gd name="connsiteY1" fmla="*/ 0 h 2721399"/>
              <a:gd name="connsiteX2" fmla="*/ 3143250 w 3143250"/>
              <a:gd name="connsiteY2" fmla="*/ 2721399 h 2721399"/>
              <a:gd name="connsiteX3" fmla="*/ 0 w 3143250"/>
              <a:gd name="connsiteY3" fmla="*/ 2721399 h 2721399"/>
              <a:gd name="connsiteX4" fmla="*/ 0 w 3143250"/>
              <a:gd name="connsiteY4" fmla="*/ 607625 h 2721399"/>
              <a:gd name="connsiteX5" fmla="*/ 607625 w 3143250"/>
              <a:gd name="connsiteY5" fmla="*/ 0 h 27213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143250" h="2721399">
                <a:moveTo>
                  <a:pt x="607625" y="0"/>
                </a:moveTo>
                <a:lnTo>
                  <a:pt x="3143250" y="0"/>
                </a:lnTo>
                <a:lnTo>
                  <a:pt x="3143250" y="2721399"/>
                </a:lnTo>
                <a:lnTo>
                  <a:pt x="0" y="2721399"/>
                </a:lnTo>
                <a:lnTo>
                  <a:pt x="0" y="607625"/>
                </a:lnTo>
                <a:cubicBezTo>
                  <a:pt x="0" y="272043"/>
                  <a:pt x="272043" y="0"/>
                  <a:pt x="607625" y="0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7408D657-F9C0-4A3A-ACF1-2DA9F2CE2FB8}"/>
              </a:ext>
            </a:extLst>
          </p:cNvPr>
          <p:cNvGrpSpPr/>
          <p:nvPr/>
        </p:nvGrpSpPr>
        <p:grpSpPr>
          <a:xfrm>
            <a:off x="7829853" y="5941733"/>
            <a:ext cx="1167362" cy="735359"/>
            <a:chOff x="10439803" y="5638777"/>
            <a:chExt cx="1556483" cy="980479"/>
          </a:xfrm>
        </p:grpSpPr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8CDBD65E-EA4D-4201-8D33-FCA256D0D589}"/>
                </a:ext>
              </a:extLst>
            </p:cNvPr>
            <p:cNvSpPr/>
            <p:nvPr/>
          </p:nvSpPr>
          <p:spPr>
            <a:xfrm>
              <a:off x="10439803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AB4161D9-A745-4B11-8467-0ABCE13D1D06}"/>
                </a:ext>
              </a:extLst>
            </p:cNvPr>
            <p:cNvSpPr/>
            <p:nvPr/>
          </p:nvSpPr>
          <p:spPr>
            <a:xfrm>
              <a:off x="10812255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2210D14C-77EE-4419-8DEC-2CDDE043ED9B}"/>
                </a:ext>
              </a:extLst>
            </p:cNvPr>
            <p:cNvSpPr/>
            <p:nvPr/>
          </p:nvSpPr>
          <p:spPr>
            <a:xfrm>
              <a:off x="11184707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E65D3034-934C-4A5C-870C-1BE5AA9DAEF3}"/>
                </a:ext>
              </a:extLst>
            </p:cNvPr>
            <p:cNvSpPr/>
            <p:nvPr/>
          </p:nvSpPr>
          <p:spPr>
            <a:xfrm>
              <a:off x="11557159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341DD244-476D-47F5-951E-0DF7F60DC6F7}"/>
                </a:ext>
              </a:extLst>
            </p:cNvPr>
            <p:cNvSpPr/>
            <p:nvPr/>
          </p:nvSpPr>
          <p:spPr>
            <a:xfrm>
              <a:off x="11929611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38353A35-AF80-4958-8108-6B8BB11E3C91}"/>
                </a:ext>
              </a:extLst>
            </p:cNvPr>
            <p:cNvSpPr/>
            <p:nvPr/>
          </p:nvSpPr>
          <p:spPr>
            <a:xfrm>
              <a:off x="10439803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99EBBAF3-850F-4DB1-ADD1-3181B4416392}"/>
                </a:ext>
              </a:extLst>
            </p:cNvPr>
            <p:cNvSpPr/>
            <p:nvPr/>
          </p:nvSpPr>
          <p:spPr>
            <a:xfrm>
              <a:off x="10812255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3809DD00-F46E-4F1D-97CE-D86AAC4EF724}"/>
                </a:ext>
              </a:extLst>
            </p:cNvPr>
            <p:cNvSpPr/>
            <p:nvPr/>
          </p:nvSpPr>
          <p:spPr>
            <a:xfrm>
              <a:off x="11184707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797C76E1-8E2B-47EE-A7E9-2F8E49D59E8E}"/>
                </a:ext>
              </a:extLst>
            </p:cNvPr>
            <p:cNvSpPr/>
            <p:nvPr/>
          </p:nvSpPr>
          <p:spPr>
            <a:xfrm>
              <a:off x="11557159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87CC8090-5E45-4282-99B7-8593F6343A08}"/>
                </a:ext>
              </a:extLst>
            </p:cNvPr>
            <p:cNvSpPr/>
            <p:nvPr/>
          </p:nvSpPr>
          <p:spPr>
            <a:xfrm>
              <a:off x="11929611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CFB1A5B5-099A-4BEC-9EC9-29D7BE633909}"/>
                </a:ext>
              </a:extLst>
            </p:cNvPr>
            <p:cNvSpPr/>
            <p:nvPr/>
          </p:nvSpPr>
          <p:spPr>
            <a:xfrm>
              <a:off x="10439803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D0C49ED3-2F82-4155-984E-87D362895C1E}"/>
                </a:ext>
              </a:extLst>
            </p:cNvPr>
            <p:cNvSpPr/>
            <p:nvPr/>
          </p:nvSpPr>
          <p:spPr>
            <a:xfrm>
              <a:off x="10812255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9E5BFF08-DB5B-4DD0-9354-3B5B7B6C37A8}"/>
                </a:ext>
              </a:extLst>
            </p:cNvPr>
            <p:cNvSpPr/>
            <p:nvPr/>
          </p:nvSpPr>
          <p:spPr>
            <a:xfrm>
              <a:off x="11184707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EA2961D5-7306-4CCF-A218-50D57E3D6D5D}"/>
                </a:ext>
              </a:extLst>
            </p:cNvPr>
            <p:cNvSpPr/>
            <p:nvPr/>
          </p:nvSpPr>
          <p:spPr>
            <a:xfrm>
              <a:off x="11557159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FDC5149E-E255-4DBF-8D2C-5E8DD2446D5B}"/>
                </a:ext>
              </a:extLst>
            </p:cNvPr>
            <p:cNvSpPr/>
            <p:nvPr/>
          </p:nvSpPr>
          <p:spPr>
            <a:xfrm>
              <a:off x="11929611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45" name="TextBox 44">
            <a:extLst>
              <a:ext uri="{FF2B5EF4-FFF2-40B4-BE49-F238E27FC236}">
                <a16:creationId xmlns:a16="http://schemas.microsoft.com/office/drawing/2014/main" id="{67A0B897-9C7C-4003-9DB6-B5050D2BE218}"/>
              </a:ext>
            </a:extLst>
          </p:cNvPr>
          <p:cNvSpPr txBox="1"/>
          <p:nvPr/>
        </p:nvSpPr>
        <p:spPr>
          <a:xfrm>
            <a:off x="1027937" y="5370193"/>
            <a:ext cx="3015488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</a:t>
            </a:r>
          </a:p>
        </p:txBody>
      </p:sp>
    </p:spTree>
    <p:extLst>
      <p:ext uri="{BB962C8B-B14F-4D97-AF65-F5344CB8AC3E}">
        <p14:creationId xmlns:p14="http://schemas.microsoft.com/office/powerpoint/2010/main" val="243666159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24" grpId="0" animBg="1"/>
      <p:bldP spid="25" grpId="0" build="p"/>
      <p:bldP spid="14" grpId="0" animBg="1"/>
      <p:bldP spid="23" grpId="0" animBg="1"/>
      <p:bldP spid="26" grpId="0" animBg="1"/>
      <p:bldP spid="4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Rectangle: Rounded Corners 41">
            <a:extLst>
              <a:ext uri="{FF2B5EF4-FFF2-40B4-BE49-F238E27FC236}">
                <a16:creationId xmlns:a16="http://schemas.microsoft.com/office/drawing/2014/main" id="{B0FBF22B-2585-4CAA-B1CF-E4D6BAE21FE3}"/>
              </a:ext>
            </a:extLst>
          </p:cNvPr>
          <p:cNvSpPr/>
          <p:nvPr/>
        </p:nvSpPr>
        <p:spPr>
          <a:xfrm>
            <a:off x="1672937" y="4426866"/>
            <a:ext cx="1155339" cy="1155339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117F88C4-68BF-4A6A-A237-C2279935BBA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EXPLORE NEW </a:t>
            </a:r>
          </a:p>
          <a:p>
            <a:r>
              <a:rPr lang="en-US" dirty="0"/>
              <a:t>CHALLENGE</a:t>
            </a:r>
          </a:p>
        </p:txBody>
      </p:sp>
      <p:pic>
        <p:nvPicPr>
          <p:cNvPr id="20" name="PpHolder3">
            <a:extLst>
              <a:ext uri="{FF2B5EF4-FFF2-40B4-BE49-F238E27FC236}">
                <a16:creationId xmlns:a16="http://schemas.microsoft.com/office/drawing/2014/main" id="{0C32A2D4-FC80-4B44-9C1B-8DD9ED63273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36" t="41327" r="38636" b="22671"/>
          <a:stretch>
            <a:fillRect/>
          </a:stretch>
        </p:blipFill>
        <p:spPr>
          <a:xfrm>
            <a:off x="1932711" y="2834221"/>
            <a:ext cx="3678382" cy="2468991"/>
          </a:xfrm>
          <a:custGeom>
            <a:avLst/>
            <a:gdLst>
              <a:gd name="connsiteX0" fmla="*/ 0 w 3678382"/>
              <a:gd name="connsiteY0" fmla="*/ 0 h 2468991"/>
              <a:gd name="connsiteX1" fmla="*/ 3678382 w 3678382"/>
              <a:gd name="connsiteY1" fmla="*/ 0 h 2468991"/>
              <a:gd name="connsiteX2" fmla="*/ 3678382 w 3678382"/>
              <a:gd name="connsiteY2" fmla="*/ 2468991 h 2468991"/>
              <a:gd name="connsiteX3" fmla="*/ 0 w 3678382"/>
              <a:gd name="connsiteY3" fmla="*/ 2468991 h 24689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78382" h="2468991">
                <a:moveTo>
                  <a:pt x="0" y="0"/>
                </a:moveTo>
                <a:lnTo>
                  <a:pt x="3678382" y="0"/>
                </a:lnTo>
                <a:lnTo>
                  <a:pt x="3678382" y="2468991"/>
                </a:lnTo>
                <a:lnTo>
                  <a:pt x="0" y="2468991"/>
                </a:lnTo>
                <a:close/>
              </a:path>
            </a:pathLst>
          </a:cu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A0F2F8A2-CC5C-47D0-88B4-D6A4D220BE42}"/>
              </a:ext>
            </a:extLst>
          </p:cNvPr>
          <p:cNvSpPr txBox="1"/>
          <p:nvPr/>
        </p:nvSpPr>
        <p:spPr>
          <a:xfrm>
            <a:off x="6487680" y="1250662"/>
            <a:ext cx="2230196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100166D-1D65-4EE6-BB2B-A227B79CF843}"/>
              </a:ext>
            </a:extLst>
          </p:cNvPr>
          <p:cNvSpPr txBox="1"/>
          <p:nvPr/>
        </p:nvSpPr>
        <p:spPr>
          <a:xfrm>
            <a:off x="6487680" y="994773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B2337AC8-469E-48C9-94DE-71942B5FFDA2}"/>
              </a:ext>
            </a:extLst>
          </p:cNvPr>
          <p:cNvSpPr/>
          <p:nvPr/>
        </p:nvSpPr>
        <p:spPr>
          <a:xfrm>
            <a:off x="6154661" y="1067509"/>
            <a:ext cx="145473" cy="14547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F1A86BA8-55E0-4EE6-847D-1E610E7249E5}"/>
              </a:ext>
            </a:extLst>
          </p:cNvPr>
          <p:cNvSpPr txBox="1"/>
          <p:nvPr/>
        </p:nvSpPr>
        <p:spPr>
          <a:xfrm>
            <a:off x="6487680" y="2416865"/>
            <a:ext cx="2230196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45D59CED-B85D-4396-AB96-690E2C125468}"/>
              </a:ext>
            </a:extLst>
          </p:cNvPr>
          <p:cNvSpPr txBox="1"/>
          <p:nvPr/>
        </p:nvSpPr>
        <p:spPr>
          <a:xfrm>
            <a:off x="6487680" y="2160975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0154C440-0223-4AB7-B5BA-ED430EADDBB0}"/>
              </a:ext>
            </a:extLst>
          </p:cNvPr>
          <p:cNvSpPr/>
          <p:nvPr/>
        </p:nvSpPr>
        <p:spPr>
          <a:xfrm>
            <a:off x="6154661" y="2233712"/>
            <a:ext cx="145473" cy="14547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00263877-27B8-4A89-97E5-D5CED24692B7}"/>
              </a:ext>
            </a:extLst>
          </p:cNvPr>
          <p:cNvSpPr txBox="1"/>
          <p:nvPr/>
        </p:nvSpPr>
        <p:spPr>
          <a:xfrm>
            <a:off x="6487680" y="3583068"/>
            <a:ext cx="2230196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5FFDD965-E08D-4D80-9FC8-323425284393}"/>
              </a:ext>
            </a:extLst>
          </p:cNvPr>
          <p:cNvSpPr txBox="1"/>
          <p:nvPr/>
        </p:nvSpPr>
        <p:spPr>
          <a:xfrm>
            <a:off x="6487680" y="3327178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6CFD9EA4-02D5-4F2D-A823-19F3711A7ED7}"/>
              </a:ext>
            </a:extLst>
          </p:cNvPr>
          <p:cNvSpPr/>
          <p:nvPr/>
        </p:nvSpPr>
        <p:spPr>
          <a:xfrm>
            <a:off x="6154661" y="3399915"/>
            <a:ext cx="145473" cy="14547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E4DBC3E0-F8E8-433B-BA48-804F0EB2E301}"/>
              </a:ext>
            </a:extLst>
          </p:cNvPr>
          <p:cNvSpPr txBox="1"/>
          <p:nvPr/>
        </p:nvSpPr>
        <p:spPr>
          <a:xfrm rot="16200000">
            <a:off x="161041" y="3597356"/>
            <a:ext cx="2230196" cy="58586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solidFill>
                  <a:schemeClr val="accent1"/>
                </a:solidFill>
                <a:latin typeface="+mj-lt"/>
              </a:rPr>
              <a:t>Visit us here: </a:t>
            </a:r>
          </a:p>
          <a:p>
            <a:pPr algn="r">
              <a:lnSpc>
                <a:spcPct val="150000"/>
              </a:lnSpc>
            </a:pPr>
            <a:r>
              <a:rPr lang="en-US" sz="10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161704166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22" grpId="0" build="p"/>
      <p:bldP spid="29" grpId="0"/>
      <p:bldP spid="31" grpId="0"/>
      <p:bldP spid="32" grpId="0" animBg="1"/>
      <p:bldP spid="35" grpId="0"/>
      <p:bldP spid="36" grpId="0"/>
      <p:bldP spid="37" grpId="0" animBg="1"/>
      <p:bldP spid="39" grpId="0"/>
      <p:bldP spid="40" grpId="0"/>
      <p:bldP spid="41" grpId="0" animBg="1"/>
      <p:bldP spid="4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Rectangle 43">
            <a:extLst>
              <a:ext uri="{FF2B5EF4-FFF2-40B4-BE49-F238E27FC236}">
                <a16:creationId xmlns:a16="http://schemas.microsoft.com/office/drawing/2014/main" id="{5AA8D898-44FE-4EEC-8B64-543B748B8A96}"/>
              </a:ext>
            </a:extLst>
          </p:cNvPr>
          <p:cNvSpPr/>
          <p:nvPr/>
        </p:nvSpPr>
        <p:spPr>
          <a:xfrm>
            <a:off x="0" y="0"/>
            <a:ext cx="6109855" cy="4713763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5E81734F-644C-4D43-A8A8-BE9ADB43C56B}"/>
              </a:ext>
            </a:extLst>
          </p:cNvPr>
          <p:cNvSpPr/>
          <p:nvPr/>
        </p:nvSpPr>
        <p:spPr>
          <a:xfrm>
            <a:off x="390178" y="431282"/>
            <a:ext cx="193271" cy="8008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60" name="PpHolder3">
            <a:extLst>
              <a:ext uri="{FF2B5EF4-FFF2-40B4-BE49-F238E27FC236}">
                <a16:creationId xmlns:a16="http://schemas.microsoft.com/office/drawing/2014/main" id="{778202DE-A48A-46B9-9F59-A47CD2EC489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476" t="59276" r="50302" b="19616"/>
          <a:stretch>
            <a:fillRect/>
          </a:stretch>
        </p:blipFill>
        <p:spPr>
          <a:xfrm>
            <a:off x="2878185" y="4065159"/>
            <a:ext cx="1666178" cy="1447566"/>
          </a:xfrm>
          <a:custGeom>
            <a:avLst/>
            <a:gdLst>
              <a:gd name="connsiteX0" fmla="*/ 87651 w 1666178"/>
              <a:gd name="connsiteY0" fmla="*/ 0 h 1447566"/>
              <a:gd name="connsiteX1" fmla="*/ 1578530 w 1666178"/>
              <a:gd name="connsiteY1" fmla="*/ 0 h 1447566"/>
              <a:gd name="connsiteX2" fmla="*/ 1666178 w 1666178"/>
              <a:gd name="connsiteY2" fmla="*/ 87650 h 1447566"/>
              <a:gd name="connsiteX3" fmla="*/ 1666178 w 1666178"/>
              <a:gd name="connsiteY3" fmla="*/ 1359916 h 1447566"/>
              <a:gd name="connsiteX4" fmla="*/ 1578530 w 1666178"/>
              <a:gd name="connsiteY4" fmla="*/ 1447566 h 1447566"/>
              <a:gd name="connsiteX5" fmla="*/ 87651 w 1666178"/>
              <a:gd name="connsiteY5" fmla="*/ 1447566 h 1447566"/>
              <a:gd name="connsiteX6" fmla="*/ 0 w 1666178"/>
              <a:gd name="connsiteY6" fmla="*/ 1359916 h 1447566"/>
              <a:gd name="connsiteX7" fmla="*/ 0 w 1666178"/>
              <a:gd name="connsiteY7" fmla="*/ 87650 h 1447566"/>
              <a:gd name="connsiteX8" fmla="*/ 87651 w 1666178"/>
              <a:gd name="connsiteY8" fmla="*/ 0 h 14475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66178" h="1447566">
                <a:moveTo>
                  <a:pt x="87651" y="0"/>
                </a:moveTo>
                <a:lnTo>
                  <a:pt x="1578530" y="0"/>
                </a:lnTo>
                <a:cubicBezTo>
                  <a:pt x="1626938" y="0"/>
                  <a:pt x="1666178" y="39242"/>
                  <a:pt x="1666178" y="87650"/>
                </a:cubicBezTo>
                <a:lnTo>
                  <a:pt x="1666178" y="1359916"/>
                </a:lnTo>
                <a:cubicBezTo>
                  <a:pt x="1666178" y="1408324"/>
                  <a:pt x="1626938" y="1447566"/>
                  <a:pt x="1578530" y="1447566"/>
                </a:cubicBezTo>
                <a:lnTo>
                  <a:pt x="87651" y="1447566"/>
                </a:lnTo>
                <a:cubicBezTo>
                  <a:pt x="39243" y="1447566"/>
                  <a:pt x="0" y="1408324"/>
                  <a:pt x="0" y="1359916"/>
                </a:cubicBezTo>
                <a:lnTo>
                  <a:pt x="0" y="87650"/>
                </a:lnTo>
                <a:cubicBezTo>
                  <a:pt x="0" y="39242"/>
                  <a:pt x="39243" y="0"/>
                  <a:pt x="87651" y="0"/>
                </a:cubicBezTo>
                <a:close/>
              </a:path>
            </a:pathLst>
          </a:custGeom>
        </p:spPr>
      </p:pic>
      <p:pic>
        <p:nvPicPr>
          <p:cNvPr id="58" name="PpHolder4">
            <a:extLst>
              <a:ext uri="{FF2B5EF4-FFF2-40B4-BE49-F238E27FC236}">
                <a16:creationId xmlns:a16="http://schemas.microsoft.com/office/drawing/2014/main" id="{EAA7F97A-BA49-44FB-B92B-B9B4BA53B4D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206" t="59276" r="29573" b="19616"/>
          <a:stretch>
            <a:fillRect/>
          </a:stretch>
        </p:blipFill>
        <p:spPr>
          <a:xfrm>
            <a:off x="4773696" y="4065159"/>
            <a:ext cx="1666178" cy="1447566"/>
          </a:xfrm>
          <a:custGeom>
            <a:avLst/>
            <a:gdLst>
              <a:gd name="connsiteX0" fmla="*/ 87650 w 1666178"/>
              <a:gd name="connsiteY0" fmla="*/ 0 h 1447566"/>
              <a:gd name="connsiteX1" fmla="*/ 1578528 w 1666178"/>
              <a:gd name="connsiteY1" fmla="*/ 0 h 1447566"/>
              <a:gd name="connsiteX2" fmla="*/ 1666178 w 1666178"/>
              <a:gd name="connsiteY2" fmla="*/ 87650 h 1447566"/>
              <a:gd name="connsiteX3" fmla="*/ 1666178 w 1666178"/>
              <a:gd name="connsiteY3" fmla="*/ 1359916 h 1447566"/>
              <a:gd name="connsiteX4" fmla="*/ 1578528 w 1666178"/>
              <a:gd name="connsiteY4" fmla="*/ 1447566 h 1447566"/>
              <a:gd name="connsiteX5" fmla="*/ 87650 w 1666178"/>
              <a:gd name="connsiteY5" fmla="*/ 1447566 h 1447566"/>
              <a:gd name="connsiteX6" fmla="*/ 0 w 1666178"/>
              <a:gd name="connsiteY6" fmla="*/ 1359916 h 1447566"/>
              <a:gd name="connsiteX7" fmla="*/ 0 w 1666178"/>
              <a:gd name="connsiteY7" fmla="*/ 87650 h 1447566"/>
              <a:gd name="connsiteX8" fmla="*/ 87650 w 1666178"/>
              <a:gd name="connsiteY8" fmla="*/ 0 h 14475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66178" h="1447566">
                <a:moveTo>
                  <a:pt x="87650" y="0"/>
                </a:moveTo>
                <a:lnTo>
                  <a:pt x="1578528" y="0"/>
                </a:lnTo>
                <a:cubicBezTo>
                  <a:pt x="1626936" y="0"/>
                  <a:pt x="1666178" y="39242"/>
                  <a:pt x="1666178" y="87650"/>
                </a:cubicBezTo>
                <a:lnTo>
                  <a:pt x="1666178" y="1359916"/>
                </a:lnTo>
                <a:cubicBezTo>
                  <a:pt x="1666178" y="1408324"/>
                  <a:pt x="1626936" y="1447566"/>
                  <a:pt x="1578528" y="1447566"/>
                </a:cubicBezTo>
                <a:lnTo>
                  <a:pt x="87650" y="1447566"/>
                </a:lnTo>
                <a:cubicBezTo>
                  <a:pt x="39242" y="1447566"/>
                  <a:pt x="0" y="1408324"/>
                  <a:pt x="0" y="1359916"/>
                </a:cubicBezTo>
                <a:lnTo>
                  <a:pt x="0" y="87650"/>
                </a:lnTo>
                <a:cubicBezTo>
                  <a:pt x="0" y="39242"/>
                  <a:pt x="39242" y="0"/>
                  <a:pt x="87650" y="0"/>
                </a:cubicBezTo>
                <a:close/>
              </a:path>
            </a:pathLst>
          </a:custGeom>
        </p:spPr>
      </p:pic>
      <p:pic>
        <p:nvPicPr>
          <p:cNvPr id="56" name="PpHolder5">
            <a:extLst>
              <a:ext uri="{FF2B5EF4-FFF2-40B4-BE49-F238E27FC236}">
                <a16:creationId xmlns:a16="http://schemas.microsoft.com/office/drawing/2014/main" id="{184D7109-EBEF-4FE7-92B3-B899DD9A6ED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935" t="59276" r="8843" b="19616"/>
          <a:stretch>
            <a:fillRect/>
          </a:stretch>
        </p:blipFill>
        <p:spPr>
          <a:xfrm>
            <a:off x="6669207" y="4065159"/>
            <a:ext cx="1666178" cy="1447566"/>
          </a:xfrm>
          <a:custGeom>
            <a:avLst/>
            <a:gdLst>
              <a:gd name="connsiteX0" fmla="*/ 87650 w 1666178"/>
              <a:gd name="connsiteY0" fmla="*/ 0 h 1447566"/>
              <a:gd name="connsiteX1" fmla="*/ 1578528 w 1666178"/>
              <a:gd name="connsiteY1" fmla="*/ 0 h 1447566"/>
              <a:gd name="connsiteX2" fmla="*/ 1666178 w 1666178"/>
              <a:gd name="connsiteY2" fmla="*/ 87650 h 1447566"/>
              <a:gd name="connsiteX3" fmla="*/ 1666178 w 1666178"/>
              <a:gd name="connsiteY3" fmla="*/ 1359916 h 1447566"/>
              <a:gd name="connsiteX4" fmla="*/ 1578528 w 1666178"/>
              <a:gd name="connsiteY4" fmla="*/ 1447566 h 1447566"/>
              <a:gd name="connsiteX5" fmla="*/ 87650 w 1666178"/>
              <a:gd name="connsiteY5" fmla="*/ 1447566 h 1447566"/>
              <a:gd name="connsiteX6" fmla="*/ 0 w 1666178"/>
              <a:gd name="connsiteY6" fmla="*/ 1359916 h 1447566"/>
              <a:gd name="connsiteX7" fmla="*/ 0 w 1666178"/>
              <a:gd name="connsiteY7" fmla="*/ 87650 h 1447566"/>
              <a:gd name="connsiteX8" fmla="*/ 87650 w 1666178"/>
              <a:gd name="connsiteY8" fmla="*/ 0 h 14475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66178" h="1447566">
                <a:moveTo>
                  <a:pt x="87650" y="0"/>
                </a:moveTo>
                <a:lnTo>
                  <a:pt x="1578528" y="0"/>
                </a:lnTo>
                <a:cubicBezTo>
                  <a:pt x="1626936" y="0"/>
                  <a:pt x="1666178" y="39242"/>
                  <a:pt x="1666178" y="87650"/>
                </a:cubicBezTo>
                <a:lnTo>
                  <a:pt x="1666178" y="1359916"/>
                </a:lnTo>
                <a:cubicBezTo>
                  <a:pt x="1666178" y="1408324"/>
                  <a:pt x="1626936" y="1447566"/>
                  <a:pt x="1578528" y="1447566"/>
                </a:cubicBezTo>
                <a:lnTo>
                  <a:pt x="87650" y="1447566"/>
                </a:lnTo>
                <a:cubicBezTo>
                  <a:pt x="39242" y="1447566"/>
                  <a:pt x="0" y="1408324"/>
                  <a:pt x="0" y="1359916"/>
                </a:cubicBezTo>
                <a:lnTo>
                  <a:pt x="0" y="87650"/>
                </a:lnTo>
                <a:cubicBezTo>
                  <a:pt x="0" y="39242"/>
                  <a:pt x="39242" y="0"/>
                  <a:pt x="87650" y="0"/>
                </a:cubicBezTo>
                <a:close/>
              </a:path>
            </a:pathLst>
          </a:custGeom>
        </p:spPr>
      </p:pic>
      <p:sp>
        <p:nvSpPr>
          <p:cNvPr id="45" name="Text Placeholder 44">
            <a:extLst>
              <a:ext uri="{FF2B5EF4-FFF2-40B4-BE49-F238E27FC236}">
                <a16:creationId xmlns:a16="http://schemas.microsoft.com/office/drawing/2014/main" id="{39E2E490-45ED-47CA-A66D-2BB1BA39492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PORTFOLIO</a:t>
            </a:r>
          </a:p>
        </p:txBody>
      </p:sp>
      <p:pic>
        <p:nvPicPr>
          <p:cNvPr id="54" name="PpHolder7">
            <a:extLst>
              <a:ext uri="{FF2B5EF4-FFF2-40B4-BE49-F238E27FC236}">
                <a16:creationId xmlns:a16="http://schemas.microsoft.com/office/drawing/2014/main" id="{523AF011-96D0-4DA3-9769-08C3677ED3C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47" t="59276" r="71032" b="19616"/>
          <a:stretch>
            <a:fillRect/>
          </a:stretch>
        </p:blipFill>
        <p:spPr>
          <a:xfrm>
            <a:off x="982673" y="4065159"/>
            <a:ext cx="1666178" cy="1447566"/>
          </a:xfrm>
          <a:custGeom>
            <a:avLst/>
            <a:gdLst>
              <a:gd name="connsiteX0" fmla="*/ 87650 w 1666178"/>
              <a:gd name="connsiteY0" fmla="*/ 0 h 1447566"/>
              <a:gd name="connsiteX1" fmla="*/ 1578529 w 1666178"/>
              <a:gd name="connsiteY1" fmla="*/ 0 h 1447566"/>
              <a:gd name="connsiteX2" fmla="*/ 1666178 w 1666178"/>
              <a:gd name="connsiteY2" fmla="*/ 87650 h 1447566"/>
              <a:gd name="connsiteX3" fmla="*/ 1666178 w 1666178"/>
              <a:gd name="connsiteY3" fmla="*/ 1359916 h 1447566"/>
              <a:gd name="connsiteX4" fmla="*/ 1578529 w 1666178"/>
              <a:gd name="connsiteY4" fmla="*/ 1447566 h 1447566"/>
              <a:gd name="connsiteX5" fmla="*/ 87650 w 1666178"/>
              <a:gd name="connsiteY5" fmla="*/ 1447566 h 1447566"/>
              <a:gd name="connsiteX6" fmla="*/ 0 w 1666178"/>
              <a:gd name="connsiteY6" fmla="*/ 1359916 h 1447566"/>
              <a:gd name="connsiteX7" fmla="*/ 0 w 1666178"/>
              <a:gd name="connsiteY7" fmla="*/ 87650 h 1447566"/>
              <a:gd name="connsiteX8" fmla="*/ 87650 w 1666178"/>
              <a:gd name="connsiteY8" fmla="*/ 0 h 14475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66178" h="1447566">
                <a:moveTo>
                  <a:pt x="87650" y="0"/>
                </a:moveTo>
                <a:lnTo>
                  <a:pt x="1578529" y="0"/>
                </a:lnTo>
                <a:cubicBezTo>
                  <a:pt x="1626936" y="0"/>
                  <a:pt x="1666178" y="39242"/>
                  <a:pt x="1666178" y="87650"/>
                </a:cubicBezTo>
                <a:lnTo>
                  <a:pt x="1666178" y="1359916"/>
                </a:lnTo>
                <a:cubicBezTo>
                  <a:pt x="1666178" y="1408324"/>
                  <a:pt x="1626936" y="1447566"/>
                  <a:pt x="1578529" y="1447566"/>
                </a:cubicBezTo>
                <a:lnTo>
                  <a:pt x="87650" y="1447566"/>
                </a:lnTo>
                <a:cubicBezTo>
                  <a:pt x="39243" y="1447566"/>
                  <a:pt x="0" y="1408324"/>
                  <a:pt x="0" y="1359916"/>
                </a:cubicBezTo>
                <a:lnTo>
                  <a:pt x="0" y="87650"/>
                </a:lnTo>
                <a:cubicBezTo>
                  <a:pt x="0" y="39242"/>
                  <a:pt x="39243" y="0"/>
                  <a:pt x="87650" y="0"/>
                </a:cubicBezTo>
                <a:close/>
              </a:path>
            </a:pathLst>
          </a:custGeom>
        </p:spPr>
      </p:pic>
      <p:sp>
        <p:nvSpPr>
          <p:cNvPr id="47" name="TextBox 46">
            <a:extLst>
              <a:ext uri="{FF2B5EF4-FFF2-40B4-BE49-F238E27FC236}">
                <a16:creationId xmlns:a16="http://schemas.microsoft.com/office/drawing/2014/main" id="{407E9A5D-E6DA-4E97-ACB3-ECB36DA0757A}"/>
              </a:ext>
            </a:extLst>
          </p:cNvPr>
          <p:cNvSpPr txBox="1"/>
          <p:nvPr/>
        </p:nvSpPr>
        <p:spPr>
          <a:xfrm>
            <a:off x="998068" y="1662510"/>
            <a:ext cx="3553150" cy="90114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 of existence in this spot, which was created for the bliss.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66E30309-2A92-4B02-81D8-9EEE7F8A057C}"/>
              </a:ext>
            </a:extLst>
          </p:cNvPr>
          <p:cNvSpPr/>
          <p:nvPr/>
        </p:nvSpPr>
        <p:spPr>
          <a:xfrm>
            <a:off x="6766330" y="1212883"/>
            <a:ext cx="2014957" cy="325621"/>
          </a:xfrm>
          <a:prstGeom prst="rect">
            <a:avLst/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645BCFAE-8757-4CB6-A9B7-726E516CA125}"/>
              </a:ext>
            </a:extLst>
          </p:cNvPr>
          <p:cNvSpPr/>
          <p:nvPr/>
        </p:nvSpPr>
        <p:spPr>
          <a:xfrm>
            <a:off x="6896318" y="1327850"/>
            <a:ext cx="95685" cy="9568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2A7F18B8-B8C3-421B-AA93-031F52E3AC65}"/>
              </a:ext>
            </a:extLst>
          </p:cNvPr>
          <p:cNvSpPr/>
          <p:nvPr/>
        </p:nvSpPr>
        <p:spPr>
          <a:xfrm>
            <a:off x="6766330" y="2028245"/>
            <a:ext cx="2014957" cy="325621"/>
          </a:xfrm>
          <a:prstGeom prst="rect">
            <a:avLst/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E70B9F2A-2E0D-4BF9-B2C5-36BC10CF6A0A}"/>
              </a:ext>
            </a:extLst>
          </p:cNvPr>
          <p:cNvSpPr/>
          <p:nvPr/>
        </p:nvSpPr>
        <p:spPr>
          <a:xfrm>
            <a:off x="6896318" y="2143212"/>
            <a:ext cx="95685" cy="9568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9CC8E240-B194-4DD4-83F4-D6489F2EF7FC}"/>
              </a:ext>
            </a:extLst>
          </p:cNvPr>
          <p:cNvSpPr/>
          <p:nvPr/>
        </p:nvSpPr>
        <p:spPr>
          <a:xfrm>
            <a:off x="6766330" y="2843607"/>
            <a:ext cx="2014957" cy="325621"/>
          </a:xfrm>
          <a:prstGeom prst="rect">
            <a:avLst/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C593D6A5-E3FB-4253-BAEF-2A8738E84BB3}"/>
              </a:ext>
            </a:extLst>
          </p:cNvPr>
          <p:cNvSpPr/>
          <p:nvPr/>
        </p:nvSpPr>
        <p:spPr>
          <a:xfrm>
            <a:off x="6896318" y="2958574"/>
            <a:ext cx="95685" cy="9568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5D9EFDAB-C5A6-4C94-B4FE-14A2F7BB8C50}"/>
              </a:ext>
            </a:extLst>
          </p:cNvPr>
          <p:cNvSpPr txBox="1"/>
          <p:nvPr/>
        </p:nvSpPr>
        <p:spPr>
          <a:xfrm>
            <a:off x="7198630" y="1276811"/>
            <a:ext cx="158265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Community and team</a:t>
            </a:r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980DF148-609F-45EF-BAF5-704A4B4B9840}"/>
              </a:ext>
            </a:extLst>
          </p:cNvPr>
          <p:cNvSpPr/>
          <p:nvPr/>
        </p:nvSpPr>
        <p:spPr>
          <a:xfrm>
            <a:off x="6896318" y="1735531"/>
            <a:ext cx="95685" cy="9568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402E2D87-F428-497C-825A-1BAEF77FBF7C}"/>
              </a:ext>
            </a:extLst>
          </p:cNvPr>
          <p:cNvSpPr txBox="1"/>
          <p:nvPr/>
        </p:nvSpPr>
        <p:spPr>
          <a:xfrm>
            <a:off x="7198629" y="1684492"/>
            <a:ext cx="146612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Total event and race</a:t>
            </a:r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804FBA87-4F45-4046-BB3D-BE55E269F950}"/>
              </a:ext>
            </a:extLst>
          </p:cNvPr>
          <p:cNvSpPr/>
          <p:nvPr/>
        </p:nvSpPr>
        <p:spPr>
          <a:xfrm>
            <a:off x="6896318" y="2550891"/>
            <a:ext cx="95685" cy="9568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1892080D-1BBE-4690-9EDB-26F29F5F1046}"/>
              </a:ext>
            </a:extLst>
          </p:cNvPr>
          <p:cNvSpPr txBox="1"/>
          <p:nvPr/>
        </p:nvSpPr>
        <p:spPr>
          <a:xfrm>
            <a:off x="7198629" y="2499852"/>
            <a:ext cx="146612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A wonderful serenity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54F9BDE1-96CE-499E-8723-3C6B5F57E2ED}"/>
              </a:ext>
            </a:extLst>
          </p:cNvPr>
          <p:cNvSpPr txBox="1"/>
          <p:nvPr/>
        </p:nvSpPr>
        <p:spPr>
          <a:xfrm>
            <a:off x="7198630" y="2089270"/>
            <a:ext cx="1748579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Daily training schedule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E52536F9-BF80-4A20-AFE7-26BACA0CE2FD}"/>
              </a:ext>
            </a:extLst>
          </p:cNvPr>
          <p:cNvSpPr txBox="1"/>
          <p:nvPr/>
        </p:nvSpPr>
        <p:spPr>
          <a:xfrm>
            <a:off x="7198630" y="2902541"/>
            <a:ext cx="125949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 err="1"/>
              <a:t>Champhionship</a:t>
            </a:r>
            <a:endParaRPr lang="en-US" sz="900" dirty="0"/>
          </a:p>
        </p:txBody>
      </p:sp>
      <p:sp>
        <p:nvSpPr>
          <p:cNvPr id="88" name="Rectangle: Rounded Corners 87">
            <a:extLst>
              <a:ext uri="{FF2B5EF4-FFF2-40B4-BE49-F238E27FC236}">
                <a16:creationId xmlns:a16="http://schemas.microsoft.com/office/drawing/2014/main" id="{6E36BFD8-9A77-40F3-A7C8-4BBD4B89300F}"/>
              </a:ext>
            </a:extLst>
          </p:cNvPr>
          <p:cNvSpPr/>
          <p:nvPr/>
        </p:nvSpPr>
        <p:spPr>
          <a:xfrm>
            <a:off x="4773695" y="4065159"/>
            <a:ext cx="1666178" cy="1447565"/>
          </a:xfrm>
          <a:prstGeom prst="roundRect">
            <a:avLst>
              <a:gd name="adj" fmla="val 6169"/>
            </a:avLst>
          </a:prstGeom>
          <a:solidFill>
            <a:schemeClr val="tx2">
              <a:lumMod val="75000"/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0" name="Freeform: Shape 89">
            <a:extLst>
              <a:ext uri="{FF2B5EF4-FFF2-40B4-BE49-F238E27FC236}">
                <a16:creationId xmlns:a16="http://schemas.microsoft.com/office/drawing/2014/main" id="{D70E81C2-1D19-466B-B9EB-1DE13676004E}"/>
              </a:ext>
            </a:extLst>
          </p:cNvPr>
          <p:cNvSpPr/>
          <p:nvPr/>
        </p:nvSpPr>
        <p:spPr>
          <a:xfrm>
            <a:off x="5599283" y="4426662"/>
            <a:ext cx="14778" cy="14778"/>
          </a:xfrm>
          <a:custGeom>
            <a:avLst/>
            <a:gdLst>
              <a:gd name="connsiteX0" fmla="*/ 12726 w 12725"/>
              <a:gd name="connsiteY0" fmla="*/ 6363 h 12725"/>
              <a:gd name="connsiteX1" fmla="*/ 6363 w 12725"/>
              <a:gd name="connsiteY1" fmla="*/ 12726 h 12725"/>
              <a:gd name="connsiteX2" fmla="*/ 0 w 12725"/>
              <a:gd name="connsiteY2" fmla="*/ 6363 h 12725"/>
              <a:gd name="connsiteX3" fmla="*/ 6363 w 12725"/>
              <a:gd name="connsiteY3" fmla="*/ 0 h 12725"/>
              <a:gd name="connsiteX4" fmla="*/ 12726 w 12725"/>
              <a:gd name="connsiteY4" fmla="*/ 6363 h 12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25" h="12725">
                <a:moveTo>
                  <a:pt x="12726" y="6363"/>
                </a:moveTo>
                <a:cubicBezTo>
                  <a:pt x="12726" y="9877"/>
                  <a:pt x="9877" y="12726"/>
                  <a:pt x="6363" y="12726"/>
                </a:cubicBezTo>
                <a:cubicBezTo>
                  <a:pt x="2849" y="12726"/>
                  <a:pt x="0" y="9877"/>
                  <a:pt x="0" y="6363"/>
                </a:cubicBezTo>
                <a:cubicBezTo>
                  <a:pt x="0" y="2849"/>
                  <a:pt x="2849" y="0"/>
                  <a:pt x="6363" y="0"/>
                </a:cubicBezTo>
                <a:cubicBezTo>
                  <a:pt x="9877" y="0"/>
                  <a:pt x="12726" y="2849"/>
                  <a:pt x="12726" y="6363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91" name="Freeform: Shape 90">
            <a:extLst>
              <a:ext uri="{FF2B5EF4-FFF2-40B4-BE49-F238E27FC236}">
                <a16:creationId xmlns:a16="http://schemas.microsoft.com/office/drawing/2014/main" id="{CD0CEA61-B735-479C-BDF3-D324803A4A3D}"/>
              </a:ext>
            </a:extLst>
          </p:cNvPr>
          <p:cNvSpPr/>
          <p:nvPr/>
        </p:nvSpPr>
        <p:spPr>
          <a:xfrm>
            <a:off x="5599283" y="4574440"/>
            <a:ext cx="14778" cy="14778"/>
          </a:xfrm>
          <a:custGeom>
            <a:avLst/>
            <a:gdLst>
              <a:gd name="connsiteX0" fmla="*/ 12726 w 12725"/>
              <a:gd name="connsiteY0" fmla="*/ 6363 h 12725"/>
              <a:gd name="connsiteX1" fmla="*/ 6363 w 12725"/>
              <a:gd name="connsiteY1" fmla="*/ 12726 h 12725"/>
              <a:gd name="connsiteX2" fmla="*/ 0 w 12725"/>
              <a:gd name="connsiteY2" fmla="*/ 6363 h 12725"/>
              <a:gd name="connsiteX3" fmla="*/ 6363 w 12725"/>
              <a:gd name="connsiteY3" fmla="*/ 0 h 12725"/>
              <a:gd name="connsiteX4" fmla="*/ 12726 w 12725"/>
              <a:gd name="connsiteY4" fmla="*/ 6363 h 12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25" h="12725">
                <a:moveTo>
                  <a:pt x="12726" y="6363"/>
                </a:moveTo>
                <a:cubicBezTo>
                  <a:pt x="12726" y="9877"/>
                  <a:pt x="9877" y="12726"/>
                  <a:pt x="6363" y="12726"/>
                </a:cubicBezTo>
                <a:cubicBezTo>
                  <a:pt x="2849" y="12726"/>
                  <a:pt x="0" y="9877"/>
                  <a:pt x="0" y="6363"/>
                </a:cubicBezTo>
                <a:cubicBezTo>
                  <a:pt x="0" y="2849"/>
                  <a:pt x="2849" y="0"/>
                  <a:pt x="6363" y="0"/>
                </a:cubicBezTo>
                <a:cubicBezTo>
                  <a:pt x="9877" y="0"/>
                  <a:pt x="12726" y="2849"/>
                  <a:pt x="12726" y="6363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92" name="Freeform: Shape 91">
            <a:extLst>
              <a:ext uri="{FF2B5EF4-FFF2-40B4-BE49-F238E27FC236}">
                <a16:creationId xmlns:a16="http://schemas.microsoft.com/office/drawing/2014/main" id="{262CB6F5-0722-43DC-8132-0933E72CDE60}"/>
              </a:ext>
            </a:extLst>
          </p:cNvPr>
          <p:cNvSpPr/>
          <p:nvPr/>
        </p:nvSpPr>
        <p:spPr>
          <a:xfrm>
            <a:off x="5673170" y="4496855"/>
            <a:ext cx="14778" cy="14778"/>
          </a:xfrm>
          <a:custGeom>
            <a:avLst/>
            <a:gdLst>
              <a:gd name="connsiteX0" fmla="*/ 12726 w 12725"/>
              <a:gd name="connsiteY0" fmla="*/ 6363 h 12725"/>
              <a:gd name="connsiteX1" fmla="*/ 6363 w 12725"/>
              <a:gd name="connsiteY1" fmla="*/ 12726 h 12725"/>
              <a:gd name="connsiteX2" fmla="*/ 0 w 12725"/>
              <a:gd name="connsiteY2" fmla="*/ 6363 h 12725"/>
              <a:gd name="connsiteX3" fmla="*/ 6363 w 12725"/>
              <a:gd name="connsiteY3" fmla="*/ 0 h 12725"/>
              <a:gd name="connsiteX4" fmla="*/ 12726 w 12725"/>
              <a:gd name="connsiteY4" fmla="*/ 6363 h 12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25" h="12725">
                <a:moveTo>
                  <a:pt x="12726" y="6363"/>
                </a:moveTo>
                <a:cubicBezTo>
                  <a:pt x="12726" y="9877"/>
                  <a:pt x="9877" y="12726"/>
                  <a:pt x="6363" y="12726"/>
                </a:cubicBezTo>
                <a:cubicBezTo>
                  <a:pt x="2849" y="12726"/>
                  <a:pt x="0" y="9877"/>
                  <a:pt x="0" y="6363"/>
                </a:cubicBezTo>
                <a:cubicBezTo>
                  <a:pt x="0" y="2849"/>
                  <a:pt x="2849" y="0"/>
                  <a:pt x="6363" y="0"/>
                </a:cubicBezTo>
                <a:cubicBezTo>
                  <a:pt x="9877" y="0"/>
                  <a:pt x="12726" y="2849"/>
                  <a:pt x="12726" y="6363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93" name="Freeform: Shape 92">
            <a:extLst>
              <a:ext uri="{FF2B5EF4-FFF2-40B4-BE49-F238E27FC236}">
                <a16:creationId xmlns:a16="http://schemas.microsoft.com/office/drawing/2014/main" id="{0ABA18A5-0F02-423B-8E81-89B0FB88180F}"/>
              </a:ext>
            </a:extLst>
          </p:cNvPr>
          <p:cNvSpPr/>
          <p:nvPr/>
        </p:nvSpPr>
        <p:spPr>
          <a:xfrm>
            <a:off x="5525393" y="4496855"/>
            <a:ext cx="14778" cy="14778"/>
          </a:xfrm>
          <a:custGeom>
            <a:avLst/>
            <a:gdLst>
              <a:gd name="connsiteX0" fmla="*/ 12726 w 12725"/>
              <a:gd name="connsiteY0" fmla="*/ 6363 h 12725"/>
              <a:gd name="connsiteX1" fmla="*/ 6363 w 12725"/>
              <a:gd name="connsiteY1" fmla="*/ 12726 h 12725"/>
              <a:gd name="connsiteX2" fmla="*/ 0 w 12725"/>
              <a:gd name="connsiteY2" fmla="*/ 6363 h 12725"/>
              <a:gd name="connsiteX3" fmla="*/ 6363 w 12725"/>
              <a:gd name="connsiteY3" fmla="*/ 0 h 12725"/>
              <a:gd name="connsiteX4" fmla="*/ 12726 w 12725"/>
              <a:gd name="connsiteY4" fmla="*/ 6363 h 12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25" h="12725">
                <a:moveTo>
                  <a:pt x="12726" y="6363"/>
                </a:moveTo>
                <a:cubicBezTo>
                  <a:pt x="12726" y="9877"/>
                  <a:pt x="9877" y="12726"/>
                  <a:pt x="6363" y="12726"/>
                </a:cubicBezTo>
                <a:cubicBezTo>
                  <a:pt x="2849" y="12726"/>
                  <a:pt x="0" y="9877"/>
                  <a:pt x="0" y="6363"/>
                </a:cubicBezTo>
                <a:cubicBezTo>
                  <a:pt x="0" y="2849"/>
                  <a:pt x="2849" y="0"/>
                  <a:pt x="6363" y="0"/>
                </a:cubicBezTo>
                <a:cubicBezTo>
                  <a:pt x="9877" y="0"/>
                  <a:pt x="12726" y="2849"/>
                  <a:pt x="12726" y="6363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94" name="Freeform: Shape 93">
            <a:extLst>
              <a:ext uri="{FF2B5EF4-FFF2-40B4-BE49-F238E27FC236}">
                <a16:creationId xmlns:a16="http://schemas.microsoft.com/office/drawing/2014/main" id="{8D889353-CC7D-42BC-A2FB-F9FF23C7A501}"/>
              </a:ext>
            </a:extLst>
          </p:cNvPr>
          <p:cNvSpPr/>
          <p:nvPr/>
        </p:nvSpPr>
        <p:spPr>
          <a:xfrm>
            <a:off x="5599283" y="4452524"/>
            <a:ext cx="48027" cy="92361"/>
          </a:xfrm>
          <a:custGeom>
            <a:avLst/>
            <a:gdLst>
              <a:gd name="connsiteX0" fmla="*/ 12726 w 41359"/>
              <a:gd name="connsiteY0" fmla="*/ 0 h 79537"/>
              <a:gd name="connsiteX1" fmla="*/ 0 w 41359"/>
              <a:gd name="connsiteY1" fmla="*/ 0 h 79537"/>
              <a:gd name="connsiteX2" fmla="*/ 0 w 41359"/>
              <a:gd name="connsiteY2" fmla="*/ 44541 h 79537"/>
              <a:gd name="connsiteX3" fmla="*/ 1909 w 41359"/>
              <a:gd name="connsiteY3" fmla="*/ 48995 h 79537"/>
              <a:gd name="connsiteX4" fmla="*/ 33406 w 41359"/>
              <a:gd name="connsiteY4" fmla="*/ 80492 h 79537"/>
              <a:gd name="connsiteX5" fmla="*/ 42314 w 41359"/>
              <a:gd name="connsiteY5" fmla="*/ 71584 h 79537"/>
              <a:gd name="connsiteX6" fmla="*/ 12726 w 41359"/>
              <a:gd name="connsiteY6" fmla="*/ 41996 h 79537"/>
              <a:gd name="connsiteX7" fmla="*/ 12726 w 41359"/>
              <a:gd name="connsiteY7" fmla="*/ 0 h 795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1359" h="79537">
                <a:moveTo>
                  <a:pt x="12726" y="0"/>
                </a:moveTo>
                <a:lnTo>
                  <a:pt x="0" y="0"/>
                </a:lnTo>
                <a:lnTo>
                  <a:pt x="0" y="44541"/>
                </a:lnTo>
                <a:cubicBezTo>
                  <a:pt x="0" y="46132"/>
                  <a:pt x="636" y="47722"/>
                  <a:pt x="1909" y="48995"/>
                </a:cubicBezTo>
                <a:lnTo>
                  <a:pt x="33406" y="80492"/>
                </a:lnTo>
                <a:lnTo>
                  <a:pt x="42314" y="71584"/>
                </a:lnTo>
                <a:lnTo>
                  <a:pt x="12726" y="41996"/>
                </a:lnTo>
                <a:lnTo>
                  <a:pt x="12726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95" name="Freeform: Shape 94">
            <a:extLst>
              <a:ext uri="{FF2B5EF4-FFF2-40B4-BE49-F238E27FC236}">
                <a16:creationId xmlns:a16="http://schemas.microsoft.com/office/drawing/2014/main" id="{83397EB9-9BDB-4A4C-ABBE-F3097E028669}"/>
              </a:ext>
            </a:extLst>
          </p:cNvPr>
          <p:cNvSpPr/>
          <p:nvPr/>
        </p:nvSpPr>
        <p:spPr>
          <a:xfrm>
            <a:off x="5481172" y="4345384"/>
            <a:ext cx="251222" cy="284472"/>
          </a:xfrm>
          <a:custGeom>
            <a:avLst/>
            <a:gdLst>
              <a:gd name="connsiteX0" fmla="*/ 108073 w 216341"/>
              <a:gd name="connsiteY0" fmla="*/ 229067 h 244974"/>
              <a:gd name="connsiteX1" fmla="*/ 18992 w 216341"/>
              <a:gd name="connsiteY1" fmla="*/ 139986 h 244974"/>
              <a:gd name="connsiteX2" fmla="*/ 108073 w 216341"/>
              <a:gd name="connsiteY2" fmla="*/ 50904 h 244974"/>
              <a:gd name="connsiteX3" fmla="*/ 197155 w 216341"/>
              <a:gd name="connsiteY3" fmla="*/ 139986 h 244974"/>
              <a:gd name="connsiteX4" fmla="*/ 108073 w 216341"/>
              <a:gd name="connsiteY4" fmla="*/ 229067 h 244974"/>
              <a:gd name="connsiteX5" fmla="*/ 108073 w 216341"/>
              <a:gd name="connsiteY5" fmla="*/ 229067 h 244974"/>
              <a:gd name="connsiteX6" fmla="*/ 183475 w 216341"/>
              <a:gd name="connsiteY6" fmla="*/ 62357 h 244974"/>
              <a:gd name="connsiteX7" fmla="*/ 193019 w 216341"/>
              <a:gd name="connsiteY7" fmla="*/ 52813 h 244974"/>
              <a:gd name="connsiteX8" fmla="*/ 192701 w 216341"/>
              <a:gd name="connsiteY8" fmla="*/ 39450 h 244974"/>
              <a:gd name="connsiteX9" fmla="*/ 179339 w 216341"/>
              <a:gd name="connsiteY9" fmla="*/ 39132 h 244974"/>
              <a:gd name="connsiteX10" fmla="*/ 168522 w 216341"/>
              <a:gd name="connsiteY10" fmla="*/ 50268 h 244974"/>
              <a:gd name="connsiteX11" fmla="*/ 117618 w 216341"/>
              <a:gd name="connsiteY11" fmla="*/ 32451 h 244974"/>
              <a:gd name="connsiteX12" fmla="*/ 117618 w 216341"/>
              <a:gd name="connsiteY12" fmla="*/ 19089 h 244974"/>
              <a:gd name="connsiteX13" fmla="*/ 146251 w 216341"/>
              <a:gd name="connsiteY13" fmla="*/ 19089 h 244974"/>
              <a:gd name="connsiteX14" fmla="*/ 146251 w 216341"/>
              <a:gd name="connsiteY14" fmla="*/ 0 h 244974"/>
              <a:gd name="connsiteX15" fmla="*/ 69896 w 216341"/>
              <a:gd name="connsiteY15" fmla="*/ 0 h 244974"/>
              <a:gd name="connsiteX16" fmla="*/ 69896 w 216341"/>
              <a:gd name="connsiteY16" fmla="*/ 19089 h 244974"/>
              <a:gd name="connsiteX17" fmla="*/ 98529 w 216341"/>
              <a:gd name="connsiteY17" fmla="*/ 19089 h 244974"/>
              <a:gd name="connsiteX18" fmla="*/ 98529 w 216341"/>
              <a:gd name="connsiteY18" fmla="*/ 32133 h 244974"/>
              <a:gd name="connsiteX19" fmla="*/ 857 w 216341"/>
              <a:gd name="connsiteY19" fmla="*/ 126305 h 244974"/>
              <a:gd name="connsiteX20" fmla="*/ 72123 w 216341"/>
              <a:gd name="connsiteY20" fmla="*/ 241793 h 244974"/>
              <a:gd name="connsiteX21" fmla="*/ 200337 w 216341"/>
              <a:gd name="connsiteY21" fmla="*/ 196934 h 244974"/>
              <a:gd name="connsiteX22" fmla="*/ 183475 w 216341"/>
              <a:gd name="connsiteY22" fmla="*/ 62357 h 244974"/>
              <a:gd name="connsiteX23" fmla="*/ 183475 w 216341"/>
              <a:gd name="connsiteY23" fmla="*/ 62357 h 2449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216341" h="244974">
                <a:moveTo>
                  <a:pt x="108073" y="229067"/>
                </a:moveTo>
                <a:cubicBezTo>
                  <a:pt x="58760" y="229067"/>
                  <a:pt x="18992" y="189299"/>
                  <a:pt x="18992" y="139986"/>
                </a:cubicBezTo>
                <a:cubicBezTo>
                  <a:pt x="18992" y="90672"/>
                  <a:pt x="58760" y="50904"/>
                  <a:pt x="108073" y="50904"/>
                </a:cubicBezTo>
                <a:cubicBezTo>
                  <a:pt x="157386" y="50904"/>
                  <a:pt x="197155" y="90672"/>
                  <a:pt x="197155" y="139986"/>
                </a:cubicBezTo>
                <a:cubicBezTo>
                  <a:pt x="197155" y="189299"/>
                  <a:pt x="157386" y="229067"/>
                  <a:pt x="108073" y="229067"/>
                </a:cubicBezTo>
                <a:lnTo>
                  <a:pt x="108073" y="229067"/>
                </a:lnTo>
                <a:close/>
                <a:moveTo>
                  <a:pt x="183475" y="62357"/>
                </a:moveTo>
                <a:lnTo>
                  <a:pt x="193019" y="52813"/>
                </a:lnTo>
                <a:cubicBezTo>
                  <a:pt x="196519" y="48995"/>
                  <a:pt x="196519" y="43268"/>
                  <a:pt x="192701" y="39450"/>
                </a:cubicBezTo>
                <a:cubicBezTo>
                  <a:pt x="189201" y="35951"/>
                  <a:pt x="183157" y="35633"/>
                  <a:pt x="179339" y="39132"/>
                </a:cubicBezTo>
                <a:lnTo>
                  <a:pt x="168522" y="50268"/>
                </a:lnTo>
                <a:cubicBezTo>
                  <a:pt x="153251" y="40087"/>
                  <a:pt x="135752" y="33724"/>
                  <a:pt x="117618" y="32451"/>
                </a:cubicBezTo>
                <a:lnTo>
                  <a:pt x="117618" y="19089"/>
                </a:lnTo>
                <a:lnTo>
                  <a:pt x="146251" y="19089"/>
                </a:lnTo>
                <a:lnTo>
                  <a:pt x="146251" y="0"/>
                </a:lnTo>
                <a:lnTo>
                  <a:pt x="69896" y="0"/>
                </a:lnTo>
                <a:lnTo>
                  <a:pt x="69896" y="19089"/>
                </a:lnTo>
                <a:lnTo>
                  <a:pt x="98529" y="19089"/>
                </a:lnTo>
                <a:lnTo>
                  <a:pt x="98529" y="32133"/>
                </a:lnTo>
                <a:cubicBezTo>
                  <a:pt x="47943" y="36587"/>
                  <a:pt x="7220" y="75719"/>
                  <a:pt x="857" y="126305"/>
                </a:cubicBezTo>
                <a:cubicBezTo>
                  <a:pt x="-5506" y="176891"/>
                  <a:pt x="24082" y="224931"/>
                  <a:pt x="72123" y="241793"/>
                </a:cubicBezTo>
                <a:cubicBezTo>
                  <a:pt x="120163" y="258655"/>
                  <a:pt x="173294" y="240202"/>
                  <a:pt x="200337" y="196934"/>
                </a:cubicBezTo>
                <a:cubicBezTo>
                  <a:pt x="227379" y="153666"/>
                  <a:pt x="219744" y="97672"/>
                  <a:pt x="183475" y="62357"/>
                </a:cubicBezTo>
                <a:lnTo>
                  <a:pt x="183475" y="62357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05DECCBA-3BC7-4082-938C-4EFBCB72DE6E}"/>
              </a:ext>
            </a:extLst>
          </p:cNvPr>
          <p:cNvSpPr txBox="1"/>
          <p:nvPr/>
        </p:nvSpPr>
        <p:spPr>
          <a:xfrm>
            <a:off x="4891585" y="4974295"/>
            <a:ext cx="1430396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AEF2837A-6B33-4F4B-AAFD-90367FA72CBE}"/>
              </a:ext>
            </a:extLst>
          </p:cNvPr>
          <p:cNvSpPr txBox="1"/>
          <p:nvPr/>
        </p:nvSpPr>
        <p:spPr>
          <a:xfrm>
            <a:off x="4891586" y="4718405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25988771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  <p:bldP spid="19" grpId="0" animBg="1"/>
      <p:bldP spid="45" grpId="0" build="p"/>
      <p:bldP spid="47" grpId="0"/>
      <p:bldP spid="49" grpId="0" animBg="1"/>
      <p:bldP spid="51" grpId="0" animBg="1"/>
      <p:bldP spid="53" grpId="0" animBg="1"/>
      <p:bldP spid="55" grpId="0" animBg="1"/>
      <p:bldP spid="57" grpId="0" animBg="1"/>
      <p:bldP spid="59" grpId="0" animBg="1"/>
      <p:bldP spid="61" grpId="0"/>
      <p:bldP spid="63" grpId="0" animBg="1"/>
      <p:bldP spid="65" grpId="0"/>
      <p:bldP spid="67" grpId="0" animBg="1"/>
      <p:bldP spid="69" grpId="0"/>
      <p:bldP spid="71" grpId="0"/>
      <p:bldP spid="73" grpId="0"/>
      <p:bldP spid="88" grpId="0" animBg="1"/>
      <p:bldP spid="90" grpId="0" animBg="1"/>
      <p:bldP spid="91" grpId="0" animBg="1"/>
      <p:bldP spid="92" grpId="0" animBg="1"/>
      <p:bldP spid="93" grpId="0" animBg="1"/>
      <p:bldP spid="94" grpId="0" animBg="1"/>
      <p:bldP spid="95" grpId="0" animBg="1"/>
      <p:bldP spid="97" grpId="0"/>
      <p:bldP spid="9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pHolder1">
            <a:extLst>
              <a:ext uri="{FF2B5EF4-FFF2-40B4-BE49-F238E27FC236}">
                <a16:creationId xmlns:a16="http://schemas.microsoft.com/office/drawing/2014/main" id="{23C4B04B-6238-4506-9578-250BA76E6B5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28" t="18854" r="50781" b="18854"/>
          <a:stretch>
            <a:fillRect/>
          </a:stretch>
        </p:blipFill>
        <p:spPr>
          <a:xfrm>
            <a:off x="1035843" y="1293022"/>
            <a:ext cx="3464720" cy="4271963"/>
          </a:xfrm>
          <a:custGeom>
            <a:avLst/>
            <a:gdLst>
              <a:gd name="connsiteX0" fmla="*/ 0 w 3464720"/>
              <a:gd name="connsiteY0" fmla="*/ 0 h 4271963"/>
              <a:gd name="connsiteX1" fmla="*/ 3464720 w 3464720"/>
              <a:gd name="connsiteY1" fmla="*/ 0 h 4271963"/>
              <a:gd name="connsiteX2" fmla="*/ 3464720 w 3464720"/>
              <a:gd name="connsiteY2" fmla="*/ 4271963 h 4271963"/>
              <a:gd name="connsiteX3" fmla="*/ 0 w 3464720"/>
              <a:gd name="connsiteY3" fmla="*/ 4271963 h 42719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64720" h="4271963">
                <a:moveTo>
                  <a:pt x="0" y="0"/>
                </a:moveTo>
                <a:lnTo>
                  <a:pt x="3464720" y="0"/>
                </a:lnTo>
                <a:lnTo>
                  <a:pt x="3464720" y="4271963"/>
                </a:lnTo>
                <a:lnTo>
                  <a:pt x="0" y="4271963"/>
                </a:lnTo>
                <a:close/>
              </a:path>
            </a:pathLst>
          </a:custGeom>
        </p:spPr>
      </p:pic>
      <p:sp>
        <p:nvSpPr>
          <p:cNvPr id="35" name="Text Placeholder 34">
            <a:extLst>
              <a:ext uri="{FF2B5EF4-FFF2-40B4-BE49-F238E27FC236}">
                <a16:creationId xmlns:a16="http://schemas.microsoft.com/office/drawing/2014/main" id="{6669B8E0-963D-4A3E-9754-F70F483FA09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US" dirty="0"/>
              <a:t>NEVER GIVE </a:t>
            </a:r>
          </a:p>
          <a:p>
            <a:r>
              <a:rPr lang="en-US" dirty="0"/>
              <a:t>UP AND KEEP </a:t>
            </a:r>
          </a:p>
          <a:p>
            <a:r>
              <a:rPr lang="en-US" dirty="0"/>
              <a:t>FORWARD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051EA7D1-A7BB-470C-A20D-E21716E697E2}"/>
              </a:ext>
            </a:extLst>
          </p:cNvPr>
          <p:cNvSpPr/>
          <p:nvPr/>
        </p:nvSpPr>
        <p:spPr>
          <a:xfrm>
            <a:off x="1035843" y="1293018"/>
            <a:ext cx="3464719" cy="4271963"/>
          </a:xfrm>
          <a:prstGeom prst="rect">
            <a:avLst/>
          </a:prstGeom>
          <a:gradFill>
            <a:gsLst>
              <a:gs pos="0">
                <a:schemeClr val="accent1">
                  <a:alpha val="78000"/>
                </a:schemeClr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A73B4D4-9F48-4DC0-BAAF-2F8E3BD1DB86}"/>
              </a:ext>
            </a:extLst>
          </p:cNvPr>
          <p:cNvSpPr txBox="1"/>
          <p:nvPr/>
        </p:nvSpPr>
        <p:spPr>
          <a:xfrm>
            <a:off x="1287663" y="1944291"/>
            <a:ext cx="29825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  <a:latin typeface="+mj-lt"/>
              </a:rPr>
              <a:t>There is no life without sport and no sport without competition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D742171-8ACE-44AC-96E0-8EFFE93F659C}"/>
              </a:ext>
            </a:extLst>
          </p:cNvPr>
          <p:cNvSpPr txBox="1"/>
          <p:nvPr/>
        </p:nvSpPr>
        <p:spPr>
          <a:xfrm>
            <a:off x="1545729" y="2476813"/>
            <a:ext cx="1007269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 err="1">
                <a:solidFill>
                  <a:schemeClr val="bg2"/>
                </a:solidFill>
                <a:latin typeface="+mj-lt"/>
              </a:rPr>
              <a:t>Randeep</a:t>
            </a:r>
            <a:r>
              <a:rPr lang="en-US" sz="600" dirty="0">
                <a:solidFill>
                  <a:schemeClr val="bg2"/>
                </a:solidFill>
                <a:latin typeface="+mj-lt"/>
              </a:rPr>
              <a:t> </a:t>
            </a:r>
            <a:r>
              <a:rPr lang="en-US" sz="600" dirty="0" err="1">
                <a:solidFill>
                  <a:schemeClr val="bg2"/>
                </a:solidFill>
                <a:latin typeface="+mj-lt"/>
              </a:rPr>
              <a:t>Hooda</a:t>
            </a:r>
            <a:endParaRPr lang="en-US" sz="6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562035C9-517A-4322-938C-620BA578286C}"/>
              </a:ext>
            </a:extLst>
          </p:cNvPr>
          <p:cNvSpPr/>
          <p:nvPr/>
        </p:nvSpPr>
        <p:spPr>
          <a:xfrm>
            <a:off x="1341239" y="2484848"/>
            <a:ext cx="162522" cy="162522"/>
          </a:xfrm>
          <a:prstGeom prst="ellipse">
            <a:avLst/>
          </a:prstGeom>
          <a:solidFill>
            <a:schemeClr val="bg2">
              <a:alpha val="3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78A3C95E-6F86-42F5-B4FF-05D7EB545CE8}"/>
              </a:ext>
            </a:extLst>
          </p:cNvPr>
          <p:cNvSpPr/>
          <p:nvPr/>
        </p:nvSpPr>
        <p:spPr>
          <a:xfrm>
            <a:off x="1381423" y="2525033"/>
            <a:ext cx="82154" cy="82154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2" name="Freeform 5">
            <a:extLst>
              <a:ext uri="{FF2B5EF4-FFF2-40B4-BE49-F238E27FC236}">
                <a16:creationId xmlns:a16="http://schemas.microsoft.com/office/drawing/2014/main" id="{8855C33C-1BF2-459F-9C0B-321E01E7E828}"/>
              </a:ext>
            </a:extLst>
          </p:cNvPr>
          <p:cNvSpPr>
            <a:spLocks noEditPoints="1"/>
          </p:cNvSpPr>
          <p:nvPr/>
        </p:nvSpPr>
        <p:spPr bwMode="auto">
          <a:xfrm>
            <a:off x="4016276" y="1564897"/>
            <a:ext cx="253902" cy="200374"/>
          </a:xfrm>
          <a:custGeom>
            <a:avLst/>
            <a:gdLst>
              <a:gd name="T0" fmla="*/ 215 w 466"/>
              <a:gd name="T1" fmla="*/ 132 h 367"/>
              <a:gd name="T2" fmla="*/ 203 w 466"/>
              <a:gd name="T3" fmla="*/ 206 h 367"/>
              <a:gd name="T4" fmla="*/ 166 w 466"/>
              <a:gd name="T5" fmla="*/ 272 h 367"/>
              <a:gd name="T6" fmla="*/ 99 w 466"/>
              <a:gd name="T7" fmla="*/ 327 h 367"/>
              <a:gd name="T8" fmla="*/ 0 w 466"/>
              <a:gd name="T9" fmla="*/ 367 h 367"/>
              <a:gd name="T10" fmla="*/ 0 w 466"/>
              <a:gd name="T11" fmla="*/ 305 h 367"/>
              <a:gd name="T12" fmla="*/ 46 w 466"/>
              <a:gd name="T13" fmla="*/ 286 h 367"/>
              <a:gd name="T14" fmla="*/ 79 w 466"/>
              <a:gd name="T15" fmla="*/ 266 h 367"/>
              <a:gd name="T16" fmla="*/ 99 w 466"/>
              <a:gd name="T17" fmla="*/ 242 h 367"/>
              <a:gd name="T18" fmla="*/ 105 w 466"/>
              <a:gd name="T19" fmla="*/ 211 h 367"/>
              <a:gd name="T20" fmla="*/ 99 w 466"/>
              <a:gd name="T21" fmla="*/ 192 h 367"/>
              <a:gd name="T22" fmla="*/ 83 w 466"/>
              <a:gd name="T23" fmla="*/ 179 h 367"/>
              <a:gd name="T24" fmla="*/ 62 w 466"/>
              <a:gd name="T25" fmla="*/ 165 h 367"/>
              <a:gd name="T26" fmla="*/ 41 w 466"/>
              <a:gd name="T27" fmla="*/ 148 h 367"/>
              <a:gd name="T28" fmla="*/ 24 w 466"/>
              <a:gd name="T29" fmla="*/ 122 h 367"/>
              <a:gd name="T30" fmla="*/ 18 w 466"/>
              <a:gd name="T31" fmla="*/ 83 h 367"/>
              <a:gd name="T32" fmla="*/ 43 w 466"/>
              <a:gd name="T33" fmla="*/ 21 h 367"/>
              <a:gd name="T34" fmla="*/ 104 w 466"/>
              <a:gd name="T35" fmla="*/ 0 h 367"/>
              <a:gd name="T36" fmla="*/ 185 w 466"/>
              <a:gd name="T37" fmla="*/ 35 h 367"/>
              <a:gd name="T38" fmla="*/ 215 w 466"/>
              <a:gd name="T39" fmla="*/ 132 h 367"/>
              <a:gd name="T40" fmla="*/ 466 w 466"/>
              <a:gd name="T41" fmla="*/ 132 h 367"/>
              <a:gd name="T42" fmla="*/ 454 w 466"/>
              <a:gd name="T43" fmla="*/ 206 h 367"/>
              <a:gd name="T44" fmla="*/ 416 w 466"/>
              <a:gd name="T45" fmla="*/ 272 h 367"/>
              <a:gd name="T46" fmla="*/ 350 w 466"/>
              <a:gd name="T47" fmla="*/ 327 h 367"/>
              <a:gd name="T48" fmla="*/ 251 w 466"/>
              <a:gd name="T49" fmla="*/ 367 h 367"/>
              <a:gd name="T50" fmla="*/ 251 w 466"/>
              <a:gd name="T51" fmla="*/ 305 h 367"/>
              <a:gd name="T52" fmla="*/ 297 w 466"/>
              <a:gd name="T53" fmla="*/ 286 h 367"/>
              <a:gd name="T54" fmla="*/ 329 w 466"/>
              <a:gd name="T55" fmla="*/ 266 h 367"/>
              <a:gd name="T56" fmla="*/ 349 w 466"/>
              <a:gd name="T57" fmla="*/ 242 h 367"/>
              <a:gd name="T58" fmla="*/ 356 w 466"/>
              <a:gd name="T59" fmla="*/ 211 h 367"/>
              <a:gd name="T60" fmla="*/ 350 w 466"/>
              <a:gd name="T61" fmla="*/ 192 h 367"/>
              <a:gd name="T62" fmla="*/ 333 w 466"/>
              <a:gd name="T63" fmla="*/ 179 h 367"/>
              <a:gd name="T64" fmla="*/ 312 w 466"/>
              <a:gd name="T65" fmla="*/ 165 h 367"/>
              <a:gd name="T66" fmla="*/ 291 w 466"/>
              <a:gd name="T67" fmla="*/ 148 h 367"/>
              <a:gd name="T68" fmla="*/ 275 w 466"/>
              <a:gd name="T69" fmla="*/ 122 h 367"/>
              <a:gd name="T70" fmla="*/ 269 w 466"/>
              <a:gd name="T71" fmla="*/ 83 h 367"/>
              <a:gd name="T72" fmla="*/ 293 w 466"/>
              <a:gd name="T73" fmla="*/ 21 h 367"/>
              <a:gd name="T74" fmla="*/ 355 w 466"/>
              <a:gd name="T75" fmla="*/ 0 h 367"/>
              <a:gd name="T76" fmla="*/ 436 w 466"/>
              <a:gd name="T77" fmla="*/ 35 h 367"/>
              <a:gd name="T78" fmla="*/ 466 w 466"/>
              <a:gd name="T79" fmla="*/ 132 h 3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466" h="367">
                <a:moveTo>
                  <a:pt x="215" y="132"/>
                </a:moveTo>
                <a:cubicBezTo>
                  <a:pt x="215" y="157"/>
                  <a:pt x="211" y="182"/>
                  <a:pt x="203" y="206"/>
                </a:cubicBezTo>
                <a:cubicBezTo>
                  <a:pt x="195" y="229"/>
                  <a:pt x="183" y="251"/>
                  <a:pt x="166" y="272"/>
                </a:cubicBezTo>
                <a:cubicBezTo>
                  <a:pt x="148" y="292"/>
                  <a:pt x="126" y="310"/>
                  <a:pt x="99" y="327"/>
                </a:cubicBezTo>
                <a:cubicBezTo>
                  <a:pt x="72" y="343"/>
                  <a:pt x="39" y="356"/>
                  <a:pt x="0" y="367"/>
                </a:cubicBezTo>
                <a:cubicBezTo>
                  <a:pt x="0" y="305"/>
                  <a:pt x="0" y="305"/>
                  <a:pt x="0" y="305"/>
                </a:cubicBezTo>
                <a:cubicBezTo>
                  <a:pt x="17" y="298"/>
                  <a:pt x="33" y="292"/>
                  <a:pt x="46" y="286"/>
                </a:cubicBezTo>
                <a:cubicBezTo>
                  <a:pt x="59" y="280"/>
                  <a:pt x="70" y="273"/>
                  <a:pt x="79" y="266"/>
                </a:cubicBezTo>
                <a:cubicBezTo>
                  <a:pt x="87" y="258"/>
                  <a:pt x="94" y="250"/>
                  <a:pt x="99" y="242"/>
                </a:cubicBezTo>
                <a:cubicBezTo>
                  <a:pt x="103" y="233"/>
                  <a:pt x="105" y="223"/>
                  <a:pt x="105" y="211"/>
                </a:cubicBezTo>
                <a:cubicBezTo>
                  <a:pt x="105" y="203"/>
                  <a:pt x="103" y="197"/>
                  <a:pt x="99" y="192"/>
                </a:cubicBezTo>
                <a:cubicBezTo>
                  <a:pt x="95" y="187"/>
                  <a:pt x="89" y="183"/>
                  <a:pt x="83" y="179"/>
                </a:cubicBezTo>
                <a:cubicBezTo>
                  <a:pt x="76" y="174"/>
                  <a:pt x="69" y="170"/>
                  <a:pt x="62" y="165"/>
                </a:cubicBezTo>
                <a:cubicBezTo>
                  <a:pt x="54" y="161"/>
                  <a:pt x="47" y="155"/>
                  <a:pt x="41" y="148"/>
                </a:cubicBezTo>
                <a:cubicBezTo>
                  <a:pt x="34" y="141"/>
                  <a:pt x="29" y="132"/>
                  <a:pt x="24" y="122"/>
                </a:cubicBezTo>
                <a:cubicBezTo>
                  <a:pt x="20" y="112"/>
                  <a:pt x="18" y="99"/>
                  <a:pt x="18" y="83"/>
                </a:cubicBezTo>
                <a:cubicBezTo>
                  <a:pt x="18" y="56"/>
                  <a:pt x="26" y="35"/>
                  <a:pt x="43" y="21"/>
                </a:cubicBezTo>
                <a:cubicBezTo>
                  <a:pt x="59" y="7"/>
                  <a:pt x="79" y="0"/>
                  <a:pt x="104" y="0"/>
                </a:cubicBezTo>
                <a:cubicBezTo>
                  <a:pt x="138" y="0"/>
                  <a:pt x="165" y="12"/>
                  <a:pt x="185" y="35"/>
                </a:cubicBezTo>
                <a:cubicBezTo>
                  <a:pt x="205" y="58"/>
                  <a:pt x="215" y="91"/>
                  <a:pt x="215" y="132"/>
                </a:cubicBezTo>
                <a:close/>
                <a:moveTo>
                  <a:pt x="466" y="132"/>
                </a:moveTo>
                <a:cubicBezTo>
                  <a:pt x="466" y="157"/>
                  <a:pt x="462" y="182"/>
                  <a:pt x="454" y="206"/>
                </a:cubicBezTo>
                <a:cubicBezTo>
                  <a:pt x="446" y="229"/>
                  <a:pt x="434" y="251"/>
                  <a:pt x="416" y="272"/>
                </a:cubicBezTo>
                <a:cubicBezTo>
                  <a:pt x="399" y="292"/>
                  <a:pt x="377" y="310"/>
                  <a:pt x="350" y="327"/>
                </a:cubicBezTo>
                <a:cubicBezTo>
                  <a:pt x="323" y="343"/>
                  <a:pt x="290" y="356"/>
                  <a:pt x="251" y="367"/>
                </a:cubicBezTo>
                <a:cubicBezTo>
                  <a:pt x="251" y="305"/>
                  <a:pt x="251" y="305"/>
                  <a:pt x="251" y="305"/>
                </a:cubicBezTo>
                <a:cubicBezTo>
                  <a:pt x="268" y="298"/>
                  <a:pt x="283" y="292"/>
                  <a:pt x="297" y="286"/>
                </a:cubicBezTo>
                <a:cubicBezTo>
                  <a:pt x="310" y="280"/>
                  <a:pt x="321" y="273"/>
                  <a:pt x="329" y="266"/>
                </a:cubicBezTo>
                <a:cubicBezTo>
                  <a:pt x="338" y="258"/>
                  <a:pt x="345" y="250"/>
                  <a:pt x="349" y="242"/>
                </a:cubicBezTo>
                <a:cubicBezTo>
                  <a:pt x="354" y="233"/>
                  <a:pt x="356" y="223"/>
                  <a:pt x="356" y="211"/>
                </a:cubicBezTo>
                <a:cubicBezTo>
                  <a:pt x="356" y="203"/>
                  <a:pt x="354" y="197"/>
                  <a:pt x="350" y="192"/>
                </a:cubicBezTo>
                <a:cubicBezTo>
                  <a:pt x="345" y="187"/>
                  <a:pt x="340" y="183"/>
                  <a:pt x="333" y="179"/>
                </a:cubicBezTo>
                <a:cubicBezTo>
                  <a:pt x="327" y="174"/>
                  <a:pt x="320" y="170"/>
                  <a:pt x="312" y="165"/>
                </a:cubicBezTo>
                <a:cubicBezTo>
                  <a:pt x="305" y="161"/>
                  <a:pt x="298" y="155"/>
                  <a:pt x="291" y="148"/>
                </a:cubicBezTo>
                <a:cubicBezTo>
                  <a:pt x="285" y="141"/>
                  <a:pt x="279" y="132"/>
                  <a:pt x="275" y="122"/>
                </a:cubicBezTo>
                <a:cubicBezTo>
                  <a:pt x="271" y="112"/>
                  <a:pt x="269" y="99"/>
                  <a:pt x="269" y="83"/>
                </a:cubicBezTo>
                <a:cubicBezTo>
                  <a:pt x="269" y="56"/>
                  <a:pt x="277" y="35"/>
                  <a:pt x="293" y="21"/>
                </a:cubicBezTo>
                <a:cubicBezTo>
                  <a:pt x="310" y="7"/>
                  <a:pt x="330" y="0"/>
                  <a:pt x="355" y="0"/>
                </a:cubicBezTo>
                <a:cubicBezTo>
                  <a:pt x="389" y="0"/>
                  <a:pt x="416" y="12"/>
                  <a:pt x="436" y="35"/>
                </a:cubicBezTo>
                <a:cubicBezTo>
                  <a:pt x="456" y="58"/>
                  <a:pt x="466" y="91"/>
                  <a:pt x="466" y="132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E234ACF6-7624-4997-AC56-7D12B223D8C0}"/>
              </a:ext>
            </a:extLst>
          </p:cNvPr>
          <p:cNvSpPr txBox="1"/>
          <p:nvPr/>
        </p:nvSpPr>
        <p:spPr>
          <a:xfrm rot="16200000">
            <a:off x="-1300160" y="3319355"/>
            <a:ext cx="3301410" cy="2192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25" b="1" dirty="0">
                <a:solidFill>
                  <a:schemeClr val="bg2">
                    <a:lumMod val="85000"/>
                  </a:schemeClr>
                </a:solidFill>
              </a:rPr>
              <a:t>S P O R T   P R E S E N T A T I O N</a:t>
            </a:r>
          </a:p>
        </p:txBody>
      </p:sp>
      <p:pic>
        <p:nvPicPr>
          <p:cNvPr id="22" name="PpHolder10">
            <a:extLst>
              <a:ext uri="{FF2B5EF4-FFF2-40B4-BE49-F238E27FC236}">
                <a16:creationId xmlns:a16="http://schemas.microsoft.com/office/drawing/2014/main" id="{E35EC7D6-5801-4287-B670-C75B909B8EA4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43" t="42888" r="44688" b="24961"/>
          <a:stretch>
            <a:fillRect/>
          </a:stretch>
        </p:blipFill>
        <p:spPr>
          <a:xfrm>
            <a:off x="1284088" y="2941290"/>
            <a:ext cx="3773684" cy="2204863"/>
          </a:xfrm>
          <a:custGeom>
            <a:avLst/>
            <a:gdLst>
              <a:gd name="connsiteX0" fmla="*/ 76575 w 3773684"/>
              <a:gd name="connsiteY0" fmla="*/ 0 h 2204863"/>
              <a:gd name="connsiteX1" fmla="*/ 3697109 w 3773684"/>
              <a:gd name="connsiteY1" fmla="*/ 0 h 2204863"/>
              <a:gd name="connsiteX2" fmla="*/ 3773684 w 3773684"/>
              <a:gd name="connsiteY2" fmla="*/ 76575 h 2204863"/>
              <a:gd name="connsiteX3" fmla="*/ 3773684 w 3773684"/>
              <a:gd name="connsiteY3" fmla="*/ 2128288 h 2204863"/>
              <a:gd name="connsiteX4" fmla="*/ 3697109 w 3773684"/>
              <a:gd name="connsiteY4" fmla="*/ 2204863 h 2204863"/>
              <a:gd name="connsiteX5" fmla="*/ 76575 w 3773684"/>
              <a:gd name="connsiteY5" fmla="*/ 2204863 h 2204863"/>
              <a:gd name="connsiteX6" fmla="*/ 0 w 3773684"/>
              <a:gd name="connsiteY6" fmla="*/ 2128288 h 2204863"/>
              <a:gd name="connsiteX7" fmla="*/ 0 w 3773684"/>
              <a:gd name="connsiteY7" fmla="*/ 76575 h 2204863"/>
              <a:gd name="connsiteX8" fmla="*/ 76575 w 3773684"/>
              <a:gd name="connsiteY8" fmla="*/ 0 h 2204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773684" h="2204863">
                <a:moveTo>
                  <a:pt x="76575" y="0"/>
                </a:moveTo>
                <a:lnTo>
                  <a:pt x="3697109" y="0"/>
                </a:lnTo>
                <a:cubicBezTo>
                  <a:pt x="3739400" y="0"/>
                  <a:pt x="3773684" y="34283"/>
                  <a:pt x="3773684" y="76575"/>
                </a:cubicBezTo>
                <a:lnTo>
                  <a:pt x="3773684" y="2128288"/>
                </a:lnTo>
                <a:cubicBezTo>
                  <a:pt x="3773684" y="2170579"/>
                  <a:pt x="3739400" y="2204863"/>
                  <a:pt x="3697109" y="2204863"/>
                </a:cubicBezTo>
                <a:lnTo>
                  <a:pt x="76575" y="2204863"/>
                </a:lnTo>
                <a:cubicBezTo>
                  <a:pt x="34284" y="2204863"/>
                  <a:pt x="0" y="2170579"/>
                  <a:pt x="0" y="2128288"/>
                </a:cubicBezTo>
                <a:lnTo>
                  <a:pt x="0" y="76575"/>
                </a:lnTo>
                <a:cubicBezTo>
                  <a:pt x="0" y="34283"/>
                  <a:pt x="34284" y="0"/>
                  <a:pt x="76575" y="0"/>
                </a:cubicBezTo>
                <a:close/>
              </a:path>
            </a:pathLst>
          </a:custGeom>
        </p:spPr>
      </p:pic>
      <p:sp>
        <p:nvSpPr>
          <p:cNvPr id="37" name="TextBox 36">
            <a:extLst>
              <a:ext uri="{FF2B5EF4-FFF2-40B4-BE49-F238E27FC236}">
                <a16:creationId xmlns:a16="http://schemas.microsoft.com/office/drawing/2014/main" id="{3B21E60B-9F88-4003-B0EB-7C0BCDC21899}"/>
              </a:ext>
            </a:extLst>
          </p:cNvPr>
          <p:cNvSpPr txBox="1"/>
          <p:nvPr/>
        </p:nvSpPr>
        <p:spPr>
          <a:xfrm>
            <a:off x="5774910" y="2832104"/>
            <a:ext cx="2892959" cy="193989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  <a:p>
            <a:pPr>
              <a:lnSpc>
                <a:spcPct val="150000"/>
              </a:lnSpc>
            </a:pPr>
            <a:endParaRPr lang="en-US" sz="900" dirty="0"/>
          </a:p>
          <a:p>
            <a:pPr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 existence, that I neglect my talents.</a:t>
            </a:r>
          </a:p>
        </p:txBody>
      </p:sp>
    </p:spTree>
    <p:extLst>
      <p:ext uri="{BB962C8B-B14F-4D97-AF65-F5344CB8AC3E}">
        <p14:creationId xmlns:p14="http://schemas.microsoft.com/office/powerpoint/2010/main" val="34062493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build="p"/>
      <p:bldP spid="26" grpId="0" animBg="1"/>
      <p:bldP spid="27" grpId="0"/>
      <p:bldP spid="28" grpId="0"/>
      <p:bldP spid="30" grpId="0" animBg="1"/>
      <p:bldP spid="31" grpId="0" animBg="1"/>
      <p:bldP spid="32" grpId="0" animBg="1"/>
      <p:bldP spid="34" grpId="0"/>
      <p:bldP spid="3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Freeform: Shape 50">
            <a:extLst>
              <a:ext uri="{FF2B5EF4-FFF2-40B4-BE49-F238E27FC236}">
                <a16:creationId xmlns:a16="http://schemas.microsoft.com/office/drawing/2014/main" id="{BA8591F2-7BB4-4149-8A7B-A6CB58AB51F2}"/>
              </a:ext>
            </a:extLst>
          </p:cNvPr>
          <p:cNvSpPr/>
          <p:nvPr/>
        </p:nvSpPr>
        <p:spPr>
          <a:xfrm>
            <a:off x="0" y="3861446"/>
            <a:ext cx="5044932" cy="2998735"/>
          </a:xfrm>
          <a:custGeom>
            <a:avLst/>
            <a:gdLst>
              <a:gd name="connsiteX0" fmla="*/ 0 w 6378498"/>
              <a:gd name="connsiteY0" fmla="*/ 0 h 3791415"/>
              <a:gd name="connsiteX1" fmla="*/ 5746583 w 6378498"/>
              <a:gd name="connsiteY1" fmla="*/ 0 h 3791415"/>
              <a:gd name="connsiteX2" fmla="*/ 6378498 w 6378498"/>
              <a:gd name="connsiteY2" fmla="*/ 631915 h 3791415"/>
              <a:gd name="connsiteX3" fmla="*/ 6378498 w 6378498"/>
              <a:gd name="connsiteY3" fmla="*/ 3159500 h 3791415"/>
              <a:gd name="connsiteX4" fmla="*/ 5746583 w 6378498"/>
              <a:gd name="connsiteY4" fmla="*/ 3791415 h 3791415"/>
              <a:gd name="connsiteX5" fmla="*/ 0 w 6378498"/>
              <a:gd name="connsiteY5" fmla="*/ 3791415 h 37914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378498" h="3791415">
                <a:moveTo>
                  <a:pt x="0" y="0"/>
                </a:moveTo>
                <a:lnTo>
                  <a:pt x="5746583" y="0"/>
                </a:lnTo>
                <a:cubicBezTo>
                  <a:pt x="6095580" y="0"/>
                  <a:pt x="6378498" y="282918"/>
                  <a:pt x="6378498" y="631915"/>
                </a:cubicBezTo>
                <a:lnTo>
                  <a:pt x="6378498" y="3159500"/>
                </a:lnTo>
                <a:cubicBezTo>
                  <a:pt x="6378498" y="3508497"/>
                  <a:pt x="6095580" y="3791415"/>
                  <a:pt x="5746583" y="3791415"/>
                </a:cubicBezTo>
                <a:lnTo>
                  <a:pt x="0" y="3791415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pic>
        <p:nvPicPr>
          <p:cNvPr id="50" name="PpHolder2">
            <a:extLst>
              <a:ext uri="{FF2B5EF4-FFF2-40B4-BE49-F238E27FC236}">
                <a16:creationId xmlns:a16="http://schemas.microsoft.com/office/drawing/2014/main" id="{9E805BF1-6CE7-490E-A723-B22FC1A07A7D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67" t="63690" r="49932" b="6097"/>
          <a:stretch>
            <a:fillRect/>
          </a:stretch>
        </p:blipFill>
        <p:spPr>
          <a:xfrm>
            <a:off x="390180" y="4367886"/>
            <a:ext cx="4188040" cy="2072006"/>
          </a:xfrm>
          <a:custGeom>
            <a:avLst/>
            <a:gdLst>
              <a:gd name="connsiteX0" fmla="*/ 0 w 4188040"/>
              <a:gd name="connsiteY0" fmla="*/ 0 h 2072006"/>
              <a:gd name="connsiteX1" fmla="*/ 4188040 w 4188040"/>
              <a:gd name="connsiteY1" fmla="*/ 0 h 2072006"/>
              <a:gd name="connsiteX2" fmla="*/ 4188040 w 4188040"/>
              <a:gd name="connsiteY2" fmla="*/ 2072006 h 2072006"/>
              <a:gd name="connsiteX3" fmla="*/ 0 w 4188040"/>
              <a:gd name="connsiteY3" fmla="*/ 2072006 h 20720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88040" h="2072006">
                <a:moveTo>
                  <a:pt x="0" y="0"/>
                </a:moveTo>
                <a:lnTo>
                  <a:pt x="4188040" y="0"/>
                </a:lnTo>
                <a:lnTo>
                  <a:pt x="4188040" y="2072006"/>
                </a:lnTo>
                <a:lnTo>
                  <a:pt x="0" y="2072006"/>
                </a:lnTo>
                <a:close/>
              </a:path>
            </a:pathLst>
          </a:cu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4217CC01-7176-40BB-9340-4FAE45935DCA}"/>
              </a:ext>
            </a:extLst>
          </p:cNvPr>
          <p:cNvSpPr/>
          <p:nvPr/>
        </p:nvSpPr>
        <p:spPr>
          <a:xfrm>
            <a:off x="4499517" y="2637880"/>
            <a:ext cx="4644483" cy="2971006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4" name="Mockup" descr="A close up of a screen&#10;&#10;Description automatically generated">
            <a:extLst>
              <a:ext uri="{FF2B5EF4-FFF2-40B4-BE49-F238E27FC236}">
                <a16:creationId xmlns:a16="http://schemas.microsoft.com/office/drawing/2014/main" id="{CBBBFAA0-5A03-4A0A-9EA2-6D16C1ED23C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9718" y="2638793"/>
            <a:ext cx="2010380" cy="2971005"/>
          </a:xfrm>
          <a:prstGeom prst="rect">
            <a:avLst/>
          </a:prstGeom>
        </p:spPr>
      </p:pic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423E4E8E-1298-4BFE-890C-DE109D1459B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SMART WATCH</a:t>
            </a:r>
          </a:p>
        </p:txBody>
      </p:sp>
      <p:pic>
        <p:nvPicPr>
          <p:cNvPr id="49" name="PpHolder6">
            <a:extLst>
              <a:ext uri="{FF2B5EF4-FFF2-40B4-BE49-F238E27FC236}">
                <a16:creationId xmlns:a16="http://schemas.microsoft.com/office/drawing/2014/main" id="{6C96878C-5286-4DB2-AE45-C2E50A244A04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654" t="48017" r="42811" b="27817"/>
          <a:stretch>
            <a:fillRect/>
          </a:stretch>
        </p:blipFill>
        <p:spPr>
          <a:xfrm>
            <a:off x="3900257" y="3292997"/>
            <a:ext cx="1329100" cy="1657294"/>
          </a:xfrm>
          <a:custGeom>
            <a:avLst/>
            <a:gdLst>
              <a:gd name="connsiteX0" fmla="*/ 6499 w 1329100"/>
              <a:gd name="connsiteY0" fmla="*/ 0 h 1657294"/>
              <a:gd name="connsiteX1" fmla="*/ 1322601 w 1329100"/>
              <a:gd name="connsiteY1" fmla="*/ 0 h 1657294"/>
              <a:gd name="connsiteX2" fmla="*/ 1329100 w 1329100"/>
              <a:gd name="connsiteY2" fmla="*/ 6499 h 1657294"/>
              <a:gd name="connsiteX3" fmla="*/ 1329100 w 1329100"/>
              <a:gd name="connsiteY3" fmla="*/ 1650795 h 1657294"/>
              <a:gd name="connsiteX4" fmla="*/ 1322601 w 1329100"/>
              <a:gd name="connsiteY4" fmla="*/ 1657294 h 1657294"/>
              <a:gd name="connsiteX5" fmla="*/ 6499 w 1329100"/>
              <a:gd name="connsiteY5" fmla="*/ 1657294 h 1657294"/>
              <a:gd name="connsiteX6" fmla="*/ 0 w 1329100"/>
              <a:gd name="connsiteY6" fmla="*/ 1650795 h 1657294"/>
              <a:gd name="connsiteX7" fmla="*/ 0 w 1329100"/>
              <a:gd name="connsiteY7" fmla="*/ 6499 h 1657294"/>
              <a:gd name="connsiteX8" fmla="*/ 6499 w 1329100"/>
              <a:gd name="connsiteY8" fmla="*/ 0 h 1657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29100" h="1657294">
                <a:moveTo>
                  <a:pt x="6499" y="0"/>
                </a:moveTo>
                <a:lnTo>
                  <a:pt x="1322601" y="0"/>
                </a:lnTo>
                <a:cubicBezTo>
                  <a:pt x="1326190" y="0"/>
                  <a:pt x="1329100" y="2912"/>
                  <a:pt x="1329100" y="6499"/>
                </a:cubicBezTo>
                <a:lnTo>
                  <a:pt x="1329100" y="1650795"/>
                </a:lnTo>
                <a:cubicBezTo>
                  <a:pt x="1329100" y="1654384"/>
                  <a:pt x="1326190" y="1657294"/>
                  <a:pt x="1322601" y="1657294"/>
                </a:cubicBezTo>
                <a:lnTo>
                  <a:pt x="6499" y="1657294"/>
                </a:lnTo>
                <a:cubicBezTo>
                  <a:pt x="2910" y="1657294"/>
                  <a:pt x="0" y="1654384"/>
                  <a:pt x="0" y="1650795"/>
                </a:cubicBezTo>
                <a:lnTo>
                  <a:pt x="0" y="6499"/>
                </a:lnTo>
                <a:cubicBezTo>
                  <a:pt x="0" y="2912"/>
                  <a:pt x="2910" y="0"/>
                  <a:pt x="6499" y="0"/>
                </a:cubicBezTo>
                <a:close/>
              </a:path>
            </a:pathLst>
          </a:cu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32C04379-6150-4954-A8C5-5B0FFB414B97}"/>
              </a:ext>
            </a:extLst>
          </p:cNvPr>
          <p:cNvSpPr txBox="1"/>
          <p:nvPr/>
        </p:nvSpPr>
        <p:spPr>
          <a:xfrm>
            <a:off x="982672" y="1210020"/>
            <a:ext cx="3015488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27" name="Graphic 536" descr="Line arrow: Straight">
            <a:extLst>
              <a:ext uri="{FF2B5EF4-FFF2-40B4-BE49-F238E27FC236}">
                <a16:creationId xmlns:a16="http://schemas.microsoft.com/office/drawing/2014/main" id="{654B62D8-5283-40A9-919E-63E4EEEA0193}"/>
              </a:ext>
            </a:extLst>
          </p:cNvPr>
          <p:cNvSpPr/>
          <p:nvPr/>
        </p:nvSpPr>
        <p:spPr>
          <a:xfrm rot="10800000">
            <a:off x="1062343" y="2001903"/>
            <a:ext cx="169481" cy="64286"/>
          </a:xfrm>
          <a:custGeom>
            <a:avLst/>
            <a:gdLst>
              <a:gd name="connsiteX0" fmla="*/ 326921 w 334612"/>
              <a:gd name="connsiteY0" fmla="*/ 53846 h 126922"/>
              <a:gd name="connsiteX1" fmla="*/ 39230 w 334612"/>
              <a:gd name="connsiteY1" fmla="*/ 53846 h 126922"/>
              <a:gd name="connsiteX2" fmla="*/ 73461 w 334612"/>
              <a:gd name="connsiteY2" fmla="*/ 19615 h 126922"/>
              <a:gd name="connsiteX3" fmla="*/ 73461 w 334612"/>
              <a:gd name="connsiteY3" fmla="*/ 3462 h 126922"/>
              <a:gd name="connsiteX4" fmla="*/ 57307 w 334612"/>
              <a:gd name="connsiteY4" fmla="*/ 3462 h 126922"/>
              <a:gd name="connsiteX5" fmla="*/ 3462 w 334612"/>
              <a:gd name="connsiteY5" fmla="*/ 57307 h 126922"/>
              <a:gd name="connsiteX6" fmla="*/ 3462 w 334612"/>
              <a:gd name="connsiteY6" fmla="*/ 73461 h 126922"/>
              <a:gd name="connsiteX7" fmla="*/ 57307 w 334612"/>
              <a:gd name="connsiteY7" fmla="*/ 127307 h 126922"/>
              <a:gd name="connsiteX8" fmla="*/ 65384 w 334612"/>
              <a:gd name="connsiteY8" fmla="*/ 130768 h 126922"/>
              <a:gd name="connsiteX9" fmla="*/ 73461 w 334612"/>
              <a:gd name="connsiteY9" fmla="*/ 127307 h 126922"/>
              <a:gd name="connsiteX10" fmla="*/ 73461 w 334612"/>
              <a:gd name="connsiteY10" fmla="*/ 111153 h 126922"/>
              <a:gd name="connsiteX11" fmla="*/ 39230 w 334612"/>
              <a:gd name="connsiteY11" fmla="*/ 76923 h 126922"/>
              <a:gd name="connsiteX12" fmla="*/ 326921 w 334612"/>
              <a:gd name="connsiteY12" fmla="*/ 76923 h 126922"/>
              <a:gd name="connsiteX13" fmla="*/ 338459 w 334612"/>
              <a:gd name="connsiteY13" fmla="*/ 65384 h 126922"/>
              <a:gd name="connsiteX14" fmla="*/ 326921 w 334612"/>
              <a:gd name="connsiteY14" fmla="*/ 53846 h 12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4612" h="126922">
                <a:moveTo>
                  <a:pt x="326921" y="53846"/>
                </a:moveTo>
                <a:lnTo>
                  <a:pt x="39230" y="53846"/>
                </a:lnTo>
                <a:lnTo>
                  <a:pt x="73461" y="19615"/>
                </a:lnTo>
                <a:cubicBezTo>
                  <a:pt x="78076" y="15000"/>
                  <a:pt x="78076" y="7692"/>
                  <a:pt x="73461" y="3462"/>
                </a:cubicBezTo>
                <a:cubicBezTo>
                  <a:pt x="68846" y="-1154"/>
                  <a:pt x="61538" y="-1154"/>
                  <a:pt x="57307" y="3462"/>
                </a:cubicBezTo>
                <a:lnTo>
                  <a:pt x="3462" y="57307"/>
                </a:lnTo>
                <a:cubicBezTo>
                  <a:pt x="-1154" y="61923"/>
                  <a:pt x="-1154" y="69230"/>
                  <a:pt x="3462" y="73461"/>
                </a:cubicBezTo>
                <a:lnTo>
                  <a:pt x="57307" y="127307"/>
                </a:lnTo>
                <a:cubicBezTo>
                  <a:pt x="59615" y="129614"/>
                  <a:pt x="62692" y="130768"/>
                  <a:pt x="65384" y="130768"/>
                </a:cubicBezTo>
                <a:cubicBezTo>
                  <a:pt x="68076" y="130768"/>
                  <a:pt x="71153" y="129614"/>
                  <a:pt x="73461" y="127307"/>
                </a:cubicBezTo>
                <a:cubicBezTo>
                  <a:pt x="78076" y="122691"/>
                  <a:pt x="78076" y="115384"/>
                  <a:pt x="73461" y="111153"/>
                </a:cubicBezTo>
                <a:lnTo>
                  <a:pt x="39230" y="76923"/>
                </a:lnTo>
                <a:lnTo>
                  <a:pt x="326921" y="76923"/>
                </a:lnTo>
                <a:cubicBezTo>
                  <a:pt x="333459" y="76923"/>
                  <a:pt x="338459" y="71923"/>
                  <a:pt x="338459" y="65384"/>
                </a:cubicBezTo>
                <a:cubicBezTo>
                  <a:pt x="338459" y="58846"/>
                  <a:pt x="333459" y="53846"/>
                  <a:pt x="326921" y="53846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30CF94C-280E-47A3-B5B5-8AE7D4C24CB3}"/>
              </a:ext>
            </a:extLst>
          </p:cNvPr>
          <p:cNvSpPr txBox="1"/>
          <p:nvPr/>
        </p:nvSpPr>
        <p:spPr>
          <a:xfrm>
            <a:off x="1360589" y="1930171"/>
            <a:ext cx="54735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accent1"/>
                </a:solidFill>
                <a:latin typeface="+mj-lt"/>
              </a:rPr>
              <a:t>Detail</a:t>
            </a:r>
            <a:endParaRPr lang="en-ID" sz="9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FB01D660-5F31-410E-B776-A75DC6B23420}"/>
              </a:ext>
            </a:extLst>
          </p:cNvPr>
          <p:cNvSpPr txBox="1"/>
          <p:nvPr/>
        </p:nvSpPr>
        <p:spPr>
          <a:xfrm>
            <a:off x="6274621" y="3486596"/>
            <a:ext cx="2256062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FC265F9-A9AE-4E60-A033-6142CFD01620}"/>
              </a:ext>
            </a:extLst>
          </p:cNvPr>
          <p:cNvSpPr txBox="1"/>
          <p:nvPr/>
        </p:nvSpPr>
        <p:spPr>
          <a:xfrm>
            <a:off x="6274621" y="3245299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Specification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5D25AE82-3DAE-4D07-9435-21E6B2CEFBF2}"/>
              </a:ext>
            </a:extLst>
          </p:cNvPr>
          <p:cNvSpPr txBox="1"/>
          <p:nvPr/>
        </p:nvSpPr>
        <p:spPr>
          <a:xfrm>
            <a:off x="6280246" y="4243334"/>
            <a:ext cx="201038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1"/>
                </a:solidFill>
                <a:latin typeface="+mj-lt"/>
              </a:rPr>
              <a:t>Build quality</a:t>
            </a:r>
            <a:endParaRPr lang="en-ID" sz="105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39" name="Graphic 467" descr="Users">
            <a:extLst>
              <a:ext uri="{FF2B5EF4-FFF2-40B4-BE49-F238E27FC236}">
                <a16:creationId xmlns:a16="http://schemas.microsoft.com/office/drawing/2014/main" id="{8CA5A5A3-A39E-4AA4-8F58-642531AD6CF3}"/>
              </a:ext>
            </a:extLst>
          </p:cNvPr>
          <p:cNvGrpSpPr/>
          <p:nvPr/>
        </p:nvGrpSpPr>
        <p:grpSpPr>
          <a:xfrm>
            <a:off x="5013432" y="813983"/>
            <a:ext cx="201596" cy="201596"/>
            <a:chOff x="4426232" y="3825984"/>
            <a:chExt cx="356190" cy="356190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921BB424-9910-4DDA-BFF9-8C9DAD01C381}"/>
                </a:ext>
              </a:extLst>
            </p:cNvPr>
            <p:cNvSpPr/>
            <p:nvPr/>
          </p:nvSpPr>
          <p:spPr>
            <a:xfrm>
              <a:off x="4481887" y="3906869"/>
              <a:ext cx="66786" cy="63075"/>
            </a:xfrm>
            <a:custGeom>
              <a:avLst/>
              <a:gdLst>
                <a:gd name="connsiteX0" fmla="*/ 66786 w 66785"/>
                <a:gd name="connsiteY0" fmla="*/ 33393 h 63075"/>
                <a:gd name="connsiteX1" fmla="*/ 33393 w 66785"/>
                <a:gd name="connsiteY1" fmla="*/ 66786 h 63075"/>
                <a:gd name="connsiteX2" fmla="*/ 0 w 66785"/>
                <a:gd name="connsiteY2" fmla="*/ 33393 h 63075"/>
                <a:gd name="connsiteX3" fmla="*/ 33393 w 66785"/>
                <a:gd name="connsiteY3" fmla="*/ 0 h 63075"/>
                <a:gd name="connsiteX4" fmla="*/ 66786 w 66785"/>
                <a:gd name="connsiteY4" fmla="*/ 33393 h 63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785" h="63075">
                  <a:moveTo>
                    <a:pt x="66786" y="33393"/>
                  </a:moveTo>
                  <a:cubicBezTo>
                    <a:pt x="66786" y="51835"/>
                    <a:pt x="51835" y="66786"/>
                    <a:pt x="33393" y="66786"/>
                  </a:cubicBezTo>
                  <a:cubicBezTo>
                    <a:pt x="14950" y="66786"/>
                    <a:pt x="0" y="51835"/>
                    <a:pt x="0" y="33393"/>
                  </a:cubicBezTo>
                  <a:cubicBezTo>
                    <a:pt x="0" y="14950"/>
                    <a:pt x="14950" y="0"/>
                    <a:pt x="33393" y="0"/>
                  </a:cubicBezTo>
                  <a:cubicBezTo>
                    <a:pt x="51835" y="0"/>
                    <a:pt x="66786" y="14950"/>
                    <a:pt x="66786" y="33393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B30BF469-4C2D-4E05-BD8A-5EA9479579AA}"/>
                </a:ext>
              </a:extLst>
            </p:cNvPr>
            <p:cNvSpPr/>
            <p:nvPr/>
          </p:nvSpPr>
          <p:spPr>
            <a:xfrm>
              <a:off x="4659982" y="3906869"/>
              <a:ext cx="66786" cy="63075"/>
            </a:xfrm>
            <a:custGeom>
              <a:avLst/>
              <a:gdLst>
                <a:gd name="connsiteX0" fmla="*/ 66786 w 66785"/>
                <a:gd name="connsiteY0" fmla="*/ 33393 h 63075"/>
                <a:gd name="connsiteX1" fmla="*/ 33393 w 66785"/>
                <a:gd name="connsiteY1" fmla="*/ 66786 h 63075"/>
                <a:gd name="connsiteX2" fmla="*/ 0 w 66785"/>
                <a:gd name="connsiteY2" fmla="*/ 33393 h 63075"/>
                <a:gd name="connsiteX3" fmla="*/ 33393 w 66785"/>
                <a:gd name="connsiteY3" fmla="*/ 0 h 63075"/>
                <a:gd name="connsiteX4" fmla="*/ 66786 w 66785"/>
                <a:gd name="connsiteY4" fmla="*/ 33393 h 63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785" h="63075">
                  <a:moveTo>
                    <a:pt x="66786" y="33393"/>
                  </a:moveTo>
                  <a:cubicBezTo>
                    <a:pt x="66786" y="51835"/>
                    <a:pt x="51835" y="66786"/>
                    <a:pt x="33393" y="66786"/>
                  </a:cubicBezTo>
                  <a:cubicBezTo>
                    <a:pt x="14950" y="66786"/>
                    <a:pt x="0" y="51835"/>
                    <a:pt x="0" y="33393"/>
                  </a:cubicBezTo>
                  <a:cubicBezTo>
                    <a:pt x="0" y="14950"/>
                    <a:pt x="14950" y="0"/>
                    <a:pt x="33393" y="0"/>
                  </a:cubicBezTo>
                  <a:cubicBezTo>
                    <a:pt x="51835" y="0"/>
                    <a:pt x="66786" y="14950"/>
                    <a:pt x="66786" y="33393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2283DF8F-64F5-4A69-AFB8-DFF50C8D8421}"/>
                </a:ext>
              </a:extLst>
            </p:cNvPr>
            <p:cNvSpPr/>
            <p:nvPr/>
          </p:nvSpPr>
          <p:spPr>
            <a:xfrm>
              <a:off x="4537541" y="4034504"/>
              <a:ext cx="133571" cy="63075"/>
            </a:xfrm>
            <a:custGeom>
              <a:avLst/>
              <a:gdLst>
                <a:gd name="connsiteX0" fmla="*/ 133571 w 133571"/>
                <a:gd name="connsiteY0" fmla="*/ 66786 h 63075"/>
                <a:gd name="connsiteX1" fmla="*/ 133571 w 133571"/>
                <a:gd name="connsiteY1" fmla="*/ 33393 h 63075"/>
                <a:gd name="connsiteX2" fmla="*/ 126893 w 133571"/>
                <a:gd name="connsiteY2" fmla="*/ 20036 h 63075"/>
                <a:gd name="connsiteX3" fmla="*/ 94242 w 133571"/>
                <a:gd name="connsiteY3" fmla="*/ 4452 h 63075"/>
                <a:gd name="connsiteX4" fmla="*/ 66786 w 133571"/>
                <a:gd name="connsiteY4" fmla="*/ 0 h 63075"/>
                <a:gd name="connsiteX5" fmla="*/ 39329 w 133571"/>
                <a:gd name="connsiteY5" fmla="*/ 4452 h 63075"/>
                <a:gd name="connsiteX6" fmla="*/ 6679 w 133571"/>
                <a:gd name="connsiteY6" fmla="*/ 20036 h 63075"/>
                <a:gd name="connsiteX7" fmla="*/ 0 w 133571"/>
                <a:gd name="connsiteY7" fmla="*/ 33393 h 63075"/>
                <a:gd name="connsiteX8" fmla="*/ 0 w 133571"/>
                <a:gd name="connsiteY8" fmla="*/ 66786 h 63075"/>
                <a:gd name="connsiteX9" fmla="*/ 133571 w 133571"/>
                <a:gd name="connsiteY9" fmla="*/ 66786 h 63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33571" h="63075">
                  <a:moveTo>
                    <a:pt x="133571" y="66786"/>
                  </a:moveTo>
                  <a:lnTo>
                    <a:pt x="133571" y="33393"/>
                  </a:lnTo>
                  <a:cubicBezTo>
                    <a:pt x="133571" y="28198"/>
                    <a:pt x="131345" y="23004"/>
                    <a:pt x="126893" y="20036"/>
                  </a:cubicBezTo>
                  <a:cubicBezTo>
                    <a:pt x="117988" y="12615"/>
                    <a:pt x="106115" y="7421"/>
                    <a:pt x="94242" y="4452"/>
                  </a:cubicBezTo>
                  <a:cubicBezTo>
                    <a:pt x="86079" y="2226"/>
                    <a:pt x="76432" y="0"/>
                    <a:pt x="66786" y="0"/>
                  </a:cubicBezTo>
                  <a:cubicBezTo>
                    <a:pt x="57881" y="0"/>
                    <a:pt x="48234" y="1484"/>
                    <a:pt x="39329" y="4452"/>
                  </a:cubicBezTo>
                  <a:cubicBezTo>
                    <a:pt x="27456" y="7421"/>
                    <a:pt x="16325" y="13357"/>
                    <a:pt x="6679" y="20036"/>
                  </a:cubicBezTo>
                  <a:cubicBezTo>
                    <a:pt x="2226" y="23746"/>
                    <a:pt x="0" y="28198"/>
                    <a:pt x="0" y="33393"/>
                  </a:cubicBezTo>
                  <a:lnTo>
                    <a:pt x="0" y="66786"/>
                  </a:lnTo>
                  <a:lnTo>
                    <a:pt x="133571" y="66786"/>
                  </a:ln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0FD9AAB2-A3C8-4354-9517-5354E78E51DB}"/>
                </a:ext>
              </a:extLst>
            </p:cNvPr>
            <p:cNvSpPr/>
            <p:nvPr/>
          </p:nvSpPr>
          <p:spPr>
            <a:xfrm>
              <a:off x="4570934" y="3958813"/>
              <a:ext cx="66786" cy="66786"/>
            </a:xfrm>
            <a:custGeom>
              <a:avLst/>
              <a:gdLst>
                <a:gd name="connsiteX0" fmla="*/ 66786 w 66785"/>
                <a:gd name="connsiteY0" fmla="*/ 33393 h 66785"/>
                <a:gd name="connsiteX1" fmla="*/ 33393 w 66785"/>
                <a:gd name="connsiteY1" fmla="*/ 66786 h 66785"/>
                <a:gd name="connsiteX2" fmla="*/ 0 w 66785"/>
                <a:gd name="connsiteY2" fmla="*/ 33393 h 66785"/>
                <a:gd name="connsiteX3" fmla="*/ 33393 w 66785"/>
                <a:gd name="connsiteY3" fmla="*/ 0 h 66785"/>
                <a:gd name="connsiteX4" fmla="*/ 66786 w 66785"/>
                <a:gd name="connsiteY4" fmla="*/ 33393 h 66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785" h="66785">
                  <a:moveTo>
                    <a:pt x="66786" y="33393"/>
                  </a:moveTo>
                  <a:cubicBezTo>
                    <a:pt x="66786" y="51835"/>
                    <a:pt x="51835" y="66786"/>
                    <a:pt x="33393" y="66786"/>
                  </a:cubicBezTo>
                  <a:cubicBezTo>
                    <a:pt x="14950" y="66786"/>
                    <a:pt x="0" y="51835"/>
                    <a:pt x="0" y="33393"/>
                  </a:cubicBezTo>
                  <a:cubicBezTo>
                    <a:pt x="0" y="14950"/>
                    <a:pt x="14950" y="0"/>
                    <a:pt x="33393" y="0"/>
                  </a:cubicBezTo>
                  <a:cubicBezTo>
                    <a:pt x="51835" y="0"/>
                    <a:pt x="66786" y="14950"/>
                    <a:pt x="66786" y="33393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A9580844-6741-487A-9D27-819A1C2A58A7}"/>
                </a:ext>
              </a:extLst>
            </p:cNvPr>
            <p:cNvSpPr/>
            <p:nvPr/>
          </p:nvSpPr>
          <p:spPr>
            <a:xfrm>
              <a:off x="4639204" y="3982559"/>
              <a:ext cx="118730" cy="66786"/>
            </a:xfrm>
            <a:custGeom>
              <a:avLst/>
              <a:gdLst>
                <a:gd name="connsiteX0" fmla="*/ 114278 w 118730"/>
                <a:gd name="connsiteY0" fmla="*/ 20036 h 66785"/>
                <a:gd name="connsiteX1" fmla="*/ 81627 w 118730"/>
                <a:gd name="connsiteY1" fmla="*/ 4452 h 66785"/>
                <a:gd name="connsiteX2" fmla="*/ 54171 w 118730"/>
                <a:gd name="connsiteY2" fmla="*/ 0 h 66785"/>
                <a:gd name="connsiteX3" fmla="*/ 26714 w 118730"/>
                <a:gd name="connsiteY3" fmla="*/ 4452 h 66785"/>
                <a:gd name="connsiteX4" fmla="*/ 13357 w 118730"/>
                <a:gd name="connsiteY4" fmla="*/ 9647 h 66785"/>
                <a:gd name="connsiteX5" fmla="*/ 13357 w 118730"/>
                <a:gd name="connsiteY5" fmla="*/ 10389 h 66785"/>
                <a:gd name="connsiteX6" fmla="*/ 0 w 118730"/>
                <a:gd name="connsiteY6" fmla="*/ 43040 h 66785"/>
                <a:gd name="connsiteX7" fmla="*/ 34135 w 118730"/>
                <a:gd name="connsiteY7" fmla="*/ 60107 h 66785"/>
                <a:gd name="connsiteX8" fmla="*/ 40071 w 118730"/>
                <a:gd name="connsiteY8" fmla="*/ 66786 h 66785"/>
                <a:gd name="connsiteX9" fmla="*/ 120956 w 118730"/>
                <a:gd name="connsiteY9" fmla="*/ 66786 h 66785"/>
                <a:gd name="connsiteX10" fmla="*/ 120956 w 118730"/>
                <a:gd name="connsiteY10" fmla="*/ 33393 h 66785"/>
                <a:gd name="connsiteX11" fmla="*/ 114278 w 118730"/>
                <a:gd name="connsiteY11" fmla="*/ 20036 h 66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18730" h="66785">
                  <a:moveTo>
                    <a:pt x="114278" y="20036"/>
                  </a:moveTo>
                  <a:cubicBezTo>
                    <a:pt x="105373" y="12615"/>
                    <a:pt x="93500" y="7421"/>
                    <a:pt x="81627" y="4452"/>
                  </a:cubicBezTo>
                  <a:cubicBezTo>
                    <a:pt x="73464" y="2226"/>
                    <a:pt x="63817" y="0"/>
                    <a:pt x="54171" y="0"/>
                  </a:cubicBezTo>
                  <a:cubicBezTo>
                    <a:pt x="45266" y="0"/>
                    <a:pt x="35619" y="1484"/>
                    <a:pt x="26714" y="4452"/>
                  </a:cubicBezTo>
                  <a:cubicBezTo>
                    <a:pt x="22262" y="5936"/>
                    <a:pt x="17809" y="7421"/>
                    <a:pt x="13357" y="9647"/>
                  </a:cubicBezTo>
                  <a:lnTo>
                    <a:pt x="13357" y="10389"/>
                  </a:lnTo>
                  <a:cubicBezTo>
                    <a:pt x="13357" y="23004"/>
                    <a:pt x="8163" y="34877"/>
                    <a:pt x="0" y="43040"/>
                  </a:cubicBezTo>
                  <a:cubicBezTo>
                    <a:pt x="14099" y="47492"/>
                    <a:pt x="25230" y="53428"/>
                    <a:pt x="34135" y="60107"/>
                  </a:cubicBezTo>
                  <a:cubicBezTo>
                    <a:pt x="36361" y="62333"/>
                    <a:pt x="38587" y="63817"/>
                    <a:pt x="40071" y="66786"/>
                  </a:cubicBezTo>
                  <a:lnTo>
                    <a:pt x="120956" y="66786"/>
                  </a:lnTo>
                  <a:lnTo>
                    <a:pt x="120956" y="33393"/>
                  </a:lnTo>
                  <a:cubicBezTo>
                    <a:pt x="120956" y="28198"/>
                    <a:pt x="118730" y="23004"/>
                    <a:pt x="114278" y="20036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9DCD050A-B081-4871-981E-2FA60716075B}"/>
                </a:ext>
              </a:extLst>
            </p:cNvPr>
            <p:cNvSpPr/>
            <p:nvPr/>
          </p:nvSpPr>
          <p:spPr>
            <a:xfrm>
              <a:off x="4448494" y="3982559"/>
              <a:ext cx="118730" cy="66786"/>
            </a:xfrm>
            <a:custGeom>
              <a:avLst/>
              <a:gdLst>
                <a:gd name="connsiteX0" fmla="*/ 86821 w 118730"/>
                <a:gd name="connsiteY0" fmla="*/ 60107 h 66785"/>
                <a:gd name="connsiteX1" fmla="*/ 86821 w 118730"/>
                <a:gd name="connsiteY1" fmla="*/ 60107 h 66785"/>
                <a:gd name="connsiteX2" fmla="*/ 120956 w 118730"/>
                <a:gd name="connsiteY2" fmla="*/ 43040 h 66785"/>
                <a:gd name="connsiteX3" fmla="*/ 107599 w 118730"/>
                <a:gd name="connsiteY3" fmla="*/ 10389 h 66785"/>
                <a:gd name="connsiteX4" fmla="*/ 107599 w 118730"/>
                <a:gd name="connsiteY4" fmla="*/ 8905 h 66785"/>
                <a:gd name="connsiteX5" fmla="*/ 94242 w 118730"/>
                <a:gd name="connsiteY5" fmla="*/ 4452 h 66785"/>
                <a:gd name="connsiteX6" fmla="*/ 66786 w 118730"/>
                <a:gd name="connsiteY6" fmla="*/ 0 h 66785"/>
                <a:gd name="connsiteX7" fmla="*/ 39329 w 118730"/>
                <a:gd name="connsiteY7" fmla="*/ 4452 h 66785"/>
                <a:gd name="connsiteX8" fmla="*/ 6679 w 118730"/>
                <a:gd name="connsiteY8" fmla="*/ 20036 h 66785"/>
                <a:gd name="connsiteX9" fmla="*/ 0 w 118730"/>
                <a:gd name="connsiteY9" fmla="*/ 33393 h 66785"/>
                <a:gd name="connsiteX10" fmla="*/ 0 w 118730"/>
                <a:gd name="connsiteY10" fmla="*/ 66786 h 66785"/>
                <a:gd name="connsiteX11" fmla="*/ 80143 w 118730"/>
                <a:gd name="connsiteY11" fmla="*/ 66786 h 66785"/>
                <a:gd name="connsiteX12" fmla="*/ 86821 w 118730"/>
                <a:gd name="connsiteY12" fmla="*/ 60107 h 66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18730" h="66785">
                  <a:moveTo>
                    <a:pt x="86821" y="60107"/>
                  </a:moveTo>
                  <a:lnTo>
                    <a:pt x="86821" y="60107"/>
                  </a:lnTo>
                  <a:cubicBezTo>
                    <a:pt x="97210" y="52686"/>
                    <a:pt x="109083" y="46750"/>
                    <a:pt x="120956" y="43040"/>
                  </a:cubicBezTo>
                  <a:cubicBezTo>
                    <a:pt x="112794" y="34135"/>
                    <a:pt x="107599" y="23004"/>
                    <a:pt x="107599" y="10389"/>
                  </a:cubicBezTo>
                  <a:cubicBezTo>
                    <a:pt x="107599" y="9647"/>
                    <a:pt x="107599" y="9647"/>
                    <a:pt x="107599" y="8905"/>
                  </a:cubicBezTo>
                  <a:cubicBezTo>
                    <a:pt x="103147" y="7421"/>
                    <a:pt x="98694" y="5194"/>
                    <a:pt x="94242" y="4452"/>
                  </a:cubicBezTo>
                  <a:cubicBezTo>
                    <a:pt x="86079" y="2226"/>
                    <a:pt x="76432" y="0"/>
                    <a:pt x="66786" y="0"/>
                  </a:cubicBezTo>
                  <a:cubicBezTo>
                    <a:pt x="57881" y="0"/>
                    <a:pt x="48234" y="1484"/>
                    <a:pt x="39329" y="4452"/>
                  </a:cubicBezTo>
                  <a:cubicBezTo>
                    <a:pt x="27456" y="8163"/>
                    <a:pt x="16325" y="13357"/>
                    <a:pt x="6679" y="20036"/>
                  </a:cubicBezTo>
                  <a:cubicBezTo>
                    <a:pt x="2226" y="23004"/>
                    <a:pt x="0" y="28198"/>
                    <a:pt x="0" y="33393"/>
                  </a:cubicBezTo>
                  <a:lnTo>
                    <a:pt x="0" y="66786"/>
                  </a:lnTo>
                  <a:lnTo>
                    <a:pt x="80143" y="66786"/>
                  </a:lnTo>
                  <a:cubicBezTo>
                    <a:pt x="82369" y="63817"/>
                    <a:pt x="83853" y="62333"/>
                    <a:pt x="86821" y="60107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46" name="TextBox 45">
            <a:extLst>
              <a:ext uri="{FF2B5EF4-FFF2-40B4-BE49-F238E27FC236}">
                <a16:creationId xmlns:a16="http://schemas.microsoft.com/office/drawing/2014/main" id="{0C96674E-CB13-4618-B3B7-2591969BC21A}"/>
              </a:ext>
            </a:extLst>
          </p:cNvPr>
          <p:cNvSpPr txBox="1"/>
          <p:nvPr/>
        </p:nvSpPr>
        <p:spPr>
          <a:xfrm>
            <a:off x="5421691" y="797995"/>
            <a:ext cx="100612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latin typeface="+mj-lt"/>
              </a:rPr>
              <a:t>People use</a:t>
            </a:r>
            <a:endParaRPr lang="en-ID" sz="900" b="1" dirty="0">
              <a:latin typeface="+mj-lt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4568C40E-63DD-4047-B58A-E5708D54C01F}"/>
              </a:ext>
            </a:extLst>
          </p:cNvPr>
          <p:cNvSpPr txBox="1"/>
          <p:nvPr/>
        </p:nvSpPr>
        <p:spPr>
          <a:xfrm>
            <a:off x="5235700" y="999728"/>
            <a:ext cx="1762483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b="1" dirty="0">
                <a:solidFill>
                  <a:schemeClr val="accent1"/>
                </a:solidFill>
                <a:latin typeface="+mj-lt"/>
              </a:rPr>
              <a:t>+243.512</a:t>
            </a:r>
            <a:endParaRPr lang="en-ID" sz="21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82345A19-E90D-462A-82E6-D661C17EC0FC}"/>
              </a:ext>
            </a:extLst>
          </p:cNvPr>
          <p:cNvSpPr txBox="1"/>
          <p:nvPr/>
        </p:nvSpPr>
        <p:spPr>
          <a:xfrm>
            <a:off x="6821759" y="778322"/>
            <a:ext cx="2125450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grpSp>
        <p:nvGrpSpPr>
          <p:cNvPr id="59" name="Group 58">
            <a:extLst>
              <a:ext uri="{FF2B5EF4-FFF2-40B4-BE49-F238E27FC236}">
                <a16:creationId xmlns:a16="http://schemas.microsoft.com/office/drawing/2014/main" id="{C53CE97B-4326-4F4B-AFDB-990EE37A93F6}"/>
              </a:ext>
            </a:extLst>
          </p:cNvPr>
          <p:cNvGrpSpPr/>
          <p:nvPr/>
        </p:nvGrpSpPr>
        <p:grpSpPr>
          <a:xfrm>
            <a:off x="6327453" y="4560529"/>
            <a:ext cx="1771282" cy="389762"/>
            <a:chOff x="2016653" y="5442994"/>
            <a:chExt cx="3268362" cy="97138"/>
          </a:xfrm>
        </p:grpSpPr>
        <p:sp>
          <p:nvSpPr>
            <p:cNvPr id="60" name="Rectangle: Rounded Corners 59">
              <a:extLst>
                <a:ext uri="{FF2B5EF4-FFF2-40B4-BE49-F238E27FC236}">
                  <a16:creationId xmlns:a16="http://schemas.microsoft.com/office/drawing/2014/main" id="{841D372D-1026-4DA7-B63F-3EDCF334059B}"/>
                </a:ext>
              </a:extLst>
            </p:cNvPr>
            <p:cNvSpPr/>
            <p:nvPr/>
          </p:nvSpPr>
          <p:spPr>
            <a:xfrm>
              <a:off x="2016654" y="5442994"/>
              <a:ext cx="3268361" cy="97138"/>
            </a:xfrm>
            <a:prstGeom prst="roundRect">
              <a:avLst>
                <a:gd name="adj" fmla="val 50000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61" name="Rectangle: Rounded Corners 60">
              <a:extLst>
                <a:ext uri="{FF2B5EF4-FFF2-40B4-BE49-F238E27FC236}">
                  <a16:creationId xmlns:a16="http://schemas.microsoft.com/office/drawing/2014/main" id="{98FD8E91-C6D1-407C-9EA1-C9410C2DA952}"/>
                </a:ext>
              </a:extLst>
            </p:cNvPr>
            <p:cNvSpPr/>
            <p:nvPr/>
          </p:nvSpPr>
          <p:spPr>
            <a:xfrm>
              <a:off x="2016653" y="5442994"/>
              <a:ext cx="2763057" cy="97138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A397C03D-BBED-4059-ADA5-2F40A6DAB1E9}"/>
              </a:ext>
            </a:extLst>
          </p:cNvPr>
          <p:cNvSpPr txBox="1"/>
          <p:nvPr/>
        </p:nvSpPr>
        <p:spPr>
          <a:xfrm>
            <a:off x="7246814" y="4639116"/>
            <a:ext cx="47666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>
                <a:solidFill>
                  <a:schemeClr val="bg2"/>
                </a:solidFill>
                <a:latin typeface="+mj-lt"/>
              </a:rPr>
              <a:t>71%</a:t>
            </a:r>
            <a:endParaRPr lang="en-ID" sz="90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86938786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 animBg="1"/>
      <p:bldP spid="2" grpId="0" animBg="1"/>
      <p:bldP spid="23" grpId="0" build="p"/>
      <p:bldP spid="25" grpId="0"/>
      <p:bldP spid="27" grpId="0" animBg="1"/>
      <p:bldP spid="29" grpId="0"/>
      <p:bldP spid="31" grpId="0"/>
      <p:bldP spid="33" grpId="0"/>
      <p:bldP spid="37" grpId="0"/>
      <p:bldP spid="46" grpId="0"/>
      <p:bldP spid="47" grpId="0"/>
      <p:bldP spid="48" grpId="0"/>
      <p:bldP spid="3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44E42052-F960-47E5-95C7-A263697D8496}"/>
              </a:ext>
            </a:extLst>
          </p:cNvPr>
          <p:cNvSpPr/>
          <p:nvPr/>
        </p:nvSpPr>
        <p:spPr>
          <a:xfrm>
            <a:off x="645276" y="3370963"/>
            <a:ext cx="193271" cy="56111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C326610-F5B8-4472-94D0-BD41BB53D7CE}"/>
              </a:ext>
            </a:extLst>
          </p:cNvPr>
          <p:cNvSpPr/>
          <p:nvPr/>
        </p:nvSpPr>
        <p:spPr>
          <a:xfrm>
            <a:off x="645276" y="4257669"/>
            <a:ext cx="193271" cy="56111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47B21FC-0C26-4AA9-931A-36688FAB1D92}"/>
              </a:ext>
            </a:extLst>
          </p:cNvPr>
          <p:cNvSpPr/>
          <p:nvPr/>
        </p:nvSpPr>
        <p:spPr>
          <a:xfrm>
            <a:off x="645276" y="5144375"/>
            <a:ext cx="193271" cy="56111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372E8A8-F692-4C85-915F-CEA0DDE85E3B}"/>
              </a:ext>
            </a:extLst>
          </p:cNvPr>
          <p:cNvSpPr/>
          <p:nvPr/>
        </p:nvSpPr>
        <p:spPr>
          <a:xfrm>
            <a:off x="645276" y="6031082"/>
            <a:ext cx="193271" cy="56111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37" name="PpHolder5">
            <a:extLst>
              <a:ext uri="{FF2B5EF4-FFF2-40B4-BE49-F238E27FC236}">
                <a16:creationId xmlns:a16="http://schemas.microsoft.com/office/drawing/2014/main" id="{69A3333D-2CE0-4F5A-8ED5-3A39F00538B7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0000" b="60000"/>
          <a:stretch>
            <a:fillRect/>
          </a:stretch>
        </p:blipFill>
        <p:spPr>
          <a:xfrm>
            <a:off x="1" y="0"/>
            <a:ext cx="2743202" cy="2743200"/>
          </a:xfrm>
          <a:custGeom>
            <a:avLst/>
            <a:gdLst>
              <a:gd name="connsiteX0" fmla="*/ 0 w 2743202"/>
              <a:gd name="connsiteY0" fmla="*/ 0 h 2743200"/>
              <a:gd name="connsiteX1" fmla="*/ 2743202 w 2743202"/>
              <a:gd name="connsiteY1" fmla="*/ 0 h 2743200"/>
              <a:gd name="connsiteX2" fmla="*/ 2743202 w 2743202"/>
              <a:gd name="connsiteY2" fmla="*/ 2743200 h 2743200"/>
              <a:gd name="connsiteX3" fmla="*/ 0 w 2743202"/>
              <a:gd name="connsiteY3" fmla="*/ 2743200 h 2743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43202" h="2743200">
                <a:moveTo>
                  <a:pt x="0" y="0"/>
                </a:moveTo>
                <a:lnTo>
                  <a:pt x="2743202" y="0"/>
                </a:lnTo>
                <a:lnTo>
                  <a:pt x="2743202" y="2743200"/>
                </a:lnTo>
                <a:lnTo>
                  <a:pt x="0" y="2743200"/>
                </a:lnTo>
                <a:close/>
              </a:path>
            </a:pathLst>
          </a:custGeom>
        </p:spPr>
      </p:pic>
      <p:pic>
        <p:nvPicPr>
          <p:cNvPr id="35" name="PpHolder6">
            <a:extLst>
              <a:ext uri="{FF2B5EF4-FFF2-40B4-BE49-F238E27FC236}">
                <a16:creationId xmlns:a16="http://schemas.microsoft.com/office/drawing/2014/main" id="{E6227C15-B1BA-436D-A65F-449AB8922FB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529" t="63066" r="45608" b="27783"/>
          <a:stretch>
            <a:fillRect/>
          </a:stretch>
        </p:blipFill>
        <p:spPr>
          <a:xfrm>
            <a:off x="4346020" y="4325071"/>
            <a:ext cx="627571" cy="627573"/>
          </a:xfrm>
          <a:custGeom>
            <a:avLst/>
            <a:gdLst>
              <a:gd name="connsiteX0" fmla="*/ 313785 w 627571"/>
              <a:gd name="connsiteY0" fmla="*/ 0 h 627573"/>
              <a:gd name="connsiteX1" fmla="*/ 627571 w 627571"/>
              <a:gd name="connsiteY1" fmla="*/ 313787 h 627573"/>
              <a:gd name="connsiteX2" fmla="*/ 313785 w 627571"/>
              <a:gd name="connsiteY2" fmla="*/ 627573 h 627573"/>
              <a:gd name="connsiteX3" fmla="*/ 0 w 627571"/>
              <a:gd name="connsiteY3" fmla="*/ 313787 h 627573"/>
              <a:gd name="connsiteX4" fmla="*/ 313785 w 627571"/>
              <a:gd name="connsiteY4" fmla="*/ 0 h 6275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27571" h="627573">
                <a:moveTo>
                  <a:pt x="313785" y="0"/>
                </a:moveTo>
                <a:cubicBezTo>
                  <a:pt x="487084" y="0"/>
                  <a:pt x="627571" y="140487"/>
                  <a:pt x="627571" y="313787"/>
                </a:cubicBezTo>
                <a:cubicBezTo>
                  <a:pt x="627571" y="487086"/>
                  <a:pt x="487084" y="627573"/>
                  <a:pt x="313785" y="627573"/>
                </a:cubicBezTo>
                <a:cubicBezTo>
                  <a:pt x="140487" y="627573"/>
                  <a:pt x="0" y="487086"/>
                  <a:pt x="0" y="313787"/>
                </a:cubicBezTo>
                <a:cubicBezTo>
                  <a:pt x="0" y="140487"/>
                  <a:pt x="140487" y="0"/>
                  <a:pt x="313785" y="0"/>
                </a:cubicBezTo>
                <a:close/>
              </a:path>
            </a:pathLst>
          </a:custGeom>
        </p:spPr>
      </p:pic>
      <p:sp>
        <p:nvSpPr>
          <p:cNvPr id="56" name="Text Placeholder 55">
            <a:extLst>
              <a:ext uri="{FF2B5EF4-FFF2-40B4-BE49-F238E27FC236}">
                <a16:creationId xmlns:a16="http://schemas.microsoft.com/office/drawing/2014/main" id="{87EE39A6-DE73-4E96-9D28-69AAA9F180B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David </a:t>
            </a:r>
            <a:r>
              <a:rPr lang="en-US" dirty="0" err="1"/>
              <a:t>Skavinov</a:t>
            </a:r>
            <a:endParaRPr lang="en-US" dirty="0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331DA308-49D0-4DD3-94C0-CFDB2D789F3A}"/>
              </a:ext>
            </a:extLst>
          </p:cNvPr>
          <p:cNvSpPr/>
          <p:nvPr/>
        </p:nvSpPr>
        <p:spPr>
          <a:xfrm>
            <a:off x="1378136" y="1814222"/>
            <a:ext cx="1218854" cy="1610983"/>
          </a:xfrm>
          <a:prstGeom prst="roundRect">
            <a:avLst/>
          </a:prstGeom>
          <a:gradFill>
            <a:gsLst>
              <a:gs pos="0">
                <a:schemeClr val="accent1"/>
              </a:gs>
              <a:gs pos="48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22A4688-7E08-4296-9485-BC71CF4639A3}"/>
              </a:ext>
            </a:extLst>
          </p:cNvPr>
          <p:cNvSpPr txBox="1"/>
          <p:nvPr/>
        </p:nvSpPr>
        <p:spPr>
          <a:xfrm rot="5400000">
            <a:off x="7145024" y="3319355"/>
            <a:ext cx="3301410" cy="2192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25" b="1" dirty="0">
                <a:solidFill>
                  <a:schemeClr val="bg2">
                    <a:lumMod val="85000"/>
                  </a:schemeClr>
                </a:solidFill>
              </a:rPr>
              <a:t>F O U N D E R   </a:t>
            </a:r>
            <a:r>
              <a:rPr lang="en-US" sz="825" b="1" dirty="0" err="1">
                <a:solidFill>
                  <a:schemeClr val="bg2">
                    <a:lumMod val="85000"/>
                  </a:schemeClr>
                </a:solidFill>
              </a:rPr>
              <a:t>R</a:t>
            </a:r>
            <a:r>
              <a:rPr lang="en-US" sz="825" b="1" dirty="0">
                <a:solidFill>
                  <a:schemeClr val="bg2">
                    <a:lumMod val="85000"/>
                  </a:schemeClr>
                </a:solidFill>
              </a:rPr>
              <a:t> U N A R 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2B65C73-39B8-4D9B-98A5-BD9F3C79B7DD}"/>
              </a:ext>
            </a:extLst>
          </p:cNvPr>
          <p:cNvSpPr txBox="1"/>
          <p:nvPr/>
        </p:nvSpPr>
        <p:spPr>
          <a:xfrm>
            <a:off x="4322251" y="2914650"/>
            <a:ext cx="223019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Professional Runner Athlete (</a:t>
            </a:r>
            <a:r>
              <a:rPr lang="en-US" sz="900" i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Founder</a:t>
            </a:r>
            <a:r>
              <a:rPr lang="en-US" sz="9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)</a:t>
            </a:r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5CE0E116-6DE2-4814-AC70-BD5E33944694}"/>
              </a:ext>
            </a:extLst>
          </p:cNvPr>
          <p:cNvSpPr/>
          <p:nvPr/>
        </p:nvSpPr>
        <p:spPr>
          <a:xfrm>
            <a:off x="4375793" y="1998114"/>
            <a:ext cx="1514412" cy="298118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D1CD7200-669A-485D-A94A-A28130EF8FFF}"/>
              </a:ext>
            </a:extLst>
          </p:cNvPr>
          <p:cNvSpPr txBox="1"/>
          <p:nvPr/>
        </p:nvSpPr>
        <p:spPr>
          <a:xfrm>
            <a:off x="4315345" y="2041202"/>
            <a:ext cx="1633088" cy="2135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788" b="1" dirty="0">
                <a:solidFill>
                  <a:schemeClr val="bg2"/>
                </a:solidFill>
              </a:rPr>
              <a:t>Introduction section</a:t>
            </a:r>
            <a:endParaRPr lang="en-US" sz="788" b="1" dirty="0">
              <a:solidFill>
                <a:schemeClr val="accent1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3C69E5DC-1E43-4EAC-B442-0909B75E50D1}"/>
              </a:ext>
            </a:extLst>
          </p:cNvPr>
          <p:cNvSpPr txBox="1"/>
          <p:nvPr/>
        </p:nvSpPr>
        <p:spPr>
          <a:xfrm>
            <a:off x="4322250" y="3202928"/>
            <a:ext cx="4105801" cy="90114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6D54D999-1692-45A8-BE66-4509EEAD80BC}"/>
              </a:ext>
            </a:extLst>
          </p:cNvPr>
          <p:cNvSpPr txBox="1"/>
          <p:nvPr/>
        </p:nvSpPr>
        <p:spPr>
          <a:xfrm>
            <a:off x="5159818" y="4636167"/>
            <a:ext cx="967094" cy="2077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Sport partner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239CFF0B-BC43-42AA-856C-2723D978D88B}"/>
              </a:ext>
            </a:extLst>
          </p:cNvPr>
          <p:cNvSpPr txBox="1"/>
          <p:nvPr/>
        </p:nvSpPr>
        <p:spPr>
          <a:xfrm>
            <a:off x="5159817" y="4422079"/>
            <a:ext cx="1529968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50" dirty="0">
                <a:solidFill>
                  <a:schemeClr val="accent1"/>
                </a:solidFill>
                <a:latin typeface="+mj-lt"/>
              </a:rPr>
              <a:t>William </a:t>
            </a:r>
            <a:r>
              <a:rPr lang="en-US" sz="1050" dirty="0" err="1">
                <a:solidFill>
                  <a:schemeClr val="accent1"/>
                </a:solidFill>
                <a:latin typeface="+mj-lt"/>
              </a:rPr>
              <a:t>kavanov</a:t>
            </a:r>
            <a:endParaRPr lang="en-US" sz="1050" dirty="0">
              <a:solidFill>
                <a:schemeClr val="accent1"/>
              </a:solidFill>
              <a:latin typeface="+mj-lt"/>
            </a:endParaRPr>
          </a:p>
        </p:txBody>
      </p:sp>
      <p:pic>
        <p:nvPicPr>
          <p:cNvPr id="34" name="PpHolder16">
            <a:extLst>
              <a:ext uri="{FF2B5EF4-FFF2-40B4-BE49-F238E27FC236}">
                <a16:creationId xmlns:a16="http://schemas.microsoft.com/office/drawing/2014/main" id="{3BF613C6-C74A-4BFA-8351-5DD23C87E6C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72" t="26454" r="60253" b="27783"/>
          <a:stretch>
            <a:fillRect/>
          </a:stretch>
        </p:blipFill>
        <p:spPr>
          <a:xfrm>
            <a:off x="1378139" y="1814221"/>
            <a:ext cx="2256289" cy="3138420"/>
          </a:xfrm>
          <a:custGeom>
            <a:avLst/>
            <a:gdLst>
              <a:gd name="connsiteX0" fmla="*/ 1128144 w 2256289"/>
              <a:gd name="connsiteY0" fmla="*/ 0 h 3138420"/>
              <a:gd name="connsiteX1" fmla="*/ 2256289 w 2256289"/>
              <a:gd name="connsiteY1" fmla="*/ 1128145 h 3138420"/>
              <a:gd name="connsiteX2" fmla="*/ 2256289 w 2256289"/>
              <a:gd name="connsiteY2" fmla="*/ 2010276 h 3138420"/>
              <a:gd name="connsiteX3" fmla="*/ 1128144 w 2256289"/>
              <a:gd name="connsiteY3" fmla="*/ 3138420 h 3138420"/>
              <a:gd name="connsiteX4" fmla="*/ 0 w 2256289"/>
              <a:gd name="connsiteY4" fmla="*/ 2010276 h 3138420"/>
              <a:gd name="connsiteX5" fmla="*/ 0 w 2256289"/>
              <a:gd name="connsiteY5" fmla="*/ 1128145 h 3138420"/>
              <a:gd name="connsiteX6" fmla="*/ 1128144 w 2256289"/>
              <a:gd name="connsiteY6" fmla="*/ 0 h 31384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256289" h="3138420">
                <a:moveTo>
                  <a:pt x="1128144" y="0"/>
                </a:moveTo>
                <a:cubicBezTo>
                  <a:pt x="1751202" y="0"/>
                  <a:pt x="2256289" y="505087"/>
                  <a:pt x="2256289" y="1128145"/>
                </a:cubicBezTo>
                <a:lnTo>
                  <a:pt x="2256289" y="2010276"/>
                </a:lnTo>
                <a:cubicBezTo>
                  <a:pt x="2256289" y="2633333"/>
                  <a:pt x="1751202" y="3138420"/>
                  <a:pt x="1128144" y="3138420"/>
                </a:cubicBezTo>
                <a:cubicBezTo>
                  <a:pt x="505088" y="3138420"/>
                  <a:pt x="0" y="2633333"/>
                  <a:pt x="0" y="2010276"/>
                </a:cubicBezTo>
                <a:lnTo>
                  <a:pt x="0" y="1128145"/>
                </a:lnTo>
                <a:cubicBezTo>
                  <a:pt x="0" y="505087"/>
                  <a:pt x="505088" y="0"/>
                  <a:pt x="1128144" y="0"/>
                </a:cubicBezTo>
                <a:close/>
              </a:path>
            </a:pathLst>
          </a:custGeom>
        </p:spPr>
      </p:pic>
      <p:sp>
        <p:nvSpPr>
          <p:cNvPr id="41" name="Rectangle: Rounded Corners 40">
            <a:extLst>
              <a:ext uri="{FF2B5EF4-FFF2-40B4-BE49-F238E27FC236}">
                <a16:creationId xmlns:a16="http://schemas.microsoft.com/office/drawing/2014/main" id="{3527C2C5-F913-4F38-A745-942A827F1DE5}"/>
              </a:ext>
            </a:extLst>
          </p:cNvPr>
          <p:cNvSpPr/>
          <p:nvPr/>
        </p:nvSpPr>
        <p:spPr>
          <a:xfrm>
            <a:off x="3213692" y="4440448"/>
            <a:ext cx="268353" cy="281755"/>
          </a:xfrm>
          <a:prstGeom prst="roundRect">
            <a:avLst/>
          </a:prstGeom>
          <a:gradFill>
            <a:gsLst>
              <a:gs pos="0">
                <a:schemeClr val="accent1"/>
              </a:gs>
              <a:gs pos="9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33406620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56" grpId="0" build="p"/>
      <p:bldP spid="15" grpId="0" animBg="1"/>
      <p:bldP spid="22" grpId="0"/>
      <p:bldP spid="24" grpId="0"/>
      <p:bldP spid="28" grpId="0" animBg="1"/>
      <p:bldP spid="30" grpId="0"/>
      <p:bldP spid="32" grpId="0"/>
      <p:bldP spid="54" grpId="0"/>
      <p:bldP spid="55" grpId="0"/>
      <p:bldP spid="41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48265EF7-7AA2-4D16-A922-91AEE9AFB887}"/>
              </a:ext>
            </a:extLst>
          </p:cNvPr>
          <p:cNvSpPr/>
          <p:nvPr/>
        </p:nvSpPr>
        <p:spPr>
          <a:xfrm>
            <a:off x="5904571" y="0"/>
            <a:ext cx="3239429" cy="434479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3" name="Mockup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4D24706D-1BF4-4118-B340-B37E6087C73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0330" y="2510127"/>
            <a:ext cx="4570574" cy="2626213"/>
          </a:xfrm>
          <a:prstGeom prst="rect">
            <a:avLst/>
          </a:prstGeom>
        </p:spPr>
      </p:pic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1B5894EF-29FD-43DE-9F4C-AE37CD8A2C1C}"/>
              </a:ext>
            </a:extLst>
          </p:cNvPr>
          <p:cNvSpPr/>
          <p:nvPr/>
        </p:nvSpPr>
        <p:spPr>
          <a:xfrm>
            <a:off x="982673" y="2517466"/>
            <a:ext cx="545307" cy="545306"/>
          </a:xfrm>
          <a:prstGeom prst="roundRect">
            <a:avLst/>
          </a:prstGeom>
          <a:gradFill>
            <a:gsLst>
              <a:gs pos="0">
                <a:schemeClr val="accent1">
                  <a:alpha val="30000"/>
                </a:schemeClr>
              </a:gs>
              <a:gs pos="100000">
                <a:schemeClr val="accent2">
                  <a:alpha val="3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61F5F754-B77D-4998-AC44-08DAD857EBFF}"/>
              </a:ext>
            </a:extLst>
          </p:cNvPr>
          <p:cNvSpPr/>
          <p:nvPr/>
        </p:nvSpPr>
        <p:spPr>
          <a:xfrm>
            <a:off x="1083875" y="2618668"/>
            <a:ext cx="342900" cy="342900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5641095D-16DA-41B4-8747-23EB166FCE43}"/>
              </a:ext>
            </a:extLst>
          </p:cNvPr>
          <p:cNvSpPr/>
          <p:nvPr/>
        </p:nvSpPr>
        <p:spPr>
          <a:xfrm>
            <a:off x="982673" y="3510947"/>
            <a:ext cx="545307" cy="545306"/>
          </a:xfrm>
          <a:prstGeom prst="roundRect">
            <a:avLst/>
          </a:prstGeom>
          <a:gradFill>
            <a:gsLst>
              <a:gs pos="0">
                <a:schemeClr val="accent1">
                  <a:alpha val="30000"/>
                </a:schemeClr>
              </a:gs>
              <a:gs pos="100000">
                <a:schemeClr val="accent2">
                  <a:alpha val="3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A2C4E04A-BD34-47BB-938B-E242F033027E}"/>
              </a:ext>
            </a:extLst>
          </p:cNvPr>
          <p:cNvSpPr/>
          <p:nvPr/>
        </p:nvSpPr>
        <p:spPr>
          <a:xfrm>
            <a:off x="1083875" y="3612149"/>
            <a:ext cx="342900" cy="342900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38BBAE23-B2C0-4DAD-9193-E6E5734E87A1}"/>
              </a:ext>
            </a:extLst>
          </p:cNvPr>
          <p:cNvSpPr/>
          <p:nvPr/>
        </p:nvSpPr>
        <p:spPr>
          <a:xfrm>
            <a:off x="982673" y="4504429"/>
            <a:ext cx="545307" cy="545306"/>
          </a:xfrm>
          <a:prstGeom prst="roundRect">
            <a:avLst/>
          </a:prstGeom>
          <a:gradFill>
            <a:gsLst>
              <a:gs pos="0">
                <a:schemeClr val="accent1">
                  <a:alpha val="30000"/>
                </a:schemeClr>
              </a:gs>
              <a:gs pos="100000">
                <a:schemeClr val="accent2">
                  <a:alpha val="3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B754BC22-1014-44D3-986A-86C08D118854}"/>
              </a:ext>
            </a:extLst>
          </p:cNvPr>
          <p:cNvSpPr/>
          <p:nvPr/>
        </p:nvSpPr>
        <p:spPr>
          <a:xfrm>
            <a:off x="1083875" y="4605631"/>
            <a:ext cx="342900" cy="342900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7EDD45D-2696-4A74-B756-9E9A3261529D}"/>
              </a:ext>
            </a:extLst>
          </p:cNvPr>
          <p:cNvSpPr txBox="1"/>
          <p:nvPr/>
        </p:nvSpPr>
        <p:spPr>
          <a:xfrm>
            <a:off x="1805035" y="2686749"/>
            <a:ext cx="1839499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E3CCF13-ACB8-4D86-9CD8-3BF47FAB44AF}"/>
              </a:ext>
            </a:extLst>
          </p:cNvPr>
          <p:cNvSpPr txBox="1"/>
          <p:nvPr/>
        </p:nvSpPr>
        <p:spPr>
          <a:xfrm>
            <a:off x="1805036" y="2472676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33789CE-B336-4760-93C7-C4CD988E23A8}"/>
              </a:ext>
            </a:extLst>
          </p:cNvPr>
          <p:cNvSpPr txBox="1"/>
          <p:nvPr/>
        </p:nvSpPr>
        <p:spPr>
          <a:xfrm>
            <a:off x="1805035" y="3680230"/>
            <a:ext cx="1839499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D87EE03-0854-4FF5-9534-A526D3C3EA4D}"/>
              </a:ext>
            </a:extLst>
          </p:cNvPr>
          <p:cNvSpPr txBox="1"/>
          <p:nvPr/>
        </p:nvSpPr>
        <p:spPr>
          <a:xfrm>
            <a:off x="1805036" y="3466157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004479B-8DD7-4752-9D5D-379B06083FA0}"/>
              </a:ext>
            </a:extLst>
          </p:cNvPr>
          <p:cNvSpPr txBox="1"/>
          <p:nvPr/>
        </p:nvSpPr>
        <p:spPr>
          <a:xfrm>
            <a:off x="1805035" y="4673712"/>
            <a:ext cx="1839499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2B8FA8B-97A1-444F-ABA8-7CC921C46D0E}"/>
              </a:ext>
            </a:extLst>
          </p:cNvPr>
          <p:cNvSpPr txBox="1"/>
          <p:nvPr/>
        </p:nvSpPr>
        <p:spPr>
          <a:xfrm>
            <a:off x="1805036" y="4459639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9EE48C54-1AE8-4452-AF1E-EB6151974E0E}"/>
              </a:ext>
            </a:extLst>
          </p:cNvPr>
          <p:cNvGrpSpPr/>
          <p:nvPr/>
        </p:nvGrpSpPr>
        <p:grpSpPr>
          <a:xfrm>
            <a:off x="1196999" y="4698957"/>
            <a:ext cx="112666" cy="127578"/>
            <a:chOff x="5615542" y="1744512"/>
            <a:chExt cx="216341" cy="244975"/>
          </a:xfrm>
          <a:solidFill>
            <a:schemeClr val="bg2"/>
          </a:solidFill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1FF00914-CAB9-4651-817D-AB84BD2EE409}"/>
                </a:ext>
              </a:extLst>
            </p:cNvPr>
            <p:cNvSpPr/>
            <p:nvPr/>
          </p:nvSpPr>
          <p:spPr>
            <a:xfrm>
              <a:off x="5717253" y="181450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CAC9A3EB-40AE-4435-9C1C-43320395B3F2}"/>
                </a:ext>
              </a:extLst>
            </p:cNvPr>
            <p:cNvSpPr/>
            <p:nvPr/>
          </p:nvSpPr>
          <p:spPr>
            <a:xfrm>
              <a:off x="5717253" y="194176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F15EE2F9-5275-418B-A6A9-2C585E3F1B5C}"/>
                </a:ext>
              </a:extLst>
            </p:cNvPr>
            <p:cNvSpPr/>
            <p:nvPr/>
          </p:nvSpPr>
          <p:spPr>
            <a:xfrm>
              <a:off x="5780882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79DF95D6-D1A7-499D-8B9E-661D840C37D3}"/>
                </a:ext>
              </a:extLst>
            </p:cNvPr>
            <p:cNvSpPr/>
            <p:nvPr/>
          </p:nvSpPr>
          <p:spPr>
            <a:xfrm>
              <a:off x="5653623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DCAE3352-8BA9-4C0D-8C73-0129432DA408}"/>
                </a:ext>
              </a:extLst>
            </p:cNvPr>
            <p:cNvSpPr/>
            <p:nvPr/>
          </p:nvSpPr>
          <p:spPr>
            <a:xfrm>
              <a:off x="5717253" y="1836776"/>
              <a:ext cx="41359" cy="79537"/>
            </a:xfrm>
            <a:custGeom>
              <a:avLst/>
              <a:gdLst>
                <a:gd name="connsiteX0" fmla="*/ 12726 w 41359"/>
                <a:gd name="connsiteY0" fmla="*/ 0 h 79537"/>
                <a:gd name="connsiteX1" fmla="*/ 0 w 41359"/>
                <a:gd name="connsiteY1" fmla="*/ 0 h 79537"/>
                <a:gd name="connsiteX2" fmla="*/ 0 w 41359"/>
                <a:gd name="connsiteY2" fmla="*/ 44541 h 79537"/>
                <a:gd name="connsiteX3" fmla="*/ 1909 w 41359"/>
                <a:gd name="connsiteY3" fmla="*/ 48995 h 79537"/>
                <a:gd name="connsiteX4" fmla="*/ 33406 w 41359"/>
                <a:gd name="connsiteY4" fmla="*/ 80492 h 79537"/>
                <a:gd name="connsiteX5" fmla="*/ 42314 w 41359"/>
                <a:gd name="connsiteY5" fmla="*/ 71584 h 79537"/>
                <a:gd name="connsiteX6" fmla="*/ 12726 w 41359"/>
                <a:gd name="connsiteY6" fmla="*/ 41996 h 79537"/>
                <a:gd name="connsiteX7" fmla="*/ 12726 w 41359"/>
                <a:gd name="connsiteY7" fmla="*/ 0 h 79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359" h="79537">
                  <a:moveTo>
                    <a:pt x="12726" y="0"/>
                  </a:moveTo>
                  <a:lnTo>
                    <a:pt x="0" y="0"/>
                  </a:lnTo>
                  <a:lnTo>
                    <a:pt x="0" y="44541"/>
                  </a:lnTo>
                  <a:cubicBezTo>
                    <a:pt x="0" y="46132"/>
                    <a:pt x="636" y="47722"/>
                    <a:pt x="1909" y="48995"/>
                  </a:cubicBezTo>
                  <a:lnTo>
                    <a:pt x="33406" y="80492"/>
                  </a:lnTo>
                  <a:lnTo>
                    <a:pt x="42314" y="71584"/>
                  </a:lnTo>
                  <a:lnTo>
                    <a:pt x="12726" y="41996"/>
                  </a:lnTo>
                  <a:lnTo>
                    <a:pt x="12726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E3D63B5E-13DA-476A-B55D-E690B3C9D5EC}"/>
                </a:ext>
              </a:extLst>
            </p:cNvPr>
            <p:cNvSpPr/>
            <p:nvPr/>
          </p:nvSpPr>
          <p:spPr>
            <a:xfrm>
              <a:off x="5615542" y="1744512"/>
              <a:ext cx="216341" cy="244975"/>
            </a:xfrm>
            <a:custGeom>
              <a:avLst/>
              <a:gdLst>
                <a:gd name="connsiteX0" fmla="*/ 108073 w 216341"/>
                <a:gd name="connsiteY0" fmla="*/ 229067 h 244974"/>
                <a:gd name="connsiteX1" fmla="*/ 18992 w 216341"/>
                <a:gd name="connsiteY1" fmla="*/ 139986 h 244974"/>
                <a:gd name="connsiteX2" fmla="*/ 108073 w 216341"/>
                <a:gd name="connsiteY2" fmla="*/ 50904 h 244974"/>
                <a:gd name="connsiteX3" fmla="*/ 197155 w 216341"/>
                <a:gd name="connsiteY3" fmla="*/ 139986 h 244974"/>
                <a:gd name="connsiteX4" fmla="*/ 108073 w 216341"/>
                <a:gd name="connsiteY4" fmla="*/ 229067 h 244974"/>
                <a:gd name="connsiteX5" fmla="*/ 108073 w 216341"/>
                <a:gd name="connsiteY5" fmla="*/ 229067 h 244974"/>
                <a:gd name="connsiteX6" fmla="*/ 183475 w 216341"/>
                <a:gd name="connsiteY6" fmla="*/ 62357 h 244974"/>
                <a:gd name="connsiteX7" fmla="*/ 193019 w 216341"/>
                <a:gd name="connsiteY7" fmla="*/ 52813 h 244974"/>
                <a:gd name="connsiteX8" fmla="*/ 192701 w 216341"/>
                <a:gd name="connsiteY8" fmla="*/ 39450 h 244974"/>
                <a:gd name="connsiteX9" fmla="*/ 179339 w 216341"/>
                <a:gd name="connsiteY9" fmla="*/ 39132 h 244974"/>
                <a:gd name="connsiteX10" fmla="*/ 168522 w 216341"/>
                <a:gd name="connsiteY10" fmla="*/ 50268 h 244974"/>
                <a:gd name="connsiteX11" fmla="*/ 117618 w 216341"/>
                <a:gd name="connsiteY11" fmla="*/ 32451 h 244974"/>
                <a:gd name="connsiteX12" fmla="*/ 117618 w 216341"/>
                <a:gd name="connsiteY12" fmla="*/ 19089 h 244974"/>
                <a:gd name="connsiteX13" fmla="*/ 146251 w 216341"/>
                <a:gd name="connsiteY13" fmla="*/ 19089 h 244974"/>
                <a:gd name="connsiteX14" fmla="*/ 146251 w 216341"/>
                <a:gd name="connsiteY14" fmla="*/ 0 h 244974"/>
                <a:gd name="connsiteX15" fmla="*/ 69896 w 216341"/>
                <a:gd name="connsiteY15" fmla="*/ 0 h 244974"/>
                <a:gd name="connsiteX16" fmla="*/ 69896 w 216341"/>
                <a:gd name="connsiteY16" fmla="*/ 19089 h 244974"/>
                <a:gd name="connsiteX17" fmla="*/ 98529 w 216341"/>
                <a:gd name="connsiteY17" fmla="*/ 19089 h 244974"/>
                <a:gd name="connsiteX18" fmla="*/ 98529 w 216341"/>
                <a:gd name="connsiteY18" fmla="*/ 32133 h 244974"/>
                <a:gd name="connsiteX19" fmla="*/ 857 w 216341"/>
                <a:gd name="connsiteY19" fmla="*/ 126305 h 244974"/>
                <a:gd name="connsiteX20" fmla="*/ 72123 w 216341"/>
                <a:gd name="connsiteY20" fmla="*/ 241793 h 244974"/>
                <a:gd name="connsiteX21" fmla="*/ 200337 w 216341"/>
                <a:gd name="connsiteY21" fmla="*/ 196934 h 244974"/>
                <a:gd name="connsiteX22" fmla="*/ 183475 w 216341"/>
                <a:gd name="connsiteY22" fmla="*/ 62357 h 244974"/>
                <a:gd name="connsiteX23" fmla="*/ 183475 w 216341"/>
                <a:gd name="connsiteY23" fmla="*/ 62357 h 244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16341" h="244974">
                  <a:moveTo>
                    <a:pt x="108073" y="229067"/>
                  </a:moveTo>
                  <a:cubicBezTo>
                    <a:pt x="58760" y="229067"/>
                    <a:pt x="18992" y="189299"/>
                    <a:pt x="18992" y="139986"/>
                  </a:cubicBezTo>
                  <a:cubicBezTo>
                    <a:pt x="18992" y="90672"/>
                    <a:pt x="58760" y="50904"/>
                    <a:pt x="108073" y="50904"/>
                  </a:cubicBezTo>
                  <a:cubicBezTo>
                    <a:pt x="157386" y="50904"/>
                    <a:pt x="197155" y="90672"/>
                    <a:pt x="197155" y="139986"/>
                  </a:cubicBezTo>
                  <a:cubicBezTo>
                    <a:pt x="197155" y="189299"/>
                    <a:pt x="157386" y="229067"/>
                    <a:pt x="108073" y="229067"/>
                  </a:cubicBezTo>
                  <a:lnTo>
                    <a:pt x="108073" y="229067"/>
                  </a:lnTo>
                  <a:close/>
                  <a:moveTo>
                    <a:pt x="183475" y="62357"/>
                  </a:moveTo>
                  <a:lnTo>
                    <a:pt x="193019" y="52813"/>
                  </a:lnTo>
                  <a:cubicBezTo>
                    <a:pt x="196519" y="48995"/>
                    <a:pt x="196519" y="43268"/>
                    <a:pt x="192701" y="39450"/>
                  </a:cubicBezTo>
                  <a:cubicBezTo>
                    <a:pt x="189201" y="35951"/>
                    <a:pt x="183157" y="35633"/>
                    <a:pt x="179339" y="39132"/>
                  </a:cubicBezTo>
                  <a:lnTo>
                    <a:pt x="168522" y="50268"/>
                  </a:lnTo>
                  <a:cubicBezTo>
                    <a:pt x="153251" y="40087"/>
                    <a:pt x="135752" y="33724"/>
                    <a:pt x="117618" y="32451"/>
                  </a:cubicBezTo>
                  <a:lnTo>
                    <a:pt x="117618" y="19089"/>
                  </a:lnTo>
                  <a:lnTo>
                    <a:pt x="146251" y="19089"/>
                  </a:lnTo>
                  <a:lnTo>
                    <a:pt x="146251" y="0"/>
                  </a:lnTo>
                  <a:lnTo>
                    <a:pt x="69896" y="0"/>
                  </a:lnTo>
                  <a:lnTo>
                    <a:pt x="69896" y="19089"/>
                  </a:lnTo>
                  <a:lnTo>
                    <a:pt x="98529" y="19089"/>
                  </a:lnTo>
                  <a:lnTo>
                    <a:pt x="98529" y="32133"/>
                  </a:lnTo>
                  <a:cubicBezTo>
                    <a:pt x="47943" y="36587"/>
                    <a:pt x="7220" y="75719"/>
                    <a:pt x="857" y="126305"/>
                  </a:cubicBezTo>
                  <a:cubicBezTo>
                    <a:pt x="-5506" y="176891"/>
                    <a:pt x="24082" y="224931"/>
                    <a:pt x="72123" y="241793"/>
                  </a:cubicBezTo>
                  <a:cubicBezTo>
                    <a:pt x="120163" y="258655"/>
                    <a:pt x="173294" y="240202"/>
                    <a:pt x="200337" y="196934"/>
                  </a:cubicBezTo>
                  <a:cubicBezTo>
                    <a:pt x="227379" y="153666"/>
                    <a:pt x="219744" y="97672"/>
                    <a:pt x="183475" y="62357"/>
                  </a:cubicBezTo>
                  <a:lnTo>
                    <a:pt x="183475" y="62357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BEA14EFB-DEC4-4773-B59D-8811BF135547}"/>
              </a:ext>
            </a:extLst>
          </p:cNvPr>
          <p:cNvGrpSpPr/>
          <p:nvPr/>
        </p:nvGrpSpPr>
        <p:grpSpPr>
          <a:xfrm>
            <a:off x="1210255" y="2720530"/>
            <a:ext cx="86156" cy="139176"/>
            <a:chOff x="7437517" y="1734968"/>
            <a:chExt cx="165437" cy="267245"/>
          </a:xfrm>
          <a:solidFill>
            <a:schemeClr val="bg2"/>
          </a:solidFill>
        </p:grpSpPr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DC28821C-D670-47AB-A15E-7D6237D5EE4A}"/>
                </a:ext>
              </a:extLst>
            </p:cNvPr>
            <p:cNvSpPr/>
            <p:nvPr/>
          </p:nvSpPr>
          <p:spPr>
            <a:xfrm>
              <a:off x="7478876" y="1919494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D3A8F4B7-34DB-4217-BD6C-024B223C9C9F}"/>
                </a:ext>
              </a:extLst>
            </p:cNvPr>
            <p:cNvSpPr/>
            <p:nvPr/>
          </p:nvSpPr>
          <p:spPr>
            <a:xfrm>
              <a:off x="7478876" y="1951309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D7FAAD85-2F3E-41C1-8A8C-0B4B37041429}"/>
                </a:ext>
              </a:extLst>
            </p:cNvPr>
            <p:cNvSpPr/>
            <p:nvPr/>
          </p:nvSpPr>
          <p:spPr>
            <a:xfrm>
              <a:off x="7499556" y="1983124"/>
              <a:ext cx="41359" cy="19089"/>
            </a:xfrm>
            <a:custGeom>
              <a:avLst/>
              <a:gdLst>
                <a:gd name="connsiteX0" fmla="*/ 0 w 41359"/>
                <a:gd name="connsiteY0" fmla="*/ 0 h 19088"/>
                <a:gd name="connsiteX1" fmla="*/ 20680 w 41359"/>
                <a:gd name="connsiteY1" fmla="*/ 19089 h 19088"/>
                <a:gd name="connsiteX2" fmla="*/ 41359 w 41359"/>
                <a:gd name="connsiteY2" fmla="*/ 0 h 19088"/>
                <a:gd name="connsiteX3" fmla="*/ 0 w 41359"/>
                <a:gd name="connsiteY3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359" h="19088">
                  <a:moveTo>
                    <a:pt x="0" y="0"/>
                  </a:moveTo>
                  <a:cubicBezTo>
                    <a:pt x="954" y="10817"/>
                    <a:pt x="9863" y="19089"/>
                    <a:pt x="20680" y="19089"/>
                  </a:cubicBezTo>
                  <a:cubicBezTo>
                    <a:pt x="31497" y="19089"/>
                    <a:pt x="40405" y="10817"/>
                    <a:pt x="4135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31F5F8C3-EC05-4AC9-ABC4-7672D538B374}"/>
                </a:ext>
              </a:extLst>
            </p:cNvPr>
            <p:cNvSpPr/>
            <p:nvPr/>
          </p:nvSpPr>
          <p:spPr>
            <a:xfrm>
              <a:off x="7437517" y="1734968"/>
              <a:ext cx="165437" cy="171800"/>
            </a:xfrm>
            <a:custGeom>
              <a:avLst/>
              <a:gdLst>
                <a:gd name="connsiteX0" fmla="*/ 82719 w 165437"/>
                <a:gd name="connsiteY0" fmla="*/ 0 h 171800"/>
                <a:gd name="connsiteX1" fmla="*/ 82719 w 165437"/>
                <a:gd name="connsiteY1" fmla="*/ 0 h 171800"/>
                <a:gd name="connsiteX2" fmla="*/ 82719 w 165437"/>
                <a:gd name="connsiteY2" fmla="*/ 0 h 171800"/>
                <a:gd name="connsiteX3" fmla="*/ 0 w 165437"/>
                <a:gd name="connsiteY3" fmla="*/ 81764 h 171800"/>
                <a:gd name="connsiteX4" fmla="*/ 0 w 165437"/>
                <a:gd name="connsiteY4" fmla="*/ 84628 h 171800"/>
                <a:gd name="connsiteX5" fmla="*/ 5727 w 165437"/>
                <a:gd name="connsiteY5" fmla="*/ 113261 h 171800"/>
                <a:gd name="connsiteX6" fmla="*/ 20043 w 165437"/>
                <a:gd name="connsiteY6" fmla="*/ 136804 h 171800"/>
                <a:gd name="connsiteX7" fmla="*/ 39450 w 165437"/>
                <a:gd name="connsiteY7" fmla="*/ 168301 h 171800"/>
                <a:gd name="connsiteX8" fmla="*/ 45177 w 165437"/>
                <a:gd name="connsiteY8" fmla="*/ 171800 h 171800"/>
                <a:gd name="connsiteX9" fmla="*/ 120260 w 165437"/>
                <a:gd name="connsiteY9" fmla="*/ 171800 h 171800"/>
                <a:gd name="connsiteX10" fmla="*/ 125987 w 165437"/>
                <a:gd name="connsiteY10" fmla="*/ 168301 h 171800"/>
                <a:gd name="connsiteX11" fmla="*/ 145394 w 165437"/>
                <a:gd name="connsiteY11" fmla="*/ 136804 h 171800"/>
                <a:gd name="connsiteX12" fmla="*/ 159711 w 165437"/>
                <a:gd name="connsiteY12" fmla="*/ 113261 h 171800"/>
                <a:gd name="connsiteX13" fmla="*/ 165437 w 165437"/>
                <a:gd name="connsiteY13" fmla="*/ 84628 h 171800"/>
                <a:gd name="connsiteX14" fmla="*/ 165437 w 165437"/>
                <a:gd name="connsiteY14" fmla="*/ 81764 h 171800"/>
                <a:gd name="connsiteX15" fmla="*/ 82719 w 165437"/>
                <a:gd name="connsiteY15" fmla="*/ 0 h 171800"/>
                <a:gd name="connsiteX16" fmla="*/ 146349 w 165437"/>
                <a:gd name="connsiteY16" fmla="*/ 84309 h 171800"/>
                <a:gd name="connsiteX17" fmla="*/ 141894 w 165437"/>
                <a:gd name="connsiteY17" fmla="*/ 106580 h 171800"/>
                <a:gd name="connsiteX18" fmla="*/ 131077 w 165437"/>
                <a:gd name="connsiteY18" fmla="*/ 124078 h 171800"/>
                <a:gd name="connsiteX19" fmla="*/ 112625 w 165437"/>
                <a:gd name="connsiteY19" fmla="*/ 152712 h 171800"/>
                <a:gd name="connsiteX20" fmla="*/ 82719 w 165437"/>
                <a:gd name="connsiteY20" fmla="*/ 152712 h 171800"/>
                <a:gd name="connsiteX21" fmla="*/ 53131 w 165437"/>
                <a:gd name="connsiteY21" fmla="*/ 152712 h 171800"/>
                <a:gd name="connsiteX22" fmla="*/ 34678 w 165437"/>
                <a:gd name="connsiteY22" fmla="*/ 124078 h 171800"/>
                <a:gd name="connsiteX23" fmla="*/ 23861 w 165437"/>
                <a:gd name="connsiteY23" fmla="*/ 106580 h 171800"/>
                <a:gd name="connsiteX24" fmla="*/ 19407 w 165437"/>
                <a:gd name="connsiteY24" fmla="*/ 84309 h 171800"/>
                <a:gd name="connsiteX25" fmla="*/ 19407 w 165437"/>
                <a:gd name="connsiteY25" fmla="*/ 81764 h 171800"/>
                <a:gd name="connsiteX26" fmla="*/ 83037 w 165437"/>
                <a:gd name="connsiteY26" fmla="*/ 18771 h 171800"/>
                <a:gd name="connsiteX27" fmla="*/ 83037 w 165437"/>
                <a:gd name="connsiteY27" fmla="*/ 18771 h 171800"/>
                <a:gd name="connsiteX28" fmla="*/ 83037 w 165437"/>
                <a:gd name="connsiteY28" fmla="*/ 18771 h 171800"/>
                <a:gd name="connsiteX29" fmla="*/ 83037 w 165437"/>
                <a:gd name="connsiteY29" fmla="*/ 18771 h 171800"/>
                <a:gd name="connsiteX30" fmla="*/ 83037 w 165437"/>
                <a:gd name="connsiteY30" fmla="*/ 18771 h 171800"/>
                <a:gd name="connsiteX31" fmla="*/ 83037 w 165437"/>
                <a:gd name="connsiteY31" fmla="*/ 18771 h 171800"/>
                <a:gd name="connsiteX32" fmla="*/ 83037 w 165437"/>
                <a:gd name="connsiteY32" fmla="*/ 18771 h 171800"/>
                <a:gd name="connsiteX33" fmla="*/ 146667 w 165437"/>
                <a:gd name="connsiteY33" fmla="*/ 81764 h 171800"/>
                <a:gd name="connsiteX34" fmla="*/ 146667 w 165437"/>
                <a:gd name="connsiteY34" fmla="*/ 84309 h 17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65437" h="171800">
                  <a:moveTo>
                    <a:pt x="82719" y="0"/>
                  </a:moveTo>
                  <a:cubicBezTo>
                    <a:pt x="82719" y="0"/>
                    <a:pt x="82719" y="0"/>
                    <a:pt x="82719" y="0"/>
                  </a:cubicBezTo>
                  <a:cubicBezTo>
                    <a:pt x="82719" y="0"/>
                    <a:pt x="82719" y="0"/>
                    <a:pt x="82719" y="0"/>
                  </a:cubicBezTo>
                  <a:cubicBezTo>
                    <a:pt x="37542" y="318"/>
                    <a:pt x="954" y="36587"/>
                    <a:pt x="0" y="81764"/>
                  </a:cubicBezTo>
                  <a:lnTo>
                    <a:pt x="0" y="84628"/>
                  </a:lnTo>
                  <a:cubicBezTo>
                    <a:pt x="318" y="94490"/>
                    <a:pt x="2227" y="104035"/>
                    <a:pt x="5727" y="113261"/>
                  </a:cubicBezTo>
                  <a:cubicBezTo>
                    <a:pt x="9226" y="121851"/>
                    <a:pt x="13999" y="129805"/>
                    <a:pt x="20043" y="136804"/>
                  </a:cubicBezTo>
                  <a:cubicBezTo>
                    <a:pt x="27679" y="145076"/>
                    <a:pt x="35951" y="161302"/>
                    <a:pt x="39450" y="168301"/>
                  </a:cubicBezTo>
                  <a:cubicBezTo>
                    <a:pt x="40405" y="170528"/>
                    <a:pt x="42632" y="171800"/>
                    <a:pt x="45177" y="171800"/>
                  </a:cubicBezTo>
                  <a:lnTo>
                    <a:pt x="120260" y="171800"/>
                  </a:lnTo>
                  <a:cubicBezTo>
                    <a:pt x="122805" y="171800"/>
                    <a:pt x="125033" y="170528"/>
                    <a:pt x="125987" y="168301"/>
                  </a:cubicBezTo>
                  <a:cubicBezTo>
                    <a:pt x="129487" y="161302"/>
                    <a:pt x="137759" y="145076"/>
                    <a:pt x="145394" y="136804"/>
                  </a:cubicBezTo>
                  <a:cubicBezTo>
                    <a:pt x="151439" y="129805"/>
                    <a:pt x="156529" y="121851"/>
                    <a:pt x="159711" y="113261"/>
                  </a:cubicBezTo>
                  <a:cubicBezTo>
                    <a:pt x="163210" y="104035"/>
                    <a:pt x="165119" y="94490"/>
                    <a:pt x="165437" y="84628"/>
                  </a:cubicBezTo>
                  <a:lnTo>
                    <a:pt x="165437" y="81764"/>
                  </a:lnTo>
                  <a:cubicBezTo>
                    <a:pt x="164483" y="36587"/>
                    <a:pt x="127896" y="318"/>
                    <a:pt x="82719" y="0"/>
                  </a:cubicBezTo>
                  <a:close/>
                  <a:moveTo>
                    <a:pt x="146349" y="84309"/>
                  </a:moveTo>
                  <a:cubicBezTo>
                    <a:pt x="146030" y="91945"/>
                    <a:pt x="144440" y="99581"/>
                    <a:pt x="141894" y="106580"/>
                  </a:cubicBezTo>
                  <a:cubicBezTo>
                    <a:pt x="139349" y="112943"/>
                    <a:pt x="135850" y="118988"/>
                    <a:pt x="131077" y="124078"/>
                  </a:cubicBezTo>
                  <a:cubicBezTo>
                    <a:pt x="123760" y="132986"/>
                    <a:pt x="117397" y="142531"/>
                    <a:pt x="112625" y="152712"/>
                  </a:cubicBezTo>
                  <a:lnTo>
                    <a:pt x="82719" y="152712"/>
                  </a:lnTo>
                  <a:lnTo>
                    <a:pt x="53131" y="152712"/>
                  </a:lnTo>
                  <a:cubicBezTo>
                    <a:pt x="48040" y="142531"/>
                    <a:pt x="41678" y="132986"/>
                    <a:pt x="34678" y="124078"/>
                  </a:cubicBezTo>
                  <a:cubicBezTo>
                    <a:pt x="30224" y="118988"/>
                    <a:pt x="26406" y="112943"/>
                    <a:pt x="23861" y="106580"/>
                  </a:cubicBezTo>
                  <a:cubicBezTo>
                    <a:pt x="20998" y="99581"/>
                    <a:pt x="19725" y="91945"/>
                    <a:pt x="19407" y="84309"/>
                  </a:cubicBezTo>
                  <a:lnTo>
                    <a:pt x="19407" y="81764"/>
                  </a:lnTo>
                  <a:cubicBezTo>
                    <a:pt x="20043" y="47086"/>
                    <a:pt x="48359" y="19089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83037" y="18771"/>
                    <a:pt x="83037" y="18771"/>
                    <a:pt x="83037" y="18771"/>
                  </a:cubicBezTo>
                  <a:cubicBezTo>
                    <a:pt x="83037" y="18771"/>
                    <a:pt x="83037" y="18771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117715" y="19089"/>
                    <a:pt x="146030" y="46768"/>
                    <a:pt x="146667" y="81764"/>
                  </a:cubicBezTo>
                  <a:lnTo>
                    <a:pt x="146667" y="84309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29" name="Graphic 153" descr="Magnifying glass">
            <a:extLst>
              <a:ext uri="{FF2B5EF4-FFF2-40B4-BE49-F238E27FC236}">
                <a16:creationId xmlns:a16="http://schemas.microsoft.com/office/drawing/2014/main" id="{A1F85C1E-4510-4042-9D98-BD802A29CAC0}"/>
              </a:ext>
            </a:extLst>
          </p:cNvPr>
          <p:cNvSpPr/>
          <p:nvPr/>
        </p:nvSpPr>
        <p:spPr>
          <a:xfrm>
            <a:off x="1177946" y="3717231"/>
            <a:ext cx="129234" cy="129234"/>
          </a:xfrm>
          <a:custGeom>
            <a:avLst/>
            <a:gdLst>
              <a:gd name="connsiteX0" fmla="*/ 244657 w 248156"/>
              <a:gd name="connsiteY0" fmla="*/ 213160 h 248156"/>
              <a:gd name="connsiteX1" fmla="*/ 204888 w 248156"/>
              <a:gd name="connsiteY1" fmla="*/ 173391 h 248156"/>
              <a:gd name="connsiteX2" fmla="*/ 185163 w 248156"/>
              <a:gd name="connsiteY2" fmla="*/ 167346 h 248156"/>
              <a:gd name="connsiteX3" fmla="*/ 171164 w 248156"/>
              <a:gd name="connsiteY3" fmla="*/ 153348 h 248156"/>
              <a:gd name="connsiteX4" fmla="*/ 190889 w 248156"/>
              <a:gd name="connsiteY4" fmla="*/ 95445 h 248156"/>
              <a:gd name="connsiteX5" fmla="*/ 95445 w 248156"/>
              <a:gd name="connsiteY5" fmla="*/ 0 h 248156"/>
              <a:gd name="connsiteX6" fmla="*/ 0 w 248156"/>
              <a:gd name="connsiteY6" fmla="*/ 95445 h 248156"/>
              <a:gd name="connsiteX7" fmla="*/ 95445 w 248156"/>
              <a:gd name="connsiteY7" fmla="*/ 190889 h 248156"/>
              <a:gd name="connsiteX8" fmla="*/ 153348 w 248156"/>
              <a:gd name="connsiteY8" fmla="*/ 171164 h 248156"/>
              <a:gd name="connsiteX9" fmla="*/ 167346 w 248156"/>
              <a:gd name="connsiteY9" fmla="*/ 185163 h 248156"/>
              <a:gd name="connsiteX10" fmla="*/ 173391 w 248156"/>
              <a:gd name="connsiteY10" fmla="*/ 204888 h 248156"/>
              <a:gd name="connsiteX11" fmla="*/ 213160 w 248156"/>
              <a:gd name="connsiteY11" fmla="*/ 244657 h 248156"/>
              <a:gd name="connsiteX12" fmla="*/ 229067 w 248156"/>
              <a:gd name="connsiteY12" fmla="*/ 251338 h 248156"/>
              <a:gd name="connsiteX13" fmla="*/ 244975 w 248156"/>
              <a:gd name="connsiteY13" fmla="*/ 244657 h 248156"/>
              <a:gd name="connsiteX14" fmla="*/ 244657 w 248156"/>
              <a:gd name="connsiteY14" fmla="*/ 213160 h 248156"/>
              <a:gd name="connsiteX15" fmla="*/ 95127 w 248156"/>
              <a:gd name="connsiteY15" fmla="*/ 171482 h 248156"/>
              <a:gd name="connsiteX16" fmla="*/ 18771 w 248156"/>
              <a:gd name="connsiteY16" fmla="*/ 95127 h 248156"/>
              <a:gd name="connsiteX17" fmla="*/ 95127 w 248156"/>
              <a:gd name="connsiteY17" fmla="*/ 18771 h 248156"/>
              <a:gd name="connsiteX18" fmla="*/ 171482 w 248156"/>
              <a:gd name="connsiteY18" fmla="*/ 95127 h 248156"/>
              <a:gd name="connsiteX19" fmla="*/ 95127 w 248156"/>
              <a:gd name="connsiteY19" fmla="*/ 171482 h 248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48156" h="248156">
                <a:moveTo>
                  <a:pt x="244657" y="213160"/>
                </a:moveTo>
                <a:lnTo>
                  <a:pt x="204888" y="173391"/>
                </a:lnTo>
                <a:cubicBezTo>
                  <a:pt x="199479" y="167983"/>
                  <a:pt x="192162" y="166074"/>
                  <a:pt x="185163" y="167346"/>
                </a:cubicBezTo>
                <a:lnTo>
                  <a:pt x="171164" y="153348"/>
                </a:lnTo>
                <a:cubicBezTo>
                  <a:pt x="183572" y="137440"/>
                  <a:pt x="190889" y="117079"/>
                  <a:pt x="190889" y="95445"/>
                </a:cubicBezTo>
                <a:cubicBezTo>
                  <a:pt x="190889" y="42950"/>
                  <a:pt x="147939" y="0"/>
                  <a:pt x="95445" y="0"/>
                </a:cubicBezTo>
                <a:cubicBezTo>
                  <a:pt x="42950" y="0"/>
                  <a:pt x="0" y="42950"/>
                  <a:pt x="0" y="95445"/>
                </a:cubicBezTo>
                <a:cubicBezTo>
                  <a:pt x="0" y="147939"/>
                  <a:pt x="42950" y="190889"/>
                  <a:pt x="95445" y="190889"/>
                </a:cubicBezTo>
                <a:cubicBezTo>
                  <a:pt x="117079" y="190889"/>
                  <a:pt x="137122" y="183572"/>
                  <a:pt x="153348" y="171164"/>
                </a:cubicBezTo>
                <a:lnTo>
                  <a:pt x="167346" y="185163"/>
                </a:lnTo>
                <a:cubicBezTo>
                  <a:pt x="166074" y="192162"/>
                  <a:pt x="167983" y="199479"/>
                  <a:pt x="173391" y="204888"/>
                </a:cubicBezTo>
                <a:lnTo>
                  <a:pt x="213160" y="244657"/>
                </a:lnTo>
                <a:cubicBezTo>
                  <a:pt x="217614" y="249111"/>
                  <a:pt x="223341" y="251338"/>
                  <a:pt x="229067" y="251338"/>
                </a:cubicBezTo>
                <a:cubicBezTo>
                  <a:pt x="234794" y="251338"/>
                  <a:pt x="240521" y="249111"/>
                  <a:pt x="244975" y="244657"/>
                </a:cubicBezTo>
                <a:cubicBezTo>
                  <a:pt x="253247" y="235748"/>
                  <a:pt x="253247" y="221750"/>
                  <a:pt x="244657" y="213160"/>
                </a:cubicBezTo>
                <a:close/>
                <a:moveTo>
                  <a:pt x="95127" y="171482"/>
                </a:moveTo>
                <a:cubicBezTo>
                  <a:pt x="53131" y="171482"/>
                  <a:pt x="18771" y="137122"/>
                  <a:pt x="18771" y="95127"/>
                </a:cubicBezTo>
                <a:cubicBezTo>
                  <a:pt x="18771" y="53131"/>
                  <a:pt x="53131" y="18771"/>
                  <a:pt x="95127" y="18771"/>
                </a:cubicBezTo>
                <a:cubicBezTo>
                  <a:pt x="137122" y="18771"/>
                  <a:pt x="171482" y="53131"/>
                  <a:pt x="171482" y="95127"/>
                </a:cubicBezTo>
                <a:cubicBezTo>
                  <a:pt x="171482" y="137122"/>
                  <a:pt x="137122" y="171482"/>
                  <a:pt x="95127" y="171482"/>
                </a:cubicBezTo>
                <a:close/>
              </a:path>
            </a:pathLst>
          </a:custGeom>
          <a:solidFill>
            <a:schemeClr val="bg2"/>
          </a:soli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49" name="Text Placeholder 48">
            <a:extLst>
              <a:ext uri="{FF2B5EF4-FFF2-40B4-BE49-F238E27FC236}">
                <a16:creationId xmlns:a16="http://schemas.microsoft.com/office/drawing/2014/main" id="{491B99B0-E614-4B56-A899-DBCEF358937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WEBSITE </a:t>
            </a:r>
          </a:p>
          <a:p>
            <a:r>
              <a:rPr lang="en-US" dirty="0"/>
              <a:t>SHOWCASE</a:t>
            </a:r>
          </a:p>
        </p:txBody>
      </p:sp>
      <p:pic>
        <p:nvPicPr>
          <p:cNvPr id="36" name="PpHolder19">
            <a:extLst>
              <a:ext uri="{FF2B5EF4-FFF2-40B4-BE49-F238E27FC236}">
                <a16:creationId xmlns:a16="http://schemas.microsoft.com/office/drawing/2014/main" id="{676E96B1-F2A9-4875-8664-8DB50F95A6D2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391" t="38720" r="13531" b="29444"/>
          <a:stretch>
            <a:fillRect/>
          </a:stretch>
        </p:blipFill>
        <p:spPr>
          <a:xfrm>
            <a:off x="4424843" y="2655423"/>
            <a:ext cx="3481863" cy="2183279"/>
          </a:xfrm>
          <a:custGeom>
            <a:avLst/>
            <a:gdLst>
              <a:gd name="connsiteX0" fmla="*/ 0 w 3481863"/>
              <a:gd name="connsiteY0" fmla="*/ 0 h 2183279"/>
              <a:gd name="connsiteX1" fmla="*/ 3481863 w 3481863"/>
              <a:gd name="connsiteY1" fmla="*/ 0 h 2183279"/>
              <a:gd name="connsiteX2" fmla="*/ 3481863 w 3481863"/>
              <a:gd name="connsiteY2" fmla="*/ 2183279 h 2183279"/>
              <a:gd name="connsiteX3" fmla="*/ 0 w 3481863"/>
              <a:gd name="connsiteY3" fmla="*/ 2183279 h 21832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81863" h="2183279">
                <a:moveTo>
                  <a:pt x="0" y="0"/>
                </a:moveTo>
                <a:lnTo>
                  <a:pt x="3481863" y="0"/>
                </a:lnTo>
                <a:lnTo>
                  <a:pt x="3481863" y="2183279"/>
                </a:lnTo>
                <a:lnTo>
                  <a:pt x="0" y="2183279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9815581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6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/>
      <p:bldP spid="12" grpId="0"/>
      <p:bldP spid="13" grpId="0"/>
      <p:bldP spid="14" grpId="0"/>
      <p:bldP spid="15" grpId="0"/>
      <p:bldP spid="16" grpId="0"/>
      <p:bldP spid="29" grpId="0" animBg="1"/>
      <p:bldP spid="49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Freeform: Shape 81">
            <a:extLst>
              <a:ext uri="{FF2B5EF4-FFF2-40B4-BE49-F238E27FC236}">
                <a16:creationId xmlns:a16="http://schemas.microsoft.com/office/drawing/2014/main" id="{27542F43-B378-46C7-9BDB-3F61B2B56F85}"/>
              </a:ext>
            </a:extLst>
          </p:cNvPr>
          <p:cNvSpPr/>
          <p:nvPr/>
        </p:nvSpPr>
        <p:spPr>
          <a:xfrm>
            <a:off x="7535402" y="0"/>
            <a:ext cx="1608599" cy="1841282"/>
          </a:xfrm>
          <a:custGeom>
            <a:avLst/>
            <a:gdLst>
              <a:gd name="connsiteX0" fmla="*/ 0 w 2709529"/>
              <a:gd name="connsiteY0" fmla="*/ 0 h 3101461"/>
              <a:gd name="connsiteX1" fmla="*/ 2709529 w 2709529"/>
              <a:gd name="connsiteY1" fmla="*/ 0 h 3101461"/>
              <a:gd name="connsiteX2" fmla="*/ 2709529 w 2709529"/>
              <a:gd name="connsiteY2" fmla="*/ 3101461 h 3101461"/>
              <a:gd name="connsiteX3" fmla="*/ 663252 w 2709529"/>
              <a:gd name="connsiteY3" fmla="*/ 3101461 h 3101461"/>
              <a:gd name="connsiteX4" fmla="*/ 0 w 2709529"/>
              <a:gd name="connsiteY4" fmla="*/ 2438209 h 31014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09529" h="3101461">
                <a:moveTo>
                  <a:pt x="0" y="0"/>
                </a:moveTo>
                <a:lnTo>
                  <a:pt x="2709529" y="0"/>
                </a:lnTo>
                <a:lnTo>
                  <a:pt x="2709529" y="3101461"/>
                </a:lnTo>
                <a:lnTo>
                  <a:pt x="663252" y="3101461"/>
                </a:lnTo>
                <a:cubicBezTo>
                  <a:pt x="296948" y="3101461"/>
                  <a:pt x="0" y="2804513"/>
                  <a:pt x="0" y="2438209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C5C8264A-0F86-45D6-A0FB-A917EF4B0471}"/>
              </a:ext>
            </a:extLst>
          </p:cNvPr>
          <p:cNvSpPr/>
          <p:nvPr/>
        </p:nvSpPr>
        <p:spPr>
          <a:xfrm>
            <a:off x="6379445" y="4933111"/>
            <a:ext cx="1097646" cy="276593"/>
          </a:xfrm>
          <a:prstGeom prst="ellipse">
            <a:avLst/>
          </a:prstGeom>
          <a:solidFill>
            <a:schemeClr val="tx2">
              <a:lumMod val="20000"/>
              <a:lumOff val="8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3" name="Text Placeholder 42">
            <a:extLst>
              <a:ext uri="{FF2B5EF4-FFF2-40B4-BE49-F238E27FC236}">
                <a16:creationId xmlns:a16="http://schemas.microsoft.com/office/drawing/2014/main" id="{530B96DB-CFD8-4606-9622-B8572E90176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RUNNING </a:t>
            </a:r>
          </a:p>
          <a:p>
            <a:r>
              <a:rPr lang="en-US" dirty="0"/>
              <a:t>INFOGRAPHIC</a:t>
            </a:r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73CC8DAF-5F37-4AFE-A715-4E26C951A115}"/>
              </a:ext>
            </a:extLst>
          </p:cNvPr>
          <p:cNvGrpSpPr/>
          <p:nvPr/>
        </p:nvGrpSpPr>
        <p:grpSpPr>
          <a:xfrm>
            <a:off x="5297381" y="1898454"/>
            <a:ext cx="2800015" cy="3172954"/>
            <a:chOff x="6400673" y="1474847"/>
            <a:chExt cx="3733353" cy="4230605"/>
          </a:xfrm>
        </p:grpSpPr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3D9E2F3D-D87D-4015-A037-BA73295FA4C5}"/>
                </a:ext>
              </a:extLst>
            </p:cNvPr>
            <p:cNvGrpSpPr/>
            <p:nvPr/>
          </p:nvGrpSpPr>
          <p:grpSpPr>
            <a:xfrm>
              <a:off x="6400673" y="1474847"/>
              <a:ext cx="3733353" cy="4230605"/>
              <a:chOff x="3329015" y="290484"/>
              <a:chExt cx="5536474" cy="6273888"/>
            </a:xfrm>
          </p:grpSpPr>
          <p:sp>
            <p:nvSpPr>
              <p:cNvPr id="6" name="Freeform: Shape 5">
                <a:extLst>
                  <a:ext uri="{FF2B5EF4-FFF2-40B4-BE49-F238E27FC236}">
                    <a16:creationId xmlns:a16="http://schemas.microsoft.com/office/drawing/2014/main" id="{DCF90DE9-A651-4A94-A162-A9952C4C09B6}"/>
                  </a:ext>
                </a:extLst>
              </p:cNvPr>
              <p:cNvSpPr/>
              <p:nvPr/>
            </p:nvSpPr>
            <p:spPr>
              <a:xfrm>
                <a:off x="6374510" y="550830"/>
                <a:ext cx="471677" cy="471678"/>
              </a:xfrm>
              <a:custGeom>
                <a:avLst/>
                <a:gdLst>
                  <a:gd name="connsiteX0" fmla="*/ 471678 w 471677"/>
                  <a:gd name="connsiteY0" fmla="*/ 235839 h 471678"/>
                  <a:gd name="connsiteX1" fmla="*/ 235839 w 471677"/>
                  <a:gd name="connsiteY1" fmla="*/ 471678 h 471678"/>
                  <a:gd name="connsiteX2" fmla="*/ 0 w 471677"/>
                  <a:gd name="connsiteY2" fmla="*/ 235839 h 471678"/>
                  <a:gd name="connsiteX3" fmla="*/ 235839 w 471677"/>
                  <a:gd name="connsiteY3" fmla="*/ 0 h 471678"/>
                  <a:gd name="connsiteX4" fmla="*/ 471678 w 471677"/>
                  <a:gd name="connsiteY4" fmla="*/ 235839 h 4716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1677" h="471678">
                    <a:moveTo>
                      <a:pt x="471678" y="235839"/>
                    </a:moveTo>
                    <a:cubicBezTo>
                      <a:pt x="471678" y="366089"/>
                      <a:pt x="366089" y="471678"/>
                      <a:pt x="235839" y="471678"/>
                    </a:cubicBezTo>
                    <a:cubicBezTo>
                      <a:pt x="105589" y="471678"/>
                      <a:pt x="0" y="366089"/>
                      <a:pt x="0" y="235839"/>
                    </a:cubicBezTo>
                    <a:cubicBezTo>
                      <a:pt x="0" y="105589"/>
                      <a:pt x="105589" y="0"/>
                      <a:pt x="235839" y="0"/>
                    </a:cubicBezTo>
                    <a:cubicBezTo>
                      <a:pt x="366089" y="0"/>
                      <a:pt x="471678" y="105589"/>
                      <a:pt x="471678" y="235839"/>
                    </a:cubicBezTo>
                    <a:close/>
                  </a:path>
                </a:pathLst>
              </a:custGeom>
              <a:solidFill>
                <a:srgbClr val="F8B7B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7" name="Freeform: Shape 6">
                <a:extLst>
                  <a:ext uri="{FF2B5EF4-FFF2-40B4-BE49-F238E27FC236}">
                    <a16:creationId xmlns:a16="http://schemas.microsoft.com/office/drawing/2014/main" id="{89AAF79D-F6AF-45F7-B027-B6E9751D3B35}"/>
                  </a:ext>
                </a:extLst>
              </p:cNvPr>
              <p:cNvSpPr/>
              <p:nvPr/>
            </p:nvSpPr>
            <p:spPr>
              <a:xfrm>
                <a:off x="6347853" y="290484"/>
                <a:ext cx="659596" cy="740963"/>
              </a:xfrm>
              <a:custGeom>
                <a:avLst/>
                <a:gdLst>
                  <a:gd name="connsiteX0" fmla="*/ 221062 w 659596"/>
                  <a:gd name="connsiteY0" fmla="*/ 447893 h 740963"/>
                  <a:gd name="connsiteX1" fmla="*/ 654068 w 659596"/>
                  <a:gd name="connsiteY1" fmla="*/ 141665 h 740963"/>
                  <a:gd name="connsiteX2" fmla="*/ 202488 w 659596"/>
                  <a:gd name="connsiteY2" fmla="*/ 260346 h 740963"/>
                  <a:gd name="connsiteX3" fmla="*/ 26561 w 659596"/>
                  <a:gd name="connsiteY3" fmla="*/ 618010 h 740963"/>
                  <a:gd name="connsiteX4" fmla="*/ 221062 w 659596"/>
                  <a:gd name="connsiteY4" fmla="*/ 447893 h 7409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59596" h="740963">
                    <a:moveTo>
                      <a:pt x="221062" y="447893"/>
                    </a:moveTo>
                    <a:cubicBezTo>
                      <a:pt x="218681" y="435320"/>
                      <a:pt x="592251" y="463324"/>
                      <a:pt x="654068" y="141665"/>
                    </a:cubicBezTo>
                    <a:cubicBezTo>
                      <a:pt x="715886" y="-179995"/>
                      <a:pt x="239636" y="128425"/>
                      <a:pt x="202488" y="260346"/>
                    </a:cubicBezTo>
                    <a:cubicBezTo>
                      <a:pt x="202488" y="260346"/>
                      <a:pt x="-87453" y="311781"/>
                      <a:pt x="26561" y="618010"/>
                    </a:cubicBezTo>
                    <a:cubicBezTo>
                      <a:pt x="140671" y="924239"/>
                      <a:pt x="245827" y="577814"/>
                      <a:pt x="221062" y="447893"/>
                    </a:cubicBez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8" name="Freeform: Shape 7">
                <a:extLst>
                  <a:ext uri="{FF2B5EF4-FFF2-40B4-BE49-F238E27FC236}">
                    <a16:creationId xmlns:a16="http://schemas.microsoft.com/office/drawing/2014/main" id="{CBDD52D9-4B19-4139-A150-04DA6611EBA4}"/>
                  </a:ext>
                </a:extLst>
              </p:cNvPr>
              <p:cNvSpPr/>
              <p:nvPr/>
            </p:nvSpPr>
            <p:spPr>
              <a:xfrm>
                <a:off x="3469671" y="3108387"/>
                <a:ext cx="2704790" cy="1656000"/>
              </a:xfrm>
              <a:custGeom>
                <a:avLst/>
                <a:gdLst>
                  <a:gd name="connsiteX0" fmla="*/ 1963102 w 2704790"/>
                  <a:gd name="connsiteY0" fmla="*/ 0 h 1656000"/>
                  <a:gd name="connsiteX1" fmla="*/ 1804606 w 2704790"/>
                  <a:gd name="connsiteY1" fmla="*/ 127349 h 1656000"/>
                  <a:gd name="connsiteX2" fmla="*/ 1396650 w 2704790"/>
                  <a:gd name="connsiteY2" fmla="*/ 1078421 h 1656000"/>
                  <a:gd name="connsiteX3" fmla="*/ 61055 w 2704790"/>
                  <a:gd name="connsiteY3" fmla="*/ 1374743 h 1656000"/>
                  <a:gd name="connsiteX4" fmla="*/ 240601 w 2704790"/>
                  <a:gd name="connsiteY4" fmla="*/ 1576864 h 1656000"/>
                  <a:gd name="connsiteX5" fmla="*/ 1932431 w 2704790"/>
                  <a:gd name="connsiteY5" fmla="*/ 1520952 h 1656000"/>
                  <a:gd name="connsiteX6" fmla="*/ 2703956 w 2704790"/>
                  <a:gd name="connsiteY6" fmla="*/ 309372 h 1656000"/>
                  <a:gd name="connsiteX7" fmla="*/ 1963102 w 2704790"/>
                  <a:gd name="connsiteY7" fmla="*/ 0 h 1656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704790" h="1656000">
                    <a:moveTo>
                      <a:pt x="1963102" y="0"/>
                    </a:moveTo>
                    <a:lnTo>
                      <a:pt x="1804606" y="127349"/>
                    </a:lnTo>
                    <a:cubicBezTo>
                      <a:pt x="1804606" y="127349"/>
                      <a:pt x="1738217" y="674942"/>
                      <a:pt x="1396650" y="1078421"/>
                    </a:cubicBezTo>
                    <a:cubicBezTo>
                      <a:pt x="1055084" y="1481900"/>
                      <a:pt x="92582" y="1336834"/>
                      <a:pt x="61055" y="1374743"/>
                    </a:cubicBezTo>
                    <a:cubicBezTo>
                      <a:pt x="29622" y="1412748"/>
                      <a:pt x="-129922" y="1522190"/>
                      <a:pt x="240601" y="1576864"/>
                    </a:cubicBezTo>
                    <a:cubicBezTo>
                      <a:pt x="611123" y="1631537"/>
                      <a:pt x="1456943" y="1748695"/>
                      <a:pt x="1932431" y="1520952"/>
                    </a:cubicBezTo>
                    <a:cubicBezTo>
                      <a:pt x="2407920" y="1293209"/>
                      <a:pt x="2723197" y="502158"/>
                      <a:pt x="2703956" y="309372"/>
                    </a:cubicBezTo>
                    <a:cubicBezTo>
                      <a:pt x="2684716" y="116681"/>
                      <a:pt x="1963102" y="0"/>
                      <a:pt x="1963102" y="0"/>
                    </a:cubicBezTo>
                    <a:close/>
                  </a:path>
                </a:pathLst>
              </a:custGeom>
              <a:solidFill>
                <a:srgbClr val="F8B7B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9" name="Freeform: Shape 8">
                <a:extLst>
                  <a:ext uri="{FF2B5EF4-FFF2-40B4-BE49-F238E27FC236}">
                    <a16:creationId xmlns:a16="http://schemas.microsoft.com/office/drawing/2014/main" id="{86E0BCD9-4C5C-4EC9-AE27-1FFB184B29FF}"/>
                  </a:ext>
                </a:extLst>
              </p:cNvPr>
              <p:cNvSpPr/>
              <p:nvPr/>
            </p:nvSpPr>
            <p:spPr>
              <a:xfrm>
                <a:off x="5660104" y="3399502"/>
                <a:ext cx="1328852" cy="2831090"/>
              </a:xfrm>
              <a:custGeom>
                <a:avLst/>
                <a:gdLst>
                  <a:gd name="connsiteX0" fmla="*/ 1077119 w 1328852"/>
                  <a:gd name="connsiteY0" fmla="*/ 124843 h 2831090"/>
                  <a:gd name="connsiteX1" fmla="*/ 1316101 w 1328852"/>
                  <a:gd name="connsiteY1" fmla="*/ 1531304 h 2831090"/>
                  <a:gd name="connsiteX2" fmla="*/ 764508 w 1328852"/>
                  <a:gd name="connsiteY2" fmla="*/ 2831086 h 2831090"/>
                  <a:gd name="connsiteX3" fmla="*/ 707358 w 1328852"/>
                  <a:gd name="connsiteY3" fmla="*/ 2470565 h 2831090"/>
                  <a:gd name="connsiteX4" fmla="*/ 178625 w 1328852"/>
                  <a:gd name="connsiteY4" fmla="*/ 501556 h 2831090"/>
                  <a:gd name="connsiteX5" fmla="*/ 1077119 w 1328852"/>
                  <a:gd name="connsiteY5" fmla="*/ 124843 h 28310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28852" h="2831090">
                    <a:moveTo>
                      <a:pt x="1077119" y="124843"/>
                    </a:moveTo>
                    <a:cubicBezTo>
                      <a:pt x="1077119" y="124843"/>
                      <a:pt x="1395635" y="802070"/>
                      <a:pt x="1316101" y="1531304"/>
                    </a:cubicBezTo>
                    <a:cubicBezTo>
                      <a:pt x="1236567" y="2260538"/>
                      <a:pt x="846042" y="2830419"/>
                      <a:pt x="764508" y="2831086"/>
                    </a:cubicBezTo>
                    <a:cubicBezTo>
                      <a:pt x="683069" y="2831752"/>
                      <a:pt x="612965" y="2767077"/>
                      <a:pt x="707358" y="2470565"/>
                    </a:cubicBezTo>
                    <a:cubicBezTo>
                      <a:pt x="797369" y="2188053"/>
                      <a:pt x="882237" y="1334898"/>
                      <a:pt x="178625" y="501556"/>
                    </a:cubicBezTo>
                    <a:cubicBezTo>
                      <a:pt x="-524987" y="-331786"/>
                      <a:pt x="1077119" y="124843"/>
                      <a:pt x="1077119" y="124843"/>
                    </a:cubicBezTo>
                    <a:close/>
                  </a:path>
                </a:pathLst>
              </a:custGeom>
              <a:solidFill>
                <a:srgbClr val="F8B7B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0" name="Freeform: Shape 9">
                <a:extLst>
                  <a:ext uri="{FF2B5EF4-FFF2-40B4-BE49-F238E27FC236}">
                    <a16:creationId xmlns:a16="http://schemas.microsoft.com/office/drawing/2014/main" id="{0201B535-9B1F-440F-93D8-6D92E6A8B429}"/>
                  </a:ext>
                </a:extLst>
              </p:cNvPr>
              <p:cNvSpPr/>
              <p:nvPr/>
            </p:nvSpPr>
            <p:spPr>
              <a:xfrm>
                <a:off x="6126426" y="6064567"/>
                <a:ext cx="617572" cy="499805"/>
              </a:xfrm>
              <a:custGeom>
                <a:avLst/>
                <a:gdLst>
                  <a:gd name="connsiteX0" fmla="*/ 198173 w 617572"/>
                  <a:gd name="connsiteY0" fmla="*/ 0 h 499805"/>
                  <a:gd name="connsiteX1" fmla="*/ 349240 w 617572"/>
                  <a:gd name="connsiteY1" fmla="*/ 133064 h 499805"/>
                  <a:gd name="connsiteX2" fmla="*/ 349240 w 617572"/>
                  <a:gd name="connsiteY2" fmla="*/ 133064 h 499805"/>
                  <a:gd name="connsiteX3" fmla="*/ 501926 w 617572"/>
                  <a:gd name="connsiteY3" fmla="*/ 305085 h 499805"/>
                  <a:gd name="connsiteX4" fmla="*/ 578983 w 617572"/>
                  <a:gd name="connsiteY4" fmla="*/ 493204 h 499805"/>
                  <a:gd name="connsiteX5" fmla="*/ 195506 w 617572"/>
                  <a:gd name="connsiteY5" fmla="*/ 366617 h 499805"/>
                  <a:gd name="connsiteX6" fmla="*/ 14055 w 617572"/>
                  <a:gd name="connsiteY6" fmla="*/ 248031 h 499805"/>
                  <a:gd name="connsiteX7" fmla="*/ 198173 w 617572"/>
                  <a:gd name="connsiteY7" fmla="*/ 0 h 4998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17572" h="499805">
                    <a:moveTo>
                      <a:pt x="198173" y="0"/>
                    </a:moveTo>
                    <a:cubicBezTo>
                      <a:pt x="198173" y="0"/>
                      <a:pt x="220748" y="153828"/>
                      <a:pt x="349240" y="133064"/>
                    </a:cubicBezTo>
                    <a:cubicBezTo>
                      <a:pt x="477827" y="112300"/>
                      <a:pt x="349240" y="133064"/>
                      <a:pt x="349240" y="133064"/>
                    </a:cubicBezTo>
                    <a:cubicBezTo>
                      <a:pt x="349240" y="133064"/>
                      <a:pt x="375815" y="258413"/>
                      <a:pt x="501926" y="305085"/>
                    </a:cubicBezTo>
                    <a:cubicBezTo>
                      <a:pt x="628037" y="351854"/>
                      <a:pt x="646610" y="460248"/>
                      <a:pt x="578983" y="493204"/>
                    </a:cubicBezTo>
                    <a:cubicBezTo>
                      <a:pt x="511356" y="526161"/>
                      <a:pt x="269897" y="428149"/>
                      <a:pt x="195506" y="366617"/>
                    </a:cubicBezTo>
                    <a:cubicBezTo>
                      <a:pt x="121116" y="305085"/>
                      <a:pt x="90446" y="383762"/>
                      <a:pt x="14055" y="248031"/>
                    </a:cubicBezTo>
                    <a:cubicBezTo>
                      <a:pt x="-62430" y="112300"/>
                      <a:pt x="198173" y="0"/>
                      <a:pt x="198173" y="0"/>
                    </a:cubicBez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1" name="Freeform: Shape 10">
                <a:extLst>
                  <a:ext uri="{FF2B5EF4-FFF2-40B4-BE49-F238E27FC236}">
                    <a16:creationId xmlns:a16="http://schemas.microsoft.com/office/drawing/2014/main" id="{858EFCDB-DC54-4CB5-8FA7-ADF5246B3E7E}"/>
                  </a:ext>
                </a:extLst>
              </p:cNvPr>
              <p:cNvSpPr/>
              <p:nvPr/>
            </p:nvSpPr>
            <p:spPr>
              <a:xfrm>
                <a:off x="3329015" y="4395535"/>
                <a:ext cx="344131" cy="674995"/>
              </a:xfrm>
              <a:custGeom>
                <a:avLst/>
                <a:gdLst>
                  <a:gd name="connsiteX0" fmla="*/ 339729 w 344131"/>
                  <a:gd name="connsiteY0" fmla="*/ 80547 h 674995"/>
                  <a:gd name="connsiteX1" fmla="*/ 306201 w 344131"/>
                  <a:gd name="connsiteY1" fmla="*/ 279048 h 674995"/>
                  <a:gd name="connsiteX2" fmla="*/ 306201 w 344131"/>
                  <a:gd name="connsiteY2" fmla="*/ 279048 h 674995"/>
                  <a:gd name="connsiteX3" fmla="*/ 240288 w 344131"/>
                  <a:gd name="connsiteY3" fmla="*/ 499456 h 674995"/>
                  <a:gd name="connsiteX4" fmla="*/ 120939 w 344131"/>
                  <a:gd name="connsiteY4" fmla="*/ 663953 h 674995"/>
                  <a:gd name="connsiteX5" fmla="*/ 26642 w 344131"/>
                  <a:gd name="connsiteY5" fmla="*/ 271237 h 674995"/>
                  <a:gd name="connsiteX6" fmla="*/ 31881 w 344131"/>
                  <a:gd name="connsiteY6" fmla="*/ 54544 h 674995"/>
                  <a:gd name="connsiteX7" fmla="*/ 339729 w 344131"/>
                  <a:gd name="connsiteY7" fmla="*/ 80547 h 6749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44131" h="674995">
                    <a:moveTo>
                      <a:pt x="339729" y="80547"/>
                    </a:moveTo>
                    <a:cubicBezTo>
                      <a:pt x="339729" y="80547"/>
                      <a:pt x="220857" y="180655"/>
                      <a:pt x="306201" y="279048"/>
                    </a:cubicBezTo>
                    <a:cubicBezTo>
                      <a:pt x="391545" y="377441"/>
                      <a:pt x="306201" y="279048"/>
                      <a:pt x="306201" y="279048"/>
                    </a:cubicBezTo>
                    <a:cubicBezTo>
                      <a:pt x="306201" y="279048"/>
                      <a:pt x="213618" y="367630"/>
                      <a:pt x="240288" y="499456"/>
                    </a:cubicBezTo>
                    <a:cubicBezTo>
                      <a:pt x="266958" y="631282"/>
                      <a:pt x="184566" y="704149"/>
                      <a:pt x="120939" y="663953"/>
                    </a:cubicBezTo>
                    <a:cubicBezTo>
                      <a:pt x="57312" y="623758"/>
                      <a:pt x="13497" y="366868"/>
                      <a:pt x="26642" y="271237"/>
                    </a:cubicBezTo>
                    <a:cubicBezTo>
                      <a:pt x="39786" y="175606"/>
                      <a:pt x="-43272" y="190941"/>
                      <a:pt x="31881" y="54544"/>
                    </a:cubicBezTo>
                    <a:cubicBezTo>
                      <a:pt x="107033" y="-81854"/>
                      <a:pt x="339729" y="80547"/>
                      <a:pt x="339729" y="80547"/>
                    </a:cubicBez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2" name="Freeform: Shape 11">
                <a:extLst>
                  <a:ext uri="{FF2B5EF4-FFF2-40B4-BE49-F238E27FC236}">
                    <a16:creationId xmlns:a16="http://schemas.microsoft.com/office/drawing/2014/main" id="{D80F8156-E177-4D14-BADA-B3D58D604803}"/>
                  </a:ext>
                </a:extLst>
              </p:cNvPr>
              <p:cNvSpPr/>
              <p:nvPr/>
            </p:nvSpPr>
            <p:spPr>
              <a:xfrm>
                <a:off x="4304196" y="1106804"/>
                <a:ext cx="4561293" cy="2469350"/>
              </a:xfrm>
              <a:custGeom>
                <a:avLst/>
                <a:gdLst>
                  <a:gd name="connsiteX0" fmla="*/ 2437883 w 4561293"/>
                  <a:gd name="connsiteY0" fmla="*/ 157544 h 2469350"/>
                  <a:gd name="connsiteX1" fmla="*/ 3104253 w 4561293"/>
                  <a:gd name="connsiteY1" fmla="*/ 598361 h 2469350"/>
                  <a:gd name="connsiteX2" fmla="*/ 4328501 w 4561293"/>
                  <a:gd name="connsiteY2" fmla="*/ 570929 h 2469350"/>
                  <a:gd name="connsiteX3" fmla="*/ 4457184 w 4561293"/>
                  <a:gd name="connsiteY3" fmla="*/ 439769 h 2469350"/>
                  <a:gd name="connsiteX4" fmla="*/ 4409654 w 4561293"/>
                  <a:gd name="connsiteY4" fmla="*/ 764381 h 2469350"/>
                  <a:gd name="connsiteX5" fmla="*/ 3609363 w 4561293"/>
                  <a:gd name="connsiteY5" fmla="*/ 1282922 h 2469350"/>
                  <a:gd name="connsiteX6" fmla="*/ 2823551 w 4561293"/>
                  <a:gd name="connsiteY6" fmla="*/ 1132904 h 2469350"/>
                  <a:gd name="connsiteX7" fmla="*/ 2438074 w 4561293"/>
                  <a:gd name="connsiteY7" fmla="*/ 2455545 h 2469350"/>
                  <a:gd name="connsiteX8" fmla="*/ 975796 w 4561293"/>
                  <a:gd name="connsiteY8" fmla="*/ 2164747 h 2469350"/>
                  <a:gd name="connsiteX9" fmla="*/ 1330317 w 4561293"/>
                  <a:gd name="connsiteY9" fmla="*/ 586550 h 2469350"/>
                  <a:gd name="connsiteX10" fmla="*/ 298950 w 4561293"/>
                  <a:gd name="connsiteY10" fmla="*/ 1234631 h 2469350"/>
                  <a:gd name="connsiteX11" fmla="*/ 95114 w 4561293"/>
                  <a:gd name="connsiteY11" fmla="*/ 1422083 h 2469350"/>
                  <a:gd name="connsiteX12" fmla="*/ 95114 w 4561293"/>
                  <a:gd name="connsiteY12" fmla="*/ 1091756 h 2469350"/>
                  <a:gd name="connsiteX13" fmla="*/ 777200 w 4561293"/>
                  <a:gd name="connsiteY13" fmla="*/ 309467 h 2469350"/>
                  <a:gd name="connsiteX14" fmla="*/ 1841333 w 4561293"/>
                  <a:gd name="connsiteY14" fmla="*/ 0 h 2469350"/>
                  <a:gd name="connsiteX15" fmla="*/ 2437883 w 4561293"/>
                  <a:gd name="connsiteY15" fmla="*/ 157544 h 2469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561293" h="2469350">
                    <a:moveTo>
                      <a:pt x="2437883" y="157544"/>
                    </a:moveTo>
                    <a:cubicBezTo>
                      <a:pt x="2437883" y="157544"/>
                      <a:pt x="2749923" y="140684"/>
                      <a:pt x="3104253" y="598361"/>
                    </a:cubicBezTo>
                    <a:cubicBezTo>
                      <a:pt x="3458582" y="1056037"/>
                      <a:pt x="3614221" y="1047179"/>
                      <a:pt x="4328501" y="570929"/>
                    </a:cubicBezTo>
                    <a:cubicBezTo>
                      <a:pt x="4328501" y="570929"/>
                      <a:pt x="4360124" y="398717"/>
                      <a:pt x="4457184" y="439769"/>
                    </a:cubicBezTo>
                    <a:cubicBezTo>
                      <a:pt x="4554148" y="480822"/>
                      <a:pt x="4651875" y="713518"/>
                      <a:pt x="4409654" y="764381"/>
                    </a:cubicBezTo>
                    <a:cubicBezTo>
                      <a:pt x="4167433" y="815245"/>
                      <a:pt x="3957026" y="1147191"/>
                      <a:pt x="3609363" y="1282922"/>
                    </a:cubicBezTo>
                    <a:cubicBezTo>
                      <a:pt x="3261606" y="1418654"/>
                      <a:pt x="3130256" y="999839"/>
                      <a:pt x="2823551" y="1132904"/>
                    </a:cubicBezTo>
                    <a:cubicBezTo>
                      <a:pt x="2516846" y="1265968"/>
                      <a:pt x="2569233" y="2373916"/>
                      <a:pt x="2438074" y="2455545"/>
                    </a:cubicBezTo>
                    <a:cubicBezTo>
                      <a:pt x="2306915" y="2537174"/>
                      <a:pt x="1054377" y="2233041"/>
                      <a:pt x="975796" y="2164747"/>
                    </a:cubicBezTo>
                    <a:cubicBezTo>
                      <a:pt x="897215" y="2096452"/>
                      <a:pt x="1548725" y="966978"/>
                      <a:pt x="1330317" y="586550"/>
                    </a:cubicBezTo>
                    <a:cubicBezTo>
                      <a:pt x="1111908" y="206121"/>
                      <a:pt x="291806" y="1113663"/>
                      <a:pt x="298950" y="1234631"/>
                    </a:cubicBezTo>
                    <a:cubicBezTo>
                      <a:pt x="306093" y="1355598"/>
                      <a:pt x="167790" y="1504379"/>
                      <a:pt x="95114" y="1422083"/>
                    </a:cubicBezTo>
                    <a:cubicBezTo>
                      <a:pt x="22439" y="1339787"/>
                      <a:pt x="-76526" y="1167575"/>
                      <a:pt x="95114" y="1091756"/>
                    </a:cubicBezTo>
                    <a:cubicBezTo>
                      <a:pt x="266755" y="1015937"/>
                      <a:pt x="530979" y="524447"/>
                      <a:pt x="777200" y="309467"/>
                    </a:cubicBezTo>
                    <a:cubicBezTo>
                      <a:pt x="1023421" y="94488"/>
                      <a:pt x="1430043" y="0"/>
                      <a:pt x="1841333" y="0"/>
                    </a:cubicBezTo>
                    <a:cubicBezTo>
                      <a:pt x="2252622" y="0"/>
                      <a:pt x="2205283" y="228410"/>
                      <a:pt x="2437883" y="15754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3000000" scaled="0"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3" name="Freeform: Shape 12">
                <a:extLst>
                  <a:ext uri="{FF2B5EF4-FFF2-40B4-BE49-F238E27FC236}">
                    <a16:creationId xmlns:a16="http://schemas.microsoft.com/office/drawing/2014/main" id="{6A7092E2-8CF3-4059-85E4-C4AF647F6A04}"/>
                  </a:ext>
                </a:extLst>
              </p:cNvPr>
              <p:cNvSpPr/>
              <p:nvPr/>
            </p:nvSpPr>
            <p:spPr>
              <a:xfrm>
                <a:off x="5821298" y="3312222"/>
                <a:ext cx="1307874" cy="1364361"/>
              </a:xfrm>
              <a:custGeom>
                <a:avLst/>
                <a:gdLst>
                  <a:gd name="connsiteX0" fmla="*/ 0 w 1307874"/>
                  <a:gd name="connsiteY0" fmla="*/ 677132 h 1364361"/>
                  <a:gd name="connsiteX1" fmla="*/ 352330 w 1307874"/>
                  <a:gd name="connsiteY1" fmla="*/ 1364361 h 1364361"/>
                  <a:gd name="connsiteX2" fmla="*/ 1306354 w 1307874"/>
                  <a:gd name="connsiteY2" fmla="*/ 1082421 h 1364361"/>
                  <a:gd name="connsiteX3" fmla="*/ 963835 w 1307874"/>
                  <a:gd name="connsiteY3" fmla="*/ 93631 h 1364361"/>
                  <a:gd name="connsiteX4" fmla="*/ 187642 w 1307874"/>
                  <a:gd name="connsiteY4" fmla="*/ 0 h 1364361"/>
                  <a:gd name="connsiteX5" fmla="*/ 0 w 1307874"/>
                  <a:gd name="connsiteY5" fmla="*/ 677132 h 13643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07874" h="1364361">
                    <a:moveTo>
                      <a:pt x="0" y="677132"/>
                    </a:moveTo>
                    <a:cubicBezTo>
                      <a:pt x="0" y="677132"/>
                      <a:pt x="361950" y="1227868"/>
                      <a:pt x="352330" y="1364361"/>
                    </a:cubicBezTo>
                    <a:cubicBezTo>
                      <a:pt x="352330" y="1364361"/>
                      <a:pt x="1278255" y="1149858"/>
                      <a:pt x="1306354" y="1082421"/>
                    </a:cubicBezTo>
                    <a:cubicBezTo>
                      <a:pt x="1334453" y="1014984"/>
                      <a:pt x="963835" y="93631"/>
                      <a:pt x="963835" y="93631"/>
                    </a:cubicBezTo>
                    <a:lnTo>
                      <a:pt x="187642" y="0"/>
                    </a:lnTo>
                    <a:lnTo>
                      <a:pt x="0" y="677132"/>
                    </a:ln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id="{14638C6B-4B10-4829-9D3E-77996B6C8528}"/>
                  </a:ext>
                </a:extLst>
              </p:cNvPr>
              <p:cNvSpPr/>
              <p:nvPr/>
            </p:nvSpPr>
            <p:spPr>
              <a:xfrm>
                <a:off x="5821203" y="3312222"/>
                <a:ext cx="540734" cy="1364361"/>
              </a:xfrm>
              <a:custGeom>
                <a:avLst/>
                <a:gdLst>
                  <a:gd name="connsiteX0" fmla="*/ 540734 w 540734"/>
                  <a:gd name="connsiteY0" fmla="*/ 1319308 h 1364361"/>
                  <a:gd name="connsiteX1" fmla="*/ 353187 w 540734"/>
                  <a:gd name="connsiteY1" fmla="*/ 818579 h 1364361"/>
                  <a:gd name="connsiteX2" fmla="*/ 485394 w 540734"/>
                  <a:gd name="connsiteY2" fmla="*/ 44672 h 1364361"/>
                  <a:gd name="connsiteX3" fmla="*/ 483775 w 540734"/>
                  <a:gd name="connsiteY3" fmla="*/ 35719 h 1364361"/>
                  <a:gd name="connsiteX4" fmla="*/ 187643 w 540734"/>
                  <a:gd name="connsiteY4" fmla="*/ 0 h 1364361"/>
                  <a:gd name="connsiteX5" fmla="*/ 0 w 540734"/>
                  <a:gd name="connsiteY5" fmla="*/ 677132 h 1364361"/>
                  <a:gd name="connsiteX6" fmla="*/ 352330 w 540734"/>
                  <a:gd name="connsiteY6" fmla="*/ 1364361 h 1364361"/>
                  <a:gd name="connsiteX7" fmla="*/ 540734 w 540734"/>
                  <a:gd name="connsiteY7" fmla="*/ 1319308 h 13643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40734" h="1364361">
                    <a:moveTo>
                      <a:pt x="540734" y="1319308"/>
                    </a:moveTo>
                    <a:cubicBezTo>
                      <a:pt x="458057" y="1179386"/>
                      <a:pt x="326041" y="931640"/>
                      <a:pt x="353187" y="818579"/>
                    </a:cubicBezTo>
                    <a:cubicBezTo>
                      <a:pt x="392239" y="656368"/>
                      <a:pt x="529114" y="290417"/>
                      <a:pt x="485394" y="44672"/>
                    </a:cubicBezTo>
                    <a:cubicBezTo>
                      <a:pt x="483299" y="33147"/>
                      <a:pt x="485775" y="46006"/>
                      <a:pt x="483775" y="35719"/>
                    </a:cubicBezTo>
                    <a:cubicBezTo>
                      <a:pt x="324136" y="22574"/>
                      <a:pt x="187643" y="0"/>
                      <a:pt x="187643" y="0"/>
                    </a:cubicBezTo>
                    <a:lnTo>
                      <a:pt x="0" y="677132"/>
                    </a:lnTo>
                    <a:cubicBezTo>
                      <a:pt x="0" y="677132"/>
                      <a:pt x="361950" y="1227868"/>
                      <a:pt x="352330" y="1364361"/>
                    </a:cubicBezTo>
                    <a:cubicBezTo>
                      <a:pt x="352425" y="1364361"/>
                      <a:pt x="429959" y="1346454"/>
                      <a:pt x="540734" y="1319308"/>
                    </a:cubicBezTo>
                    <a:close/>
                  </a:path>
                </a:pathLst>
              </a:custGeom>
              <a:solidFill>
                <a:schemeClr val="tx2">
                  <a:lumMod val="5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5" name="Freeform: Shape 14">
                <a:extLst>
                  <a:ext uri="{FF2B5EF4-FFF2-40B4-BE49-F238E27FC236}">
                    <a16:creationId xmlns:a16="http://schemas.microsoft.com/office/drawing/2014/main" id="{BDA79D6F-A7C4-4D75-BEBA-038BB0B02080}"/>
                  </a:ext>
                </a:extLst>
              </p:cNvPr>
              <p:cNvSpPr/>
              <p:nvPr/>
            </p:nvSpPr>
            <p:spPr>
              <a:xfrm>
                <a:off x="4922424" y="3162680"/>
                <a:ext cx="1384268" cy="1409223"/>
              </a:xfrm>
              <a:custGeom>
                <a:avLst/>
                <a:gdLst>
                  <a:gd name="connsiteX0" fmla="*/ 357473 w 1384268"/>
                  <a:gd name="connsiteY0" fmla="*/ 0 h 1409223"/>
                  <a:gd name="connsiteX1" fmla="*/ 0 w 1384268"/>
                  <a:gd name="connsiteY1" fmla="*/ 877443 h 1409223"/>
                  <a:gd name="connsiteX2" fmla="*/ 797243 w 1384268"/>
                  <a:gd name="connsiteY2" fmla="*/ 1409224 h 1409223"/>
                  <a:gd name="connsiteX3" fmla="*/ 1384268 w 1384268"/>
                  <a:gd name="connsiteY3" fmla="*/ 194215 h 1409223"/>
                  <a:gd name="connsiteX4" fmla="*/ 357473 w 1384268"/>
                  <a:gd name="connsiteY4" fmla="*/ 0 h 14092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84268" h="1409223">
                    <a:moveTo>
                      <a:pt x="357473" y="0"/>
                    </a:moveTo>
                    <a:cubicBezTo>
                      <a:pt x="357473" y="0"/>
                      <a:pt x="172403" y="726662"/>
                      <a:pt x="0" y="877443"/>
                    </a:cubicBezTo>
                    <a:cubicBezTo>
                      <a:pt x="0" y="877443"/>
                      <a:pt x="259366" y="1269016"/>
                      <a:pt x="797243" y="1409224"/>
                    </a:cubicBezTo>
                    <a:cubicBezTo>
                      <a:pt x="797243" y="1409224"/>
                      <a:pt x="1361218" y="619220"/>
                      <a:pt x="1384268" y="194215"/>
                    </a:cubicBezTo>
                    <a:lnTo>
                      <a:pt x="357473" y="0"/>
                    </a:ln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1B7C7D2E-A6B2-4CEF-91EF-A5657ADA16DB}"/>
                  </a:ext>
                </a:extLst>
              </p:cNvPr>
              <p:cNvSpPr/>
              <p:nvPr/>
            </p:nvSpPr>
            <p:spPr>
              <a:xfrm>
                <a:off x="4304101" y="1106709"/>
                <a:ext cx="1953251" cy="1445802"/>
              </a:xfrm>
              <a:custGeom>
                <a:avLst/>
                <a:gdLst>
                  <a:gd name="connsiteX0" fmla="*/ 1953252 w 1953251"/>
                  <a:gd name="connsiteY0" fmla="*/ 6572 h 1445802"/>
                  <a:gd name="connsiteX1" fmla="*/ 1841523 w 1953251"/>
                  <a:gd name="connsiteY1" fmla="*/ 0 h 1445802"/>
                  <a:gd name="connsiteX2" fmla="*/ 777200 w 1953251"/>
                  <a:gd name="connsiteY2" fmla="*/ 309467 h 1445802"/>
                  <a:gd name="connsiteX3" fmla="*/ 95114 w 1953251"/>
                  <a:gd name="connsiteY3" fmla="*/ 1091756 h 1445802"/>
                  <a:gd name="connsiteX4" fmla="*/ 95114 w 1953251"/>
                  <a:gd name="connsiteY4" fmla="*/ 1422083 h 1445802"/>
                  <a:gd name="connsiteX5" fmla="*/ 298949 w 1953251"/>
                  <a:gd name="connsiteY5" fmla="*/ 1234631 h 1445802"/>
                  <a:gd name="connsiteX6" fmla="*/ 1330316 w 1953251"/>
                  <a:gd name="connsiteY6" fmla="*/ 586550 h 1445802"/>
                  <a:gd name="connsiteX7" fmla="*/ 1364416 w 1953251"/>
                  <a:gd name="connsiteY7" fmla="*/ 679513 h 1445802"/>
                  <a:gd name="connsiteX8" fmla="*/ 1953252 w 1953251"/>
                  <a:gd name="connsiteY8" fmla="*/ 6572 h 1445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53251" h="1445802">
                    <a:moveTo>
                      <a:pt x="1953252" y="6572"/>
                    </a:moveTo>
                    <a:cubicBezTo>
                      <a:pt x="1920200" y="2381"/>
                      <a:pt x="1883243" y="0"/>
                      <a:pt x="1841523" y="0"/>
                    </a:cubicBezTo>
                    <a:cubicBezTo>
                      <a:pt x="1430139" y="0"/>
                      <a:pt x="1023421" y="94583"/>
                      <a:pt x="777200" y="309467"/>
                    </a:cubicBezTo>
                    <a:cubicBezTo>
                      <a:pt x="531074" y="524351"/>
                      <a:pt x="266755" y="1015937"/>
                      <a:pt x="95114" y="1091756"/>
                    </a:cubicBezTo>
                    <a:cubicBezTo>
                      <a:pt x="-76526" y="1167575"/>
                      <a:pt x="22439" y="1339787"/>
                      <a:pt x="95114" y="1422083"/>
                    </a:cubicBezTo>
                    <a:cubicBezTo>
                      <a:pt x="167790" y="1504379"/>
                      <a:pt x="306189" y="1355598"/>
                      <a:pt x="298949" y="1234631"/>
                    </a:cubicBezTo>
                    <a:cubicBezTo>
                      <a:pt x="291806" y="1113663"/>
                      <a:pt x="1111908" y="206216"/>
                      <a:pt x="1330316" y="586550"/>
                    </a:cubicBezTo>
                    <a:cubicBezTo>
                      <a:pt x="1346033" y="613886"/>
                      <a:pt x="1357082" y="645128"/>
                      <a:pt x="1364416" y="679513"/>
                    </a:cubicBezTo>
                    <a:cubicBezTo>
                      <a:pt x="1531675" y="308610"/>
                      <a:pt x="1786374" y="106013"/>
                      <a:pt x="1953252" y="6572"/>
                    </a:cubicBezTo>
                    <a:close/>
                  </a:path>
                </a:pathLst>
              </a:custGeom>
              <a:solidFill>
                <a:srgbClr val="F8B7B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F95D0194-24A2-4CE3-98DB-0A4E0B42DDA9}"/>
                  </a:ext>
                </a:extLst>
              </p:cNvPr>
              <p:cNvSpPr/>
              <p:nvPr/>
            </p:nvSpPr>
            <p:spPr>
              <a:xfrm>
                <a:off x="6420420" y="6256876"/>
                <a:ext cx="88391" cy="67436"/>
              </a:xfrm>
              <a:custGeom>
                <a:avLst/>
                <a:gdLst>
                  <a:gd name="connsiteX0" fmla="*/ 78962 w 88391"/>
                  <a:gd name="connsiteY0" fmla="*/ 0 h 67436"/>
                  <a:gd name="connsiteX1" fmla="*/ 0 w 88391"/>
                  <a:gd name="connsiteY1" fmla="*/ 55721 h 67436"/>
                  <a:gd name="connsiteX2" fmla="*/ 7906 w 88391"/>
                  <a:gd name="connsiteY2" fmla="*/ 67437 h 67436"/>
                  <a:gd name="connsiteX3" fmla="*/ 88392 w 88391"/>
                  <a:gd name="connsiteY3" fmla="*/ 15811 h 67436"/>
                  <a:gd name="connsiteX4" fmla="*/ 78962 w 88391"/>
                  <a:gd name="connsiteY4" fmla="*/ 0 h 674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8391" h="67436">
                    <a:moveTo>
                      <a:pt x="78962" y="0"/>
                    </a:moveTo>
                    <a:cubicBezTo>
                      <a:pt x="78962" y="0"/>
                      <a:pt x="14478" y="6477"/>
                      <a:pt x="0" y="55721"/>
                    </a:cubicBezTo>
                    <a:lnTo>
                      <a:pt x="7906" y="67437"/>
                    </a:lnTo>
                    <a:cubicBezTo>
                      <a:pt x="7906" y="67437"/>
                      <a:pt x="23717" y="22288"/>
                      <a:pt x="88392" y="15811"/>
                    </a:cubicBezTo>
                    <a:lnTo>
                      <a:pt x="78962" y="0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4B0CEF33-D34B-4D39-931C-288E4EC58E26}"/>
                  </a:ext>
                </a:extLst>
              </p:cNvPr>
              <p:cNvSpPr/>
              <p:nvPr/>
            </p:nvSpPr>
            <p:spPr>
              <a:xfrm>
                <a:off x="6464617" y="6312597"/>
                <a:ext cx="89153" cy="67437"/>
              </a:xfrm>
              <a:custGeom>
                <a:avLst/>
                <a:gdLst>
                  <a:gd name="connsiteX0" fmla="*/ 75819 w 89153"/>
                  <a:gd name="connsiteY0" fmla="*/ 0 h 67437"/>
                  <a:gd name="connsiteX1" fmla="*/ 0 w 89153"/>
                  <a:gd name="connsiteY1" fmla="*/ 55722 h 67437"/>
                  <a:gd name="connsiteX2" fmla="*/ 7906 w 89153"/>
                  <a:gd name="connsiteY2" fmla="*/ 67437 h 67437"/>
                  <a:gd name="connsiteX3" fmla="*/ 89154 w 89153"/>
                  <a:gd name="connsiteY3" fmla="*/ 12668 h 67437"/>
                  <a:gd name="connsiteX4" fmla="*/ 75819 w 89153"/>
                  <a:gd name="connsiteY4" fmla="*/ 0 h 674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9153" h="67437">
                    <a:moveTo>
                      <a:pt x="75819" y="0"/>
                    </a:moveTo>
                    <a:cubicBezTo>
                      <a:pt x="75819" y="0"/>
                      <a:pt x="14478" y="6477"/>
                      <a:pt x="0" y="55722"/>
                    </a:cubicBezTo>
                    <a:lnTo>
                      <a:pt x="7906" y="67437"/>
                    </a:lnTo>
                    <a:cubicBezTo>
                      <a:pt x="7906" y="67437"/>
                      <a:pt x="24384" y="19145"/>
                      <a:pt x="89154" y="12668"/>
                    </a:cubicBezTo>
                    <a:lnTo>
                      <a:pt x="75819" y="0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C5EC4169-5FD4-4BF9-A8B8-665B38F00600}"/>
                  </a:ext>
                </a:extLst>
              </p:cNvPr>
              <p:cNvSpPr/>
              <p:nvPr/>
            </p:nvSpPr>
            <p:spPr>
              <a:xfrm>
                <a:off x="6519576" y="6355460"/>
                <a:ext cx="95059" cy="67437"/>
              </a:xfrm>
              <a:custGeom>
                <a:avLst/>
                <a:gdLst>
                  <a:gd name="connsiteX0" fmla="*/ 75819 w 95059"/>
                  <a:gd name="connsiteY0" fmla="*/ 0 h 67437"/>
                  <a:gd name="connsiteX1" fmla="*/ 0 w 95059"/>
                  <a:gd name="connsiteY1" fmla="*/ 55722 h 67437"/>
                  <a:gd name="connsiteX2" fmla="*/ 7906 w 95059"/>
                  <a:gd name="connsiteY2" fmla="*/ 67437 h 67437"/>
                  <a:gd name="connsiteX3" fmla="*/ 95060 w 95059"/>
                  <a:gd name="connsiteY3" fmla="*/ 8668 h 67437"/>
                  <a:gd name="connsiteX4" fmla="*/ 75819 w 95059"/>
                  <a:gd name="connsiteY4" fmla="*/ 0 h 674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5059" h="67437">
                    <a:moveTo>
                      <a:pt x="75819" y="0"/>
                    </a:moveTo>
                    <a:cubicBezTo>
                      <a:pt x="75819" y="0"/>
                      <a:pt x="14478" y="6477"/>
                      <a:pt x="0" y="55722"/>
                    </a:cubicBezTo>
                    <a:lnTo>
                      <a:pt x="7906" y="67437"/>
                    </a:lnTo>
                    <a:cubicBezTo>
                      <a:pt x="7906" y="67437"/>
                      <a:pt x="30289" y="15145"/>
                      <a:pt x="95060" y="8668"/>
                    </a:cubicBezTo>
                    <a:lnTo>
                      <a:pt x="75819" y="0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4F83A07F-8FE2-42CA-A12A-A752E6FB593D}"/>
                  </a:ext>
                </a:extLst>
              </p:cNvPr>
              <p:cNvSpPr/>
              <p:nvPr/>
            </p:nvSpPr>
            <p:spPr>
              <a:xfrm>
                <a:off x="3538155" y="4706127"/>
                <a:ext cx="53149" cy="41322"/>
              </a:xfrm>
              <a:custGeom>
                <a:avLst/>
                <a:gdLst>
                  <a:gd name="connsiteX0" fmla="*/ 53150 w 53149"/>
                  <a:gd name="connsiteY0" fmla="*/ 31226 h 41322"/>
                  <a:gd name="connsiteX1" fmla="*/ 8382 w 53149"/>
                  <a:gd name="connsiteY1" fmla="*/ 79 h 41322"/>
                  <a:gd name="connsiteX2" fmla="*/ 0 w 53149"/>
                  <a:gd name="connsiteY2" fmla="*/ 8461 h 41322"/>
                  <a:gd name="connsiteX3" fmla="*/ 48387 w 53149"/>
                  <a:gd name="connsiteY3" fmla="*/ 41323 h 41322"/>
                  <a:gd name="connsiteX4" fmla="*/ 53150 w 53149"/>
                  <a:gd name="connsiteY4" fmla="*/ 31226 h 413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3149" h="41322">
                    <a:moveTo>
                      <a:pt x="53150" y="31226"/>
                    </a:moveTo>
                    <a:cubicBezTo>
                      <a:pt x="53150" y="31226"/>
                      <a:pt x="42672" y="-1826"/>
                      <a:pt x="8382" y="79"/>
                    </a:cubicBezTo>
                    <a:lnTo>
                      <a:pt x="0" y="8461"/>
                    </a:lnTo>
                    <a:cubicBezTo>
                      <a:pt x="0" y="8461"/>
                      <a:pt x="40958" y="10081"/>
                      <a:pt x="48387" y="41323"/>
                    </a:cubicBezTo>
                    <a:lnTo>
                      <a:pt x="53150" y="31226"/>
                    </a:lnTo>
                    <a:close/>
                  </a:path>
                </a:pathLst>
              </a:custGeom>
              <a:solidFill>
                <a:srgbClr val="AA5B3C"/>
              </a:solidFill>
              <a:ln w="9525" cap="flat">
                <a:solidFill>
                  <a:schemeClr val="tx2">
                    <a:lumMod val="20000"/>
                    <a:lumOff val="80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34655BD5-D9C6-4282-B375-650E074E2ADB}"/>
                  </a:ext>
                </a:extLst>
              </p:cNvPr>
              <p:cNvSpPr/>
              <p:nvPr/>
            </p:nvSpPr>
            <p:spPr>
              <a:xfrm>
                <a:off x="3513867" y="4767553"/>
                <a:ext cx="58007" cy="33046"/>
              </a:xfrm>
              <a:custGeom>
                <a:avLst/>
                <a:gdLst>
                  <a:gd name="connsiteX0" fmla="*/ 58007 w 58007"/>
                  <a:gd name="connsiteY0" fmla="*/ 21330 h 33046"/>
                  <a:gd name="connsiteX1" fmla="*/ 6001 w 58007"/>
                  <a:gd name="connsiteY1" fmla="*/ 2280 h 33046"/>
                  <a:gd name="connsiteX2" fmla="*/ 0 w 58007"/>
                  <a:gd name="connsiteY2" fmla="*/ 12567 h 33046"/>
                  <a:gd name="connsiteX3" fmla="*/ 55340 w 58007"/>
                  <a:gd name="connsiteY3" fmla="*/ 33046 h 33046"/>
                  <a:gd name="connsiteX4" fmla="*/ 58007 w 58007"/>
                  <a:gd name="connsiteY4" fmla="*/ 21330 h 330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007" h="33046">
                    <a:moveTo>
                      <a:pt x="58007" y="21330"/>
                    </a:moveTo>
                    <a:cubicBezTo>
                      <a:pt x="58007" y="21330"/>
                      <a:pt x="38767" y="-8292"/>
                      <a:pt x="6001" y="2280"/>
                    </a:cubicBezTo>
                    <a:lnTo>
                      <a:pt x="0" y="12567"/>
                    </a:lnTo>
                    <a:cubicBezTo>
                      <a:pt x="0" y="12567"/>
                      <a:pt x="40291" y="4662"/>
                      <a:pt x="55340" y="33046"/>
                    </a:cubicBezTo>
                    <a:lnTo>
                      <a:pt x="58007" y="21330"/>
                    </a:lnTo>
                    <a:close/>
                  </a:path>
                </a:pathLst>
              </a:custGeom>
              <a:solidFill>
                <a:srgbClr val="AA5B3C"/>
              </a:solidFill>
              <a:ln w="9525" cap="flat">
                <a:solidFill>
                  <a:schemeClr val="tx2">
                    <a:lumMod val="20000"/>
                    <a:lumOff val="80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3" name="Freeform: Shape 22">
                <a:extLst>
                  <a:ext uri="{FF2B5EF4-FFF2-40B4-BE49-F238E27FC236}">
                    <a16:creationId xmlns:a16="http://schemas.microsoft.com/office/drawing/2014/main" id="{37B77963-0BC8-4CBC-BF1C-76FBBFB6688E}"/>
                  </a:ext>
                </a:extLst>
              </p:cNvPr>
              <p:cNvSpPr/>
              <p:nvPr/>
            </p:nvSpPr>
            <p:spPr>
              <a:xfrm>
                <a:off x="3506247" y="4840558"/>
                <a:ext cx="59340" cy="28430"/>
              </a:xfrm>
              <a:custGeom>
                <a:avLst/>
                <a:gdLst>
                  <a:gd name="connsiteX0" fmla="*/ 58579 w 59340"/>
                  <a:gd name="connsiteY0" fmla="*/ 15000 h 28430"/>
                  <a:gd name="connsiteX1" fmla="*/ 4096 w 59340"/>
                  <a:gd name="connsiteY1" fmla="*/ 5285 h 28430"/>
                  <a:gd name="connsiteX2" fmla="*/ 0 w 59340"/>
                  <a:gd name="connsiteY2" fmla="*/ 16429 h 28430"/>
                  <a:gd name="connsiteX3" fmla="*/ 59341 w 59340"/>
                  <a:gd name="connsiteY3" fmla="*/ 28430 h 28430"/>
                  <a:gd name="connsiteX4" fmla="*/ 58579 w 59340"/>
                  <a:gd name="connsiteY4" fmla="*/ 15000 h 284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9340" h="28430">
                    <a:moveTo>
                      <a:pt x="58579" y="15000"/>
                    </a:moveTo>
                    <a:cubicBezTo>
                      <a:pt x="58579" y="15000"/>
                      <a:pt x="34480" y="-10813"/>
                      <a:pt x="4096" y="5285"/>
                    </a:cubicBezTo>
                    <a:lnTo>
                      <a:pt x="0" y="16429"/>
                    </a:lnTo>
                    <a:cubicBezTo>
                      <a:pt x="0" y="16429"/>
                      <a:pt x="39529" y="3189"/>
                      <a:pt x="59341" y="28430"/>
                    </a:cubicBezTo>
                    <a:lnTo>
                      <a:pt x="58579" y="15000"/>
                    </a:lnTo>
                    <a:close/>
                  </a:path>
                </a:pathLst>
              </a:custGeom>
              <a:solidFill>
                <a:srgbClr val="AA5B3C"/>
              </a:solidFill>
              <a:ln w="9525" cap="flat">
                <a:solidFill>
                  <a:schemeClr val="tx2">
                    <a:lumMod val="20000"/>
                    <a:lumOff val="80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45" name="Graphic 43">
              <a:extLst>
                <a:ext uri="{FF2B5EF4-FFF2-40B4-BE49-F238E27FC236}">
                  <a16:creationId xmlns:a16="http://schemas.microsoft.com/office/drawing/2014/main" id="{FA5CC0DF-1F85-4C9F-8A87-A611BE79CCFD}"/>
                </a:ext>
              </a:extLst>
            </p:cNvPr>
            <p:cNvSpPr/>
            <p:nvPr/>
          </p:nvSpPr>
          <p:spPr>
            <a:xfrm>
              <a:off x="8555150" y="2132514"/>
              <a:ext cx="1578876" cy="867661"/>
            </a:xfrm>
            <a:custGeom>
              <a:avLst/>
              <a:gdLst>
                <a:gd name="connsiteX0" fmla="*/ 2242867 w 2346976"/>
                <a:gd name="connsiteY0" fmla="*/ 282211 h 1289765"/>
                <a:gd name="connsiteX1" fmla="*/ 2114185 w 2346976"/>
                <a:gd name="connsiteY1" fmla="*/ 413370 h 1289765"/>
                <a:gd name="connsiteX2" fmla="*/ 889936 w 2346976"/>
                <a:gd name="connsiteY2" fmla="*/ 440802 h 1289765"/>
                <a:gd name="connsiteX3" fmla="*/ 223662 w 2346976"/>
                <a:gd name="connsiteY3" fmla="*/ 81 h 1289765"/>
                <a:gd name="connsiteX4" fmla="*/ 192897 w 2346976"/>
                <a:gd name="connsiteY4" fmla="*/ 8082 h 1289765"/>
                <a:gd name="connsiteX5" fmla="*/ 47450 w 2346976"/>
                <a:gd name="connsiteY5" fmla="*/ 282211 h 1289765"/>
                <a:gd name="connsiteX6" fmla="*/ 419401 w 2346976"/>
                <a:gd name="connsiteY6" fmla="*/ 1289766 h 1289765"/>
                <a:gd name="connsiteX7" fmla="*/ 609234 w 2346976"/>
                <a:gd name="connsiteY7" fmla="*/ 975441 h 1289765"/>
                <a:gd name="connsiteX8" fmla="*/ 1395047 w 2346976"/>
                <a:gd name="connsiteY8" fmla="*/ 1125460 h 1289765"/>
                <a:gd name="connsiteX9" fmla="*/ 2195337 w 2346976"/>
                <a:gd name="connsiteY9" fmla="*/ 606918 h 1289765"/>
                <a:gd name="connsiteX10" fmla="*/ 2242867 w 2346976"/>
                <a:gd name="connsiteY10" fmla="*/ 282211 h 12897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346976" h="1289765">
                  <a:moveTo>
                    <a:pt x="2242867" y="282211"/>
                  </a:moveTo>
                  <a:cubicBezTo>
                    <a:pt x="2145903" y="241158"/>
                    <a:pt x="2114185" y="413370"/>
                    <a:pt x="2114185" y="413370"/>
                  </a:cubicBezTo>
                  <a:cubicBezTo>
                    <a:pt x="1399905" y="889716"/>
                    <a:pt x="1244361" y="898574"/>
                    <a:pt x="889936" y="440802"/>
                  </a:cubicBezTo>
                  <a:cubicBezTo>
                    <a:pt x="535606" y="-16874"/>
                    <a:pt x="223662" y="81"/>
                    <a:pt x="223662" y="81"/>
                  </a:cubicBezTo>
                  <a:cubicBezTo>
                    <a:pt x="212804" y="3414"/>
                    <a:pt x="202612" y="5986"/>
                    <a:pt x="192897" y="8082"/>
                  </a:cubicBezTo>
                  <a:cubicBezTo>
                    <a:pt x="148986" y="69899"/>
                    <a:pt x="98028" y="158100"/>
                    <a:pt x="47450" y="282211"/>
                  </a:cubicBezTo>
                  <a:cubicBezTo>
                    <a:pt x="-66755" y="562437"/>
                    <a:pt x="13160" y="1153082"/>
                    <a:pt x="419401" y="1289766"/>
                  </a:cubicBezTo>
                  <a:cubicBezTo>
                    <a:pt x="461216" y="1135365"/>
                    <a:pt x="519985" y="1014112"/>
                    <a:pt x="609234" y="975441"/>
                  </a:cubicBezTo>
                  <a:cubicBezTo>
                    <a:pt x="915939" y="842376"/>
                    <a:pt x="1047289" y="1261191"/>
                    <a:pt x="1395047" y="1125460"/>
                  </a:cubicBezTo>
                  <a:cubicBezTo>
                    <a:pt x="1742805" y="989728"/>
                    <a:pt x="1953212" y="657782"/>
                    <a:pt x="2195337" y="606918"/>
                  </a:cubicBezTo>
                  <a:cubicBezTo>
                    <a:pt x="2437558" y="555960"/>
                    <a:pt x="2339832" y="323264"/>
                    <a:pt x="2242867" y="282211"/>
                  </a:cubicBezTo>
                  <a:close/>
                </a:path>
              </a:pathLst>
            </a:custGeom>
            <a:solidFill>
              <a:srgbClr val="F8B7B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48" name="Graphic 459" descr="Male profile">
            <a:extLst>
              <a:ext uri="{FF2B5EF4-FFF2-40B4-BE49-F238E27FC236}">
                <a16:creationId xmlns:a16="http://schemas.microsoft.com/office/drawing/2014/main" id="{74F58BB3-1D75-4948-BDCD-F493132AD8CD}"/>
              </a:ext>
            </a:extLst>
          </p:cNvPr>
          <p:cNvGrpSpPr/>
          <p:nvPr/>
        </p:nvGrpSpPr>
        <p:grpSpPr>
          <a:xfrm>
            <a:off x="7780837" y="339602"/>
            <a:ext cx="201596" cy="201596"/>
            <a:chOff x="3234841" y="3825984"/>
            <a:chExt cx="356190" cy="356190"/>
          </a:xfrm>
          <a:solidFill>
            <a:schemeClr val="bg2"/>
          </a:solidFill>
        </p:grpSpPr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DAD2CC59-B0C6-4E50-B999-90F90B5DEF5E}"/>
                </a:ext>
              </a:extLst>
            </p:cNvPr>
            <p:cNvSpPr/>
            <p:nvPr/>
          </p:nvSpPr>
          <p:spPr>
            <a:xfrm>
              <a:off x="3294206" y="4011500"/>
              <a:ext cx="237460" cy="118730"/>
            </a:xfrm>
            <a:custGeom>
              <a:avLst/>
              <a:gdLst>
                <a:gd name="connsiteX0" fmla="*/ 237460 w 237460"/>
                <a:gd name="connsiteY0" fmla="*/ 59365 h 118730"/>
                <a:gd name="connsiteX1" fmla="*/ 225587 w 237460"/>
                <a:gd name="connsiteY1" fmla="*/ 35619 h 118730"/>
                <a:gd name="connsiteX2" fmla="*/ 167706 w 237460"/>
                <a:gd name="connsiteY2" fmla="*/ 7421 h 118730"/>
                <a:gd name="connsiteX3" fmla="*/ 118730 w 237460"/>
                <a:gd name="connsiteY3" fmla="*/ 0 h 118730"/>
                <a:gd name="connsiteX4" fmla="*/ 69754 w 237460"/>
                <a:gd name="connsiteY4" fmla="*/ 7421 h 118730"/>
                <a:gd name="connsiteX5" fmla="*/ 11873 w 237460"/>
                <a:gd name="connsiteY5" fmla="*/ 35619 h 118730"/>
                <a:gd name="connsiteX6" fmla="*/ 0 w 237460"/>
                <a:gd name="connsiteY6" fmla="*/ 59365 h 118730"/>
                <a:gd name="connsiteX7" fmla="*/ 0 w 237460"/>
                <a:gd name="connsiteY7" fmla="*/ 118730 h 118730"/>
                <a:gd name="connsiteX8" fmla="*/ 237460 w 237460"/>
                <a:gd name="connsiteY8" fmla="*/ 118730 h 118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37460" h="118730">
                  <a:moveTo>
                    <a:pt x="237460" y="59365"/>
                  </a:moveTo>
                  <a:cubicBezTo>
                    <a:pt x="237266" y="50069"/>
                    <a:pt x="232907" y="41352"/>
                    <a:pt x="225587" y="35619"/>
                  </a:cubicBezTo>
                  <a:cubicBezTo>
                    <a:pt x="209262" y="22262"/>
                    <a:pt x="188484" y="13357"/>
                    <a:pt x="167706" y="7421"/>
                  </a:cubicBezTo>
                  <a:cubicBezTo>
                    <a:pt x="151832" y="2561"/>
                    <a:pt x="135331" y="61"/>
                    <a:pt x="118730" y="0"/>
                  </a:cubicBezTo>
                  <a:cubicBezTo>
                    <a:pt x="102148" y="286"/>
                    <a:pt x="85677" y="2782"/>
                    <a:pt x="69754" y="7421"/>
                  </a:cubicBezTo>
                  <a:cubicBezTo>
                    <a:pt x="49003" y="13476"/>
                    <a:pt x="29431" y="23011"/>
                    <a:pt x="11873" y="35619"/>
                  </a:cubicBezTo>
                  <a:cubicBezTo>
                    <a:pt x="4553" y="41352"/>
                    <a:pt x="194" y="50069"/>
                    <a:pt x="0" y="59365"/>
                  </a:cubicBezTo>
                  <a:lnTo>
                    <a:pt x="0" y="118730"/>
                  </a:lnTo>
                  <a:lnTo>
                    <a:pt x="237460" y="118730"/>
                  </a:ln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E10F1C5D-4BA8-41F8-A66D-E9B3D8C148AE}"/>
                </a:ext>
              </a:extLst>
            </p:cNvPr>
            <p:cNvSpPr/>
            <p:nvPr/>
          </p:nvSpPr>
          <p:spPr>
            <a:xfrm>
              <a:off x="3346724" y="3866765"/>
              <a:ext cx="126151" cy="66786"/>
            </a:xfrm>
            <a:custGeom>
              <a:avLst/>
              <a:gdLst>
                <a:gd name="connsiteX0" fmla="*/ 55081 w 126150"/>
                <a:gd name="connsiteY0" fmla="*/ 54760 h 66785"/>
                <a:gd name="connsiteX1" fmla="*/ 88474 w 126150"/>
                <a:gd name="connsiteY1" fmla="*/ 30754 h 66785"/>
                <a:gd name="connsiteX2" fmla="*/ 88474 w 126150"/>
                <a:gd name="connsiteY2" fmla="*/ 30754 h 66785"/>
                <a:gd name="connsiteX3" fmla="*/ 98714 w 126150"/>
                <a:gd name="connsiteY3" fmla="*/ 34872 h 66785"/>
                <a:gd name="connsiteX4" fmla="*/ 116449 w 126150"/>
                <a:gd name="connsiteY4" fmla="*/ 53684 h 66785"/>
                <a:gd name="connsiteX5" fmla="*/ 125169 w 126150"/>
                <a:gd name="connsiteY5" fmla="*/ 66299 h 66785"/>
                <a:gd name="connsiteX6" fmla="*/ 125169 w 126150"/>
                <a:gd name="connsiteY6" fmla="*/ 66299 h 66785"/>
                <a:gd name="connsiteX7" fmla="*/ 125577 w 126150"/>
                <a:gd name="connsiteY7" fmla="*/ 66818 h 66785"/>
                <a:gd name="connsiteX8" fmla="*/ 125577 w 126150"/>
                <a:gd name="connsiteY8" fmla="*/ 66818 h 66785"/>
                <a:gd name="connsiteX9" fmla="*/ 126059 w 126150"/>
                <a:gd name="connsiteY9" fmla="*/ 43332 h 66785"/>
                <a:gd name="connsiteX10" fmla="*/ 114446 w 126150"/>
                <a:gd name="connsiteY10" fmla="*/ 19512 h 66785"/>
                <a:gd name="connsiteX11" fmla="*/ 94967 w 126150"/>
                <a:gd name="connsiteY11" fmla="*/ 13019 h 66785"/>
                <a:gd name="connsiteX12" fmla="*/ 61500 w 126150"/>
                <a:gd name="connsiteY12" fmla="*/ 33 h 66785"/>
                <a:gd name="connsiteX13" fmla="*/ 14082 w 126150"/>
                <a:gd name="connsiteY13" fmla="*/ 20402 h 66785"/>
                <a:gd name="connsiteX14" fmla="*/ 2506 w 126150"/>
                <a:gd name="connsiteY14" fmla="*/ 52571 h 66785"/>
                <a:gd name="connsiteX15" fmla="*/ 1133 w 126150"/>
                <a:gd name="connsiteY15" fmla="*/ 63442 h 66785"/>
                <a:gd name="connsiteX16" fmla="*/ 7329 w 126150"/>
                <a:gd name="connsiteY16" fmla="*/ 63442 h 66785"/>
                <a:gd name="connsiteX17" fmla="*/ 7329 w 126150"/>
                <a:gd name="connsiteY17" fmla="*/ 63442 h 66785"/>
                <a:gd name="connsiteX18" fmla="*/ 55081 w 126150"/>
                <a:gd name="connsiteY18" fmla="*/ 54760 h 66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26150" h="66785">
                  <a:moveTo>
                    <a:pt x="55081" y="54760"/>
                  </a:moveTo>
                  <a:cubicBezTo>
                    <a:pt x="64728" y="49083"/>
                    <a:pt x="88474" y="30754"/>
                    <a:pt x="88474" y="30754"/>
                  </a:cubicBezTo>
                  <a:lnTo>
                    <a:pt x="88474" y="30754"/>
                  </a:lnTo>
                  <a:cubicBezTo>
                    <a:pt x="92221" y="31079"/>
                    <a:pt x="95786" y="32512"/>
                    <a:pt x="98714" y="34872"/>
                  </a:cubicBezTo>
                  <a:cubicBezTo>
                    <a:pt x="105840" y="39876"/>
                    <a:pt x="111874" y="46276"/>
                    <a:pt x="116449" y="53684"/>
                  </a:cubicBezTo>
                  <a:cubicBezTo>
                    <a:pt x="120568" y="59843"/>
                    <a:pt x="124093" y="64815"/>
                    <a:pt x="125169" y="66299"/>
                  </a:cubicBezTo>
                  <a:lnTo>
                    <a:pt x="125169" y="66299"/>
                  </a:lnTo>
                  <a:lnTo>
                    <a:pt x="125577" y="66818"/>
                  </a:lnTo>
                  <a:lnTo>
                    <a:pt x="125577" y="66818"/>
                  </a:lnTo>
                  <a:cubicBezTo>
                    <a:pt x="127432" y="63108"/>
                    <a:pt x="127358" y="52756"/>
                    <a:pt x="126059" y="43332"/>
                  </a:cubicBezTo>
                  <a:cubicBezTo>
                    <a:pt x="124241" y="30346"/>
                    <a:pt x="122757" y="26487"/>
                    <a:pt x="114446" y="19512"/>
                  </a:cubicBezTo>
                  <a:cubicBezTo>
                    <a:pt x="109150" y="14712"/>
                    <a:pt x="102083" y="12356"/>
                    <a:pt x="94967" y="13019"/>
                  </a:cubicBezTo>
                  <a:cubicBezTo>
                    <a:pt x="85312" y="5526"/>
                    <a:pt x="73681" y="1014"/>
                    <a:pt x="61500" y="33"/>
                  </a:cubicBezTo>
                  <a:cubicBezTo>
                    <a:pt x="42948" y="-635"/>
                    <a:pt x="22690" y="9049"/>
                    <a:pt x="14082" y="20402"/>
                  </a:cubicBezTo>
                  <a:cubicBezTo>
                    <a:pt x="1059" y="37470"/>
                    <a:pt x="2506" y="48601"/>
                    <a:pt x="2506" y="52571"/>
                  </a:cubicBezTo>
                  <a:cubicBezTo>
                    <a:pt x="2506" y="56541"/>
                    <a:pt x="-2058" y="63442"/>
                    <a:pt x="1133" y="63442"/>
                  </a:cubicBezTo>
                  <a:cubicBezTo>
                    <a:pt x="3211" y="63442"/>
                    <a:pt x="5251" y="63442"/>
                    <a:pt x="7329" y="63442"/>
                  </a:cubicBezTo>
                  <a:lnTo>
                    <a:pt x="7329" y="63442"/>
                  </a:lnTo>
                  <a:cubicBezTo>
                    <a:pt x="19091" y="63108"/>
                    <a:pt x="43096" y="61809"/>
                    <a:pt x="55081" y="54760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567AF995-5907-4F82-A751-1A52F20D1F7B}"/>
                </a:ext>
              </a:extLst>
            </p:cNvPr>
            <p:cNvSpPr/>
            <p:nvPr/>
          </p:nvSpPr>
          <p:spPr>
            <a:xfrm>
              <a:off x="3353608" y="3905385"/>
              <a:ext cx="115020" cy="89048"/>
            </a:xfrm>
            <a:custGeom>
              <a:avLst/>
              <a:gdLst>
                <a:gd name="connsiteX0" fmla="*/ 112831 w 115019"/>
                <a:gd name="connsiteY0" fmla="*/ 32539 h 89047"/>
                <a:gd name="connsiteX1" fmla="*/ 103592 w 115019"/>
                <a:gd name="connsiteY1" fmla="*/ 19219 h 89047"/>
                <a:gd name="connsiteX2" fmla="*/ 87675 w 115019"/>
                <a:gd name="connsiteY2" fmla="*/ 2226 h 89047"/>
                <a:gd name="connsiteX3" fmla="*/ 83630 w 115019"/>
                <a:gd name="connsiteY3" fmla="*/ 0 h 89047"/>
                <a:gd name="connsiteX4" fmla="*/ 51944 w 115019"/>
                <a:gd name="connsiteY4" fmla="*/ 22484 h 89047"/>
                <a:gd name="connsiteX5" fmla="*/ 0 w 115019"/>
                <a:gd name="connsiteY5" fmla="*/ 32206 h 89047"/>
                <a:gd name="connsiteX6" fmla="*/ 60097 w 115019"/>
                <a:gd name="connsiteY6" fmla="*/ 90830 h 89047"/>
                <a:gd name="connsiteX7" fmla="*/ 118136 w 115019"/>
                <a:gd name="connsiteY7" fmla="*/ 39812 h 890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5019" h="89047">
                  <a:moveTo>
                    <a:pt x="112831" y="32539"/>
                  </a:moveTo>
                  <a:cubicBezTo>
                    <a:pt x="112645" y="32280"/>
                    <a:pt x="108564" y="26603"/>
                    <a:pt x="103592" y="19219"/>
                  </a:cubicBezTo>
                  <a:cubicBezTo>
                    <a:pt x="99509" y="12523"/>
                    <a:pt x="94091" y="6738"/>
                    <a:pt x="87675" y="2226"/>
                  </a:cubicBezTo>
                  <a:cubicBezTo>
                    <a:pt x="86426" y="1317"/>
                    <a:pt x="85067" y="569"/>
                    <a:pt x="83630" y="0"/>
                  </a:cubicBezTo>
                  <a:cubicBezTo>
                    <a:pt x="77026" y="5009"/>
                    <a:pt x="60033" y="17772"/>
                    <a:pt x="51944" y="22484"/>
                  </a:cubicBezTo>
                  <a:cubicBezTo>
                    <a:pt x="39107" y="29905"/>
                    <a:pt x="15695" y="31872"/>
                    <a:pt x="0" y="32206"/>
                  </a:cubicBezTo>
                  <a:cubicBezTo>
                    <a:pt x="407" y="64989"/>
                    <a:pt x="27313" y="91236"/>
                    <a:pt x="60097" y="90830"/>
                  </a:cubicBezTo>
                  <a:cubicBezTo>
                    <a:pt x="89378" y="90467"/>
                    <a:pt x="114021" y="68805"/>
                    <a:pt x="118136" y="39812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grpSp>
        <p:nvGrpSpPr>
          <p:cNvPr id="52" name="Graphic 461" descr="Female Profile">
            <a:extLst>
              <a:ext uri="{FF2B5EF4-FFF2-40B4-BE49-F238E27FC236}">
                <a16:creationId xmlns:a16="http://schemas.microsoft.com/office/drawing/2014/main" id="{B606AA6E-4C11-4DA6-8BB8-BFECB89A4DF4}"/>
              </a:ext>
            </a:extLst>
          </p:cNvPr>
          <p:cNvGrpSpPr/>
          <p:nvPr/>
        </p:nvGrpSpPr>
        <p:grpSpPr>
          <a:xfrm>
            <a:off x="7779061" y="1021022"/>
            <a:ext cx="201596" cy="201596"/>
            <a:chOff x="3614351" y="3825984"/>
            <a:chExt cx="356190" cy="356190"/>
          </a:xfrm>
          <a:solidFill>
            <a:schemeClr val="bg2"/>
          </a:solidFill>
        </p:grpSpPr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E3A8D081-9F3B-441F-AC18-0A0F1F217DB7}"/>
                </a:ext>
              </a:extLst>
            </p:cNvPr>
            <p:cNvSpPr/>
            <p:nvPr/>
          </p:nvSpPr>
          <p:spPr>
            <a:xfrm>
              <a:off x="3673716" y="4011500"/>
              <a:ext cx="237460" cy="118730"/>
            </a:xfrm>
            <a:custGeom>
              <a:avLst/>
              <a:gdLst>
                <a:gd name="connsiteX0" fmla="*/ 237460 w 237460"/>
                <a:gd name="connsiteY0" fmla="*/ 59365 h 118730"/>
                <a:gd name="connsiteX1" fmla="*/ 225587 w 237460"/>
                <a:gd name="connsiteY1" fmla="*/ 35619 h 118730"/>
                <a:gd name="connsiteX2" fmla="*/ 167706 w 237460"/>
                <a:gd name="connsiteY2" fmla="*/ 7421 h 118730"/>
                <a:gd name="connsiteX3" fmla="*/ 118730 w 237460"/>
                <a:gd name="connsiteY3" fmla="*/ 0 h 118730"/>
                <a:gd name="connsiteX4" fmla="*/ 69754 w 237460"/>
                <a:gd name="connsiteY4" fmla="*/ 7421 h 118730"/>
                <a:gd name="connsiteX5" fmla="*/ 11873 w 237460"/>
                <a:gd name="connsiteY5" fmla="*/ 35619 h 118730"/>
                <a:gd name="connsiteX6" fmla="*/ 0 w 237460"/>
                <a:gd name="connsiteY6" fmla="*/ 59365 h 118730"/>
                <a:gd name="connsiteX7" fmla="*/ 0 w 237460"/>
                <a:gd name="connsiteY7" fmla="*/ 118730 h 118730"/>
                <a:gd name="connsiteX8" fmla="*/ 237460 w 237460"/>
                <a:gd name="connsiteY8" fmla="*/ 118730 h 118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37460" h="118730">
                  <a:moveTo>
                    <a:pt x="237460" y="59365"/>
                  </a:moveTo>
                  <a:cubicBezTo>
                    <a:pt x="237266" y="50069"/>
                    <a:pt x="232907" y="41352"/>
                    <a:pt x="225587" y="35619"/>
                  </a:cubicBezTo>
                  <a:cubicBezTo>
                    <a:pt x="209262" y="22262"/>
                    <a:pt x="188484" y="13357"/>
                    <a:pt x="167706" y="7421"/>
                  </a:cubicBezTo>
                  <a:cubicBezTo>
                    <a:pt x="151832" y="2561"/>
                    <a:pt x="135331" y="61"/>
                    <a:pt x="118730" y="0"/>
                  </a:cubicBezTo>
                  <a:cubicBezTo>
                    <a:pt x="102148" y="286"/>
                    <a:pt x="85677" y="2782"/>
                    <a:pt x="69754" y="7421"/>
                  </a:cubicBezTo>
                  <a:cubicBezTo>
                    <a:pt x="49003" y="13476"/>
                    <a:pt x="29431" y="23011"/>
                    <a:pt x="11873" y="35619"/>
                  </a:cubicBezTo>
                  <a:cubicBezTo>
                    <a:pt x="4553" y="41352"/>
                    <a:pt x="194" y="50069"/>
                    <a:pt x="0" y="59365"/>
                  </a:cubicBezTo>
                  <a:lnTo>
                    <a:pt x="0" y="118730"/>
                  </a:lnTo>
                  <a:lnTo>
                    <a:pt x="237460" y="118730"/>
                  </a:ln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281EDCEA-0BDE-44C4-8084-380A24AB899A}"/>
                </a:ext>
              </a:extLst>
            </p:cNvPr>
            <p:cNvSpPr/>
            <p:nvPr/>
          </p:nvSpPr>
          <p:spPr>
            <a:xfrm>
              <a:off x="3716422" y="3853865"/>
              <a:ext cx="152123" cy="159543"/>
            </a:xfrm>
            <a:custGeom>
              <a:avLst/>
              <a:gdLst>
                <a:gd name="connsiteX0" fmla="*/ 139508 w 152122"/>
                <a:gd name="connsiteY0" fmla="*/ 126468 h 159543"/>
                <a:gd name="connsiteX1" fmla="*/ 149266 w 152122"/>
                <a:gd name="connsiteY1" fmla="*/ 56195 h 159543"/>
                <a:gd name="connsiteX2" fmla="*/ 133831 w 152122"/>
                <a:gd name="connsiteY2" fmla="*/ 23247 h 159543"/>
                <a:gd name="connsiteX3" fmla="*/ 114574 w 152122"/>
                <a:gd name="connsiteY3" fmla="*/ 22988 h 159543"/>
                <a:gd name="connsiteX4" fmla="*/ 84410 w 152122"/>
                <a:gd name="connsiteY4" fmla="*/ 2618 h 159543"/>
                <a:gd name="connsiteX5" fmla="*/ 27790 w 152122"/>
                <a:gd name="connsiteY5" fmla="*/ 9853 h 159543"/>
                <a:gd name="connsiteX6" fmla="*/ 6159 w 152122"/>
                <a:gd name="connsiteY6" fmla="*/ 64432 h 159543"/>
                <a:gd name="connsiteX7" fmla="*/ 8237 w 152122"/>
                <a:gd name="connsiteY7" fmla="*/ 138638 h 159543"/>
                <a:gd name="connsiteX8" fmla="*/ 0 w 152122"/>
                <a:gd name="connsiteY8" fmla="*/ 159230 h 159543"/>
                <a:gd name="connsiteX9" fmla="*/ 34691 w 152122"/>
                <a:gd name="connsiteY9" fmla="*/ 155520 h 159543"/>
                <a:gd name="connsiteX10" fmla="*/ 52427 w 152122"/>
                <a:gd name="connsiteY10" fmla="*/ 141569 h 159543"/>
                <a:gd name="connsiteX11" fmla="*/ 14804 w 152122"/>
                <a:gd name="connsiteY11" fmla="*/ 95042 h 159543"/>
                <a:gd name="connsiteX12" fmla="*/ 16251 w 152122"/>
                <a:gd name="connsiteY12" fmla="*/ 75081 h 159543"/>
                <a:gd name="connsiteX13" fmla="*/ 36287 w 152122"/>
                <a:gd name="connsiteY13" fmla="*/ 68439 h 159543"/>
                <a:gd name="connsiteX14" fmla="*/ 73613 w 152122"/>
                <a:gd name="connsiteY14" fmla="*/ 57939 h 159543"/>
                <a:gd name="connsiteX15" fmla="*/ 110419 w 152122"/>
                <a:gd name="connsiteY15" fmla="*/ 32709 h 159543"/>
                <a:gd name="connsiteX16" fmla="*/ 115666 w 152122"/>
                <a:gd name="connsiteY16" fmla="*/ 32749 h 159543"/>
                <a:gd name="connsiteX17" fmla="*/ 116689 w 152122"/>
                <a:gd name="connsiteY17" fmla="*/ 34787 h 159543"/>
                <a:gd name="connsiteX18" fmla="*/ 122923 w 152122"/>
                <a:gd name="connsiteY18" fmla="*/ 52002 h 159543"/>
                <a:gd name="connsiteX19" fmla="*/ 128414 w 152122"/>
                <a:gd name="connsiteY19" fmla="*/ 56826 h 159543"/>
                <a:gd name="connsiteX20" fmla="*/ 134647 w 152122"/>
                <a:gd name="connsiteY20" fmla="*/ 62651 h 159543"/>
                <a:gd name="connsiteX21" fmla="*/ 139100 w 152122"/>
                <a:gd name="connsiteY21" fmla="*/ 79496 h 159543"/>
                <a:gd name="connsiteX22" fmla="*/ 97989 w 152122"/>
                <a:gd name="connsiteY22" fmla="*/ 141903 h 159543"/>
                <a:gd name="connsiteX23" fmla="*/ 115539 w 152122"/>
                <a:gd name="connsiteY23" fmla="*/ 156002 h 159543"/>
                <a:gd name="connsiteX24" fmla="*/ 153570 w 152122"/>
                <a:gd name="connsiteY24" fmla="*/ 152923 h 159543"/>
                <a:gd name="connsiteX25" fmla="*/ 139508 w 152122"/>
                <a:gd name="connsiteY25" fmla="*/ 126468 h 1595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52122" h="159543">
                  <a:moveTo>
                    <a:pt x="139508" y="126468"/>
                  </a:moveTo>
                  <a:cubicBezTo>
                    <a:pt x="136094" y="113111"/>
                    <a:pt x="149155" y="79718"/>
                    <a:pt x="149266" y="56195"/>
                  </a:cubicBezTo>
                  <a:cubicBezTo>
                    <a:pt x="149266" y="37384"/>
                    <a:pt x="143923" y="28961"/>
                    <a:pt x="133831" y="23247"/>
                  </a:cubicBezTo>
                  <a:cubicBezTo>
                    <a:pt x="128006" y="19945"/>
                    <a:pt x="114574" y="22988"/>
                    <a:pt x="114574" y="22988"/>
                  </a:cubicBezTo>
                  <a:cubicBezTo>
                    <a:pt x="114574" y="22988"/>
                    <a:pt x="107636" y="9853"/>
                    <a:pt x="84410" y="2618"/>
                  </a:cubicBezTo>
                  <a:cubicBezTo>
                    <a:pt x="65324" y="-2578"/>
                    <a:pt x="44956" y="25"/>
                    <a:pt x="27790" y="9853"/>
                  </a:cubicBezTo>
                  <a:cubicBezTo>
                    <a:pt x="13431" y="19129"/>
                    <a:pt x="6493" y="29332"/>
                    <a:pt x="6159" y="64432"/>
                  </a:cubicBezTo>
                  <a:cubicBezTo>
                    <a:pt x="5862" y="96600"/>
                    <a:pt x="10278" y="125170"/>
                    <a:pt x="8237" y="138638"/>
                  </a:cubicBezTo>
                  <a:cubicBezTo>
                    <a:pt x="7296" y="146093"/>
                    <a:pt x="4460" y="153183"/>
                    <a:pt x="0" y="159230"/>
                  </a:cubicBezTo>
                  <a:cubicBezTo>
                    <a:pt x="0" y="159230"/>
                    <a:pt x="22262" y="162087"/>
                    <a:pt x="34691" y="155520"/>
                  </a:cubicBezTo>
                  <a:cubicBezTo>
                    <a:pt x="40946" y="151323"/>
                    <a:pt x="46875" y="146660"/>
                    <a:pt x="52427" y="141569"/>
                  </a:cubicBezTo>
                  <a:cubicBezTo>
                    <a:pt x="33385" y="132688"/>
                    <a:pt x="19503" y="115521"/>
                    <a:pt x="14804" y="95042"/>
                  </a:cubicBezTo>
                  <a:cubicBezTo>
                    <a:pt x="14322" y="93261"/>
                    <a:pt x="11094" y="81611"/>
                    <a:pt x="16251" y="75081"/>
                  </a:cubicBezTo>
                  <a:cubicBezTo>
                    <a:pt x="19071" y="71370"/>
                    <a:pt x="25527" y="70331"/>
                    <a:pt x="36287" y="68439"/>
                  </a:cubicBezTo>
                  <a:cubicBezTo>
                    <a:pt x="49167" y="66742"/>
                    <a:pt x="61737" y="63206"/>
                    <a:pt x="73613" y="57939"/>
                  </a:cubicBezTo>
                  <a:cubicBezTo>
                    <a:pt x="86962" y="51226"/>
                    <a:pt x="99343" y="42739"/>
                    <a:pt x="110419" y="32709"/>
                  </a:cubicBezTo>
                  <a:cubicBezTo>
                    <a:pt x="111879" y="31271"/>
                    <a:pt x="114228" y="31289"/>
                    <a:pt x="115666" y="32749"/>
                  </a:cubicBezTo>
                  <a:cubicBezTo>
                    <a:pt x="116213" y="33304"/>
                    <a:pt x="116571" y="34017"/>
                    <a:pt x="116689" y="34787"/>
                  </a:cubicBezTo>
                  <a:cubicBezTo>
                    <a:pt x="117573" y="40890"/>
                    <a:pt x="119694" y="46748"/>
                    <a:pt x="122923" y="52002"/>
                  </a:cubicBezTo>
                  <a:cubicBezTo>
                    <a:pt x="124435" y="53940"/>
                    <a:pt x="126298" y="55576"/>
                    <a:pt x="128414" y="56826"/>
                  </a:cubicBezTo>
                  <a:cubicBezTo>
                    <a:pt x="130881" y="58304"/>
                    <a:pt x="133006" y="60289"/>
                    <a:pt x="134647" y="62651"/>
                  </a:cubicBezTo>
                  <a:cubicBezTo>
                    <a:pt x="137326" y="67880"/>
                    <a:pt x="138845" y="73626"/>
                    <a:pt x="139100" y="79496"/>
                  </a:cubicBezTo>
                  <a:cubicBezTo>
                    <a:pt x="138857" y="106571"/>
                    <a:pt x="122770" y="130992"/>
                    <a:pt x="97989" y="141903"/>
                  </a:cubicBezTo>
                  <a:cubicBezTo>
                    <a:pt x="102664" y="146022"/>
                    <a:pt x="108786" y="151105"/>
                    <a:pt x="115539" y="156002"/>
                  </a:cubicBezTo>
                  <a:cubicBezTo>
                    <a:pt x="126670" y="164054"/>
                    <a:pt x="153570" y="152923"/>
                    <a:pt x="153570" y="152923"/>
                  </a:cubicBezTo>
                  <a:cubicBezTo>
                    <a:pt x="153570" y="152923"/>
                    <a:pt x="144888" y="147728"/>
                    <a:pt x="139508" y="126468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EFBDF55D-72F6-4A42-945F-5565EF8AE3B4}"/>
                </a:ext>
              </a:extLst>
            </p:cNvPr>
            <p:cNvSpPr/>
            <p:nvPr/>
          </p:nvSpPr>
          <p:spPr>
            <a:xfrm>
              <a:off x="3737113" y="3896220"/>
              <a:ext cx="107599" cy="96468"/>
            </a:xfrm>
            <a:custGeom>
              <a:avLst/>
              <a:gdLst>
                <a:gd name="connsiteX0" fmla="*/ 110988 w 107599"/>
                <a:gd name="connsiteY0" fmla="*/ 37363 h 96468"/>
                <a:gd name="connsiteX1" fmla="*/ 107797 w 107599"/>
                <a:gd name="connsiteY1" fmla="*/ 24414 h 96468"/>
                <a:gd name="connsiteX2" fmla="*/ 103641 w 107599"/>
                <a:gd name="connsiteY2" fmla="*/ 20704 h 96468"/>
                <a:gd name="connsiteX3" fmla="*/ 96221 w 107599"/>
                <a:gd name="connsiteY3" fmla="*/ 14210 h 96468"/>
                <a:gd name="connsiteX4" fmla="*/ 89876 w 107599"/>
                <a:gd name="connsiteY4" fmla="*/ 0 h 96468"/>
                <a:gd name="connsiteX5" fmla="*/ 56112 w 107599"/>
                <a:gd name="connsiteY5" fmla="*/ 22262 h 96468"/>
                <a:gd name="connsiteX6" fmla="*/ 16709 w 107599"/>
                <a:gd name="connsiteY6" fmla="*/ 33393 h 96468"/>
                <a:gd name="connsiteX7" fmla="*/ 1274 w 107599"/>
                <a:gd name="connsiteY7" fmla="*/ 37289 h 96468"/>
                <a:gd name="connsiteX8" fmla="*/ 1274 w 107599"/>
                <a:gd name="connsiteY8" fmla="*/ 50683 h 96468"/>
                <a:gd name="connsiteX9" fmla="*/ 55333 w 107599"/>
                <a:gd name="connsiteY9" fmla="*/ 96728 h 96468"/>
                <a:gd name="connsiteX10" fmla="*/ 110988 w 107599"/>
                <a:gd name="connsiteY10" fmla="*/ 37363 h 96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7599" h="96468">
                  <a:moveTo>
                    <a:pt x="110988" y="37363"/>
                  </a:moveTo>
                  <a:cubicBezTo>
                    <a:pt x="110790" y="32878"/>
                    <a:pt x="109705" y="28477"/>
                    <a:pt x="107797" y="24414"/>
                  </a:cubicBezTo>
                  <a:cubicBezTo>
                    <a:pt x="106710" y="22879"/>
                    <a:pt x="105290" y="21610"/>
                    <a:pt x="103641" y="20704"/>
                  </a:cubicBezTo>
                  <a:cubicBezTo>
                    <a:pt x="100804" y="18994"/>
                    <a:pt x="98291" y="16796"/>
                    <a:pt x="96221" y="14210"/>
                  </a:cubicBezTo>
                  <a:cubicBezTo>
                    <a:pt x="93235" y="9912"/>
                    <a:pt x="91083" y="5092"/>
                    <a:pt x="89876" y="0"/>
                  </a:cubicBezTo>
                  <a:cubicBezTo>
                    <a:pt x="79517" y="8697"/>
                    <a:pt x="68187" y="16167"/>
                    <a:pt x="56112" y="22262"/>
                  </a:cubicBezTo>
                  <a:cubicBezTo>
                    <a:pt x="43578" y="27838"/>
                    <a:pt x="30308" y="31586"/>
                    <a:pt x="16709" y="33393"/>
                  </a:cubicBezTo>
                  <a:cubicBezTo>
                    <a:pt x="10438" y="34506"/>
                    <a:pt x="2610" y="35879"/>
                    <a:pt x="1274" y="37289"/>
                  </a:cubicBezTo>
                  <a:cubicBezTo>
                    <a:pt x="-952" y="40183"/>
                    <a:pt x="198" y="47566"/>
                    <a:pt x="1274" y="50683"/>
                  </a:cubicBezTo>
                  <a:cubicBezTo>
                    <a:pt x="7618" y="77434"/>
                    <a:pt x="30326" y="96728"/>
                    <a:pt x="55333" y="96728"/>
                  </a:cubicBezTo>
                  <a:cubicBezTo>
                    <a:pt x="85016" y="96728"/>
                    <a:pt x="110988" y="68975"/>
                    <a:pt x="110988" y="37363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57" name="TextBox 56">
            <a:extLst>
              <a:ext uri="{FF2B5EF4-FFF2-40B4-BE49-F238E27FC236}">
                <a16:creationId xmlns:a16="http://schemas.microsoft.com/office/drawing/2014/main" id="{CAB0941E-E183-4454-A114-C8F8D135B862}"/>
              </a:ext>
            </a:extLst>
          </p:cNvPr>
          <p:cNvSpPr txBox="1"/>
          <p:nvPr/>
        </p:nvSpPr>
        <p:spPr>
          <a:xfrm>
            <a:off x="8081906" y="524468"/>
            <a:ext cx="1021241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b="1" dirty="0">
                <a:solidFill>
                  <a:schemeClr val="bg2"/>
                </a:solidFill>
              </a:rPr>
              <a:t>123</a:t>
            </a:r>
            <a:r>
              <a:rPr lang="en-US" sz="900" dirty="0">
                <a:solidFill>
                  <a:schemeClr val="bg2"/>
                </a:solidFill>
              </a:rPr>
              <a:t> Calories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3633DA5D-B7C3-4BED-A8DE-7BD4A7492B26}"/>
              </a:ext>
            </a:extLst>
          </p:cNvPr>
          <p:cNvSpPr txBox="1"/>
          <p:nvPr/>
        </p:nvSpPr>
        <p:spPr>
          <a:xfrm>
            <a:off x="8081906" y="268578"/>
            <a:ext cx="92654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bg2"/>
                </a:solidFill>
                <a:latin typeface="+mj-lt"/>
              </a:rPr>
              <a:t>Men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7FFEF74D-899C-404C-9174-2479713F4F13}"/>
              </a:ext>
            </a:extLst>
          </p:cNvPr>
          <p:cNvSpPr txBox="1"/>
          <p:nvPr/>
        </p:nvSpPr>
        <p:spPr>
          <a:xfrm>
            <a:off x="8081906" y="1208590"/>
            <a:ext cx="1021241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b="1" dirty="0">
                <a:solidFill>
                  <a:schemeClr val="bg2"/>
                </a:solidFill>
              </a:rPr>
              <a:t>105</a:t>
            </a:r>
            <a:r>
              <a:rPr lang="en-US" sz="900" dirty="0">
                <a:solidFill>
                  <a:schemeClr val="bg2"/>
                </a:solidFill>
              </a:rPr>
              <a:t> Calories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4E781756-4F0C-4DF5-A5D9-BCF3E82B71D2}"/>
              </a:ext>
            </a:extLst>
          </p:cNvPr>
          <p:cNvSpPr txBox="1"/>
          <p:nvPr/>
        </p:nvSpPr>
        <p:spPr>
          <a:xfrm>
            <a:off x="8081906" y="952700"/>
            <a:ext cx="92654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bg2"/>
                </a:solidFill>
                <a:latin typeface="+mj-lt"/>
              </a:rPr>
              <a:t>Woman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8CC249D6-29DA-4C23-BF2E-F188B23C502E}"/>
              </a:ext>
            </a:extLst>
          </p:cNvPr>
          <p:cNvSpPr txBox="1"/>
          <p:nvPr/>
        </p:nvSpPr>
        <p:spPr>
          <a:xfrm>
            <a:off x="982672" y="2605895"/>
            <a:ext cx="2015177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63F8ABDF-1AF4-48C7-AA93-A890EF9C9581}"/>
              </a:ext>
            </a:extLst>
          </p:cNvPr>
          <p:cNvSpPr txBox="1"/>
          <p:nvPr/>
        </p:nvSpPr>
        <p:spPr>
          <a:xfrm>
            <a:off x="982672" y="2350005"/>
            <a:ext cx="1573253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Health benefits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69" name="Graphic 28" descr="Heart organ">
            <a:extLst>
              <a:ext uri="{FF2B5EF4-FFF2-40B4-BE49-F238E27FC236}">
                <a16:creationId xmlns:a16="http://schemas.microsoft.com/office/drawing/2014/main" id="{F3A38CBD-B1FC-418A-B6B6-F1D963380365}"/>
              </a:ext>
            </a:extLst>
          </p:cNvPr>
          <p:cNvGrpSpPr/>
          <p:nvPr/>
        </p:nvGrpSpPr>
        <p:grpSpPr>
          <a:xfrm>
            <a:off x="1022370" y="3040542"/>
            <a:ext cx="261960" cy="261960"/>
            <a:chOff x="5564400" y="893778"/>
            <a:chExt cx="349280" cy="349280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CF85DB65-9F56-40CF-B07E-D9F5DE25BAF7}"/>
                </a:ext>
              </a:extLst>
            </p:cNvPr>
            <p:cNvSpPr/>
            <p:nvPr/>
          </p:nvSpPr>
          <p:spPr>
            <a:xfrm>
              <a:off x="5632233" y="961062"/>
              <a:ext cx="58213" cy="69128"/>
            </a:xfrm>
            <a:custGeom>
              <a:avLst/>
              <a:gdLst>
                <a:gd name="connsiteX0" fmla="*/ 7189 w 58213"/>
                <a:gd name="connsiteY0" fmla="*/ 38992 h 69128"/>
                <a:gd name="connsiteX1" fmla="*/ 14648 w 58213"/>
                <a:gd name="connsiteY1" fmla="*/ 59148 h 69128"/>
                <a:gd name="connsiteX2" fmla="*/ 14648 w 58213"/>
                <a:gd name="connsiteY2" fmla="*/ 59148 h 69128"/>
                <a:gd name="connsiteX3" fmla="*/ 16540 w 58213"/>
                <a:gd name="connsiteY3" fmla="*/ 69372 h 69128"/>
                <a:gd name="connsiteX4" fmla="*/ 44591 w 58213"/>
                <a:gd name="connsiteY4" fmla="*/ 58166 h 69128"/>
                <a:gd name="connsiteX5" fmla="*/ 48230 w 58213"/>
                <a:gd name="connsiteY5" fmla="*/ 57693 h 69128"/>
                <a:gd name="connsiteX6" fmla="*/ 51941 w 58213"/>
                <a:gd name="connsiteY6" fmla="*/ 27313 h 69128"/>
                <a:gd name="connsiteX7" fmla="*/ 58417 w 58213"/>
                <a:gd name="connsiteY7" fmla="*/ 10467 h 69128"/>
                <a:gd name="connsiteX8" fmla="*/ 43684 w 58213"/>
                <a:gd name="connsiteY8" fmla="*/ 200 h 69128"/>
                <a:gd name="connsiteX9" fmla="*/ 36041 w 58213"/>
                <a:gd name="connsiteY9" fmla="*/ 4719 h 69128"/>
                <a:gd name="connsiteX10" fmla="*/ 30074 w 58213"/>
                <a:gd name="connsiteY10" fmla="*/ 22037 h 69128"/>
                <a:gd name="connsiteX11" fmla="*/ 29201 w 58213"/>
                <a:gd name="connsiteY11" fmla="*/ 25966 h 69128"/>
                <a:gd name="connsiteX12" fmla="*/ 20724 w 58213"/>
                <a:gd name="connsiteY12" fmla="*/ 12213 h 69128"/>
                <a:gd name="connsiteX13" fmla="*/ 2818 w 58213"/>
                <a:gd name="connsiteY13" fmla="*/ 14140 h 69128"/>
                <a:gd name="connsiteX14" fmla="*/ 2532 w 58213"/>
                <a:gd name="connsiteY14" fmla="*/ 29750 h 69128"/>
                <a:gd name="connsiteX15" fmla="*/ 7189 w 58213"/>
                <a:gd name="connsiteY15" fmla="*/ 38992 h 691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8213" h="69128">
                  <a:moveTo>
                    <a:pt x="7189" y="38992"/>
                  </a:moveTo>
                  <a:cubicBezTo>
                    <a:pt x="10209" y="45501"/>
                    <a:pt x="12703" y="52241"/>
                    <a:pt x="14648" y="59148"/>
                  </a:cubicBezTo>
                  <a:cubicBezTo>
                    <a:pt x="14648" y="59148"/>
                    <a:pt x="14648" y="59148"/>
                    <a:pt x="14648" y="59148"/>
                  </a:cubicBezTo>
                  <a:cubicBezTo>
                    <a:pt x="14866" y="60531"/>
                    <a:pt x="15448" y="64278"/>
                    <a:pt x="16540" y="69372"/>
                  </a:cubicBezTo>
                  <a:cubicBezTo>
                    <a:pt x="24599" y="62984"/>
                    <a:pt x="34349" y="59089"/>
                    <a:pt x="44591" y="58166"/>
                  </a:cubicBezTo>
                  <a:lnTo>
                    <a:pt x="48230" y="57693"/>
                  </a:lnTo>
                  <a:cubicBezTo>
                    <a:pt x="48166" y="47449"/>
                    <a:pt x="49413" y="37239"/>
                    <a:pt x="51941" y="27313"/>
                  </a:cubicBezTo>
                  <a:cubicBezTo>
                    <a:pt x="53536" y="21497"/>
                    <a:pt x="55705" y="15854"/>
                    <a:pt x="58417" y="10467"/>
                  </a:cubicBezTo>
                  <a:cubicBezTo>
                    <a:pt x="57184" y="3564"/>
                    <a:pt x="50588" y="-1033"/>
                    <a:pt x="43684" y="200"/>
                  </a:cubicBezTo>
                  <a:cubicBezTo>
                    <a:pt x="40676" y="737"/>
                    <a:pt x="37962" y="2342"/>
                    <a:pt x="36041" y="4719"/>
                  </a:cubicBezTo>
                  <a:cubicBezTo>
                    <a:pt x="34368" y="6756"/>
                    <a:pt x="33385" y="8357"/>
                    <a:pt x="30074" y="22037"/>
                  </a:cubicBezTo>
                  <a:cubicBezTo>
                    <a:pt x="29735" y="23347"/>
                    <a:pt x="29444" y="24657"/>
                    <a:pt x="29201" y="25966"/>
                  </a:cubicBezTo>
                  <a:cubicBezTo>
                    <a:pt x="23889" y="15051"/>
                    <a:pt x="22652" y="13814"/>
                    <a:pt x="20724" y="12213"/>
                  </a:cubicBezTo>
                  <a:cubicBezTo>
                    <a:pt x="15247" y="7801"/>
                    <a:pt x="7231" y="8663"/>
                    <a:pt x="2818" y="14140"/>
                  </a:cubicBezTo>
                  <a:cubicBezTo>
                    <a:pt x="-830" y="18668"/>
                    <a:pt x="-948" y="25092"/>
                    <a:pt x="2532" y="29750"/>
                  </a:cubicBezTo>
                  <a:cubicBezTo>
                    <a:pt x="2896" y="30405"/>
                    <a:pt x="4206" y="32734"/>
                    <a:pt x="7189" y="38992"/>
                  </a:cubicBezTo>
                  <a:close/>
                </a:path>
              </a:pathLst>
            </a:custGeom>
            <a:grpFill/>
            <a:ln w="35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9BDDD078-2A79-4ACA-BDFF-5B519D31BA3D}"/>
                </a:ext>
              </a:extLst>
            </p:cNvPr>
            <p:cNvSpPr/>
            <p:nvPr/>
          </p:nvSpPr>
          <p:spPr>
            <a:xfrm>
              <a:off x="5634409" y="922675"/>
              <a:ext cx="211023" cy="291067"/>
            </a:xfrm>
            <a:custGeom>
              <a:avLst/>
              <a:gdLst>
                <a:gd name="connsiteX0" fmla="*/ 203848 w 211023"/>
                <a:gd name="connsiteY0" fmla="*/ 159969 h 291066"/>
                <a:gd name="connsiteX1" fmla="*/ 172922 w 211023"/>
                <a:gd name="connsiteY1" fmla="*/ 102665 h 291066"/>
                <a:gd name="connsiteX2" fmla="*/ 161207 w 211023"/>
                <a:gd name="connsiteY2" fmla="*/ 94188 h 291066"/>
                <a:gd name="connsiteX3" fmla="*/ 157568 w 211023"/>
                <a:gd name="connsiteY3" fmla="*/ 97317 h 291066"/>
                <a:gd name="connsiteX4" fmla="*/ 147308 w 211023"/>
                <a:gd name="connsiteY4" fmla="*/ 121148 h 291066"/>
                <a:gd name="connsiteX5" fmla="*/ 140250 w 211023"/>
                <a:gd name="connsiteY5" fmla="*/ 126787 h 291066"/>
                <a:gd name="connsiteX6" fmla="*/ 138576 w 211023"/>
                <a:gd name="connsiteY6" fmla="*/ 126787 h 291066"/>
                <a:gd name="connsiteX7" fmla="*/ 133149 w 211023"/>
                <a:gd name="connsiteY7" fmla="*/ 118044 h 291066"/>
                <a:gd name="connsiteX8" fmla="*/ 133155 w 211023"/>
                <a:gd name="connsiteY8" fmla="*/ 118019 h 291066"/>
                <a:gd name="connsiteX9" fmla="*/ 147708 w 211023"/>
                <a:gd name="connsiteY9" fmla="*/ 86620 h 291066"/>
                <a:gd name="connsiteX10" fmla="*/ 179471 w 211023"/>
                <a:gd name="connsiteY10" fmla="*/ 67701 h 291066"/>
                <a:gd name="connsiteX11" fmla="*/ 187839 w 211023"/>
                <a:gd name="connsiteY11" fmla="*/ 60424 h 291066"/>
                <a:gd name="connsiteX12" fmla="*/ 181635 w 211023"/>
                <a:gd name="connsiteY12" fmla="*/ 40800 h 291066"/>
                <a:gd name="connsiteX13" fmla="*/ 170121 w 211023"/>
                <a:gd name="connsiteY13" fmla="*/ 39977 h 291066"/>
                <a:gd name="connsiteX14" fmla="*/ 128389 w 211023"/>
                <a:gd name="connsiteY14" fmla="*/ 64717 h 291066"/>
                <a:gd name="connsiteX15" fmla="*/ 103903 w 211023"/>
                <a:gd name="connsiteY15" fmla="*/ 114672 h 291066"/>
                <a:gd name="connsiteX16" fmla="*/ 95298 w 211023"/>
                <a:gd name="connsiteY16" fmla="*/ 120329 h 291066"/>
                <a:gd name="connsiteX17" fmla="*/ 89641 w 211023"/>
                <a:gd name="connsiteY17" fmla="*/ 111725 h 291066"/>
                <a:gd name="connsiteX18" fmla="*/ 118747 w 211023"/>
                <a:gd name="connsiteY18" fmla="*/ 53839 h 291066"/>
                <a:gd name="connsiteX19" fmla="*/ 142105 w 211023"/>
                <a:gd name="connsiteY19" fmla="*/ 36811 h 291066"/>
                <a:gd name="connsiteX20" fmla="*/ 134319 w 211023"/>
                <a:gd name="connsiteY20" fmla="*/ 29535 h 291066"/>
                <a:gd name="connsiteX21" fmla="*/ 135775 w 211023"/>
                <a:gd name="connsiteY21" fmla="*/ 24223 h 291066"/>
                <a:gd name="connsiteX22" fmla="*/ 139158 w 211023"/>
                <a:gd name="connsiteY22" fmla="*/ 13853 h 291066"/>
                <a:gd name="connsiteX23" fmla="*/ 135633 w 211023"/>
                <a:gd name="connsiteY23" fmla="*/ 1482 h 291066"/>
                <a:gd name="connsiteX24" fmla="*/ 124423 w 211023"/>
                <a:gd name="connsiteY24" fmla="*/ 3375 h 291066"/>
                <a:gd name="connsiteX25" fmla="*/ 118347 w 211023"/>
                <a:gd name="connsiteY25" fmla="*/ 18983 h 291066"/>
                <a:gd name="connsiteX26" fmla="*/ 117146 w 211023"/>
                <a:gd name="connsiteY26" fmla="*/ 23349 h 291066"/>
                <a:gd name="connsiteX27" fmla="*/ 116346 w 211023"/>
                <a:gd name="connsiteY27" fmla="*/ 23349 h 291066"/>
                <a:gd name="connsiteX28" fmla="*/ 116346 w 211023"/>
                <a:gd name="connsiteY28" fmla="*/ 22040 h 291066"/>
                <a:gd name="connsiteX29" fmla="*/ 116673 w 211023"/>
                <a:gd name="connsiteY29" fmla="*/ 11125 h 291066"/>
                <a:gd name="connsiteX30" fmla="*/ 109834 w 211023"/>
                <a:gd name="connsiteY30" fmla="*/ 230 h 291066"/>
                <a:gd name="connsiteX31" fmla="*/ 99573 w 211023"/>
                <a:gd name="connsiteY31" fmla="*/ 5231 h 291066"/>
                <a:gd name="connsiteX32" fmla="*/ 98154 w 211023"/>
                <a:gd name="connsiteY32" fmla="*/ 21894 h 291066"/>
                <a:gd name="connsiteX33" fmla="*/ 98154 w 211023"/>
                <a:gd name="connsiteY33" fmla="*/ 26733 h 291066"/>
                <a:gd name="connsiteX34" fmla="*/ 96626 w 211023"/>
                <a:gd name="connsiteY34" fmla="*/ 27388 h 291066"/>
                <a:gd name="connsiteX35" fmla="*/ 94662 w 211023"/>
                <a:gd name="connsiteY35" fmla="*/ 17019 h 291066"/>
                <a:gd name="connsiteX36" fmla="*/ 85409 w 211023"/>
                <a:gd name="connsiteY36" fmla="*/ 8082 h 291066"/>
                <a:gd name="connsiteX37" fmla="*/ 76797 w 211023"/>
                <a:gd name="connsiteY37" fmla="*/ 14763 h 291066"/>
                <a:gd name="connsiteX38" fmla="*/ 78980 w 211023"/>
                <a:gd name="connsiteY38" fmla="*/ 31354 h 291066"/>
                <a:gd name="connsiteX39" fmla="*/ 80836 w 211023"/>
                <a:gd name="connsiteY39" fmla="*/ 38630 h 291066"/>
                <a:gd name="connsiteX40" fmla="*/ 63808 w 211023"/>
                <a:gd name="connsiteY40" fmla="*/ 69229 h 291066"/>
                <a:gd name="connsiteX41" fmla="*/ 60170 w 211023"/>
                <a:gd name="connsiteY41" fmla="*/ 109251 h 291066"/>
                <a:gd name="connsiteX42" fmla="*/ 58969 w 211023"/>
                <a:gd name="connsiteY42" fmla="*/ 109578 h 291066"/>
                <a:gd name="connsiteX43" fmla="*/ 44416 w 211023"/>
                <a:gd name="connsiteY43" fmla="*/ 110851 h 291066"/>
                <a:gd name="connsiteX44" fmla="*/ 17674 w 211023"/>
                <a:gd name="connsiteY44" fmla="*/ 125077 h 291066"/>
                <a:gd name="connsiteX45" fmla="*/ 101 w 211023"/>
                <a:gd name="connsiteY45" fmla="*/ 172994 h 291066"/>
                <a:gd name="connsiteX46" fmla="*/ 13672 w 211023"/>
                <a:gd name="connsiteY46" fmla="*/ 219819 h 291066"/>
                <a:gd name="connsiteX47" fmla="*/ 34738 w 211023"/>
                <a:gd name="connsiteY47" fmla="*/ 245761 h 291066"/>
                <a:gd name="connsiteX48" fmla="*/ 34738 w 211023"/>
                <a:gd name="connsiteY48" fmla="*/ 245761 h 291066"/>
                <a:gd name="connsiteX49" fmla="*/ 50929 w 211023"/>
                <a:gd name="connsiteY49" fmla="*/ 259114 h 291066"/>
                <a:gd name="connsiteX50" fmla="*/ 117874 w 211023"/>
                <a:gd name="connsiteY50" fmla="*/ 289384 h 291066"/>
                <a:gd name="connsiteX51" fmla="*/ 186202 w 211023"/>
                <a:gd name="connsiteY51" fmla="*/ 282763 h 291066"/>
                <a:gd name="connsiteX52" fmla="*/ 209851 w 211023"/>
                <a:gd name="connsiteY52" fmla="*/ 234846 h 291066"/>
                <a:gd name="connsiteX53" fmla="*/ 203848 w 211023"/>
                <a:gd name="connsiteY53" fmla="*/ 159969 h 2910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211023" h="291066">
                  <a:moveTo>
                    <a:pt x="203848" y="159969"/>
                  </a:moveTo>
                  <a:cubicBezTo>
                    <a:pt x="194716" y="130426"/>
                    <a:pt x="178998" y="108705"/>
                    <a:pt x="172922" y="102665"/>
                  </a:cubicBezTo>
                  <a:cubicBezTo>
                    <a:pt x="169349" y="99407"/>
                    <a:pt x="165418" y="96564"/>
                    <a:pt x="161207" y="94188"/>
                  </a:cubicBezTo>
                  <a:cubicBezTo>
                    <a:pt x="159970" y="95170"/>
                    <a:pt x="158733" y="96225"/>
                    <a:pt x="157568" y="97317"/>
                  </a:cubicBezTo>
                  <a:cubicBezTo>
                    <a:pt x="153930" y="100591"/>
                    <a:pt x="149964" y="109724"/>
                    <a:pt x="147308" y="121148"/>
                  </a:cubicBezTo>
                  <a:cubicBezTo>
                    <a:pt x="146549" y="124438"/>
                    <a:pt x="143626" y="126773"/>
                    <a:pt x="140250" y="126787"/>
                  </a:cubicBezTo>
                  <a:cubicBezTo>
                    <a:pt x="139693" y="126841"/>
                    <a:pt x="139133" y="126841"/>
                    <a:pt x="138576" y="126787"/>
                  </a:cubicBezTo>
                  <a:cubicBezTo>
                    <a:pt x="134663" y="125872"/>
                    <a:pt x="132234" y="121957"/>
                    <a:pt x="133149" y="118044"/>
                  </a:cubicBezTo>
                  <a:cubicBezTo>
                    <a:pt x="133151" y="118036"/>
                    <a:pt x="133153" y="118027"/>
                    <a:pt x="133155" y="118019"/>
                  </a:cubicBezTo>
                  <a:cubicBezTo>
                    <a:pt x="135556" y="107541"/>
                    <a:pt x="140104" y="93569"/>
                    <a:pt x="147708" y="86620"/>
                  </a:cubicBezTo>
                  <a:cubicBezTo>
                    <a:pt x="156868" y="78178"/>
                    <a:pt x="167685" y="71735"/>
                    <a:pt x="179471" y="67701"/>
                  </a:cubicBezTo>
                  <a:cubicBezTo>
                    <a:pt x="183112" y="66475"/>
                    <a:pt x="186119" y="63859"/>
                    <a:pt x="187839" y="60424"/>
                  </a:cubicBezTo>
                  <a:cubicBezTo>
                    <a:pt x="191545" y="53292"/>
                    <a:pt x="188767" y="44506"/>
                    <a:pt x="181635" y="40800"/>
                  </a:cubicBezTo>
                  <a:cubicBezTo>
                    <a:pt x="178075" y="38950"/>
                    <a:pt x="173908" y="38652"/>
                    <a:pt x="170121" y="39977"/>
                  </a:cubicBezTo>
                  <a:cubicBezTo>
                    <a:pt x="154655" y="45263"/>
                    <a:pt x="140448" y="53686"/>
                    <a:pt x="128389" y="64717"/>
                  </a:cubicBezTo>
                  <a:cubicBezTo>
                    <a:pt x="113326" y="78143"/>
                    <a:pt x="106559" y="101792"/>
                    <a:pt x="103903" y="114672"/>
                  </a:cubicBezTo>
                  <a:cubicBezTo>
                    <a:pt x="103089" y="118610"/>
                    <a:pt x="99237" y="121143"/>
                    <a:pt x="95298" y="120329"/>
                  </a:cubicBezTo>
                  <a:cubicBezTo>
                    <a:pt x="91360" y="119515"/>
                    <a:pt x="88827" y="115663"/>
                    <a:pt x="89641" y="111725"/>
                  </a:cubicBezTo>
                  <a:cubicBezTo>
                    <a:pt x="93279" y="93824"/>
                    <a:pt x="101429" y="69229"/>
                    <a:pt x="118747" y="53839"/>
                  </a:cubicBezTo>
                  <a:cubicBezTo>
                    <a:pt x="125928" y="47376"/>
                    <a:pt x="133755" y="41670"/>
                    <a:pt x="142105" y="36811"/>
                  </a:cubicBezTo>
                  <a:cubicBezTo>
                    <a:pt x="139846" y="34049"/>
                    <a:pt x="137228" y="31602"/>
                    <a:pt x="134319" y="29535"/>
                  </a:cubicBezTo>
                  <a:cubicBezTo>
                    <a:pt x="134756" y="27788"/>
                    <a:pt x="135229" y="25896"/>
                    <a:pt x="135775" y="24223"/>
                  </a:cubicBezTo>
                  <a:cubicBezTo>
                    <a:pt x="137958" y="16946"/>
                    <a:pt x="138904" y="14472"/>
                    <a:pt x="139158" y="13853"/>
                  </a:cubicBezTo>
                  <a:cubicBezTo>
                    <a:pt x="141601" y="9464"/>
                    <a:pt x="140023" y="3925"/>
                    <a:pt x="135633" y="1482"/>
                  </a:cubicBezTo>
                  <a:cubicBezTo>
                    <a:pt x="131914" y="-587"/>
                    <a:pt x="127257" y="199"/>
                    <a:pt x="124423" y="3375"/>
                  </a:cubicBezTo>
                  <a:cubicBezTo>
                    <a:pt x="123222" y="4721"/>
                    <a:pt x="122349" y="5704"/>
                    <a:pt x="118347" y="18983"/>
                  </a:cubicBezTo>
                  <a:cubicBezTo>
                    <a:pt x="117911" y="20439"/>
                    <a:pt x="117510" y="21894"/>
                    <a:pt x="117146" y="23349"/>
                  </a:cubicBezTo>
                  <a:lnTo>
                    <a:pt x="116346" y="23349"/>
                  </a:lnTo>
                  <a:lnTo>
                    <a:pt x="116346" y="22040"/>
                  </a:lnTo>
                  <a:cubicBezTo>
                    <a:pt x="116346" y="14399"/>
                    <a:pt x="116601" y="11780"/>
                    <a:pt x="116673" y="11125"/>
                  </a:cubicBezTo>
                  <a:cubicBezTo>
                    <a:pt x="117793" y="6228"/>
                    <a:pt x="114732" y="1350"/>
                    <a:pt x="109834" y="230"/>
                  </a:cubicBezTo>
                  <a:cubicBezTo>
                    <a:pt x="105664" y="-724"/>
                    <a:pt x="101392" y="1358"/>
                    <a:pt x="99573" y="5231"/>
                  </a:cubicBezTo>
                  <a:cubicBezTo>
                    <a:pt x="98809" y="6868"/>
                    <a:pt x="98227" y="8032"/>
                    <a:pt x="98154" y="21894"/>
                  </a:cubicBezTo>
                  <a:cubicBezTo>
                    <a:pt x="98154" y="23531"/>
                    <a:pt x="98154" y="25169"/>
                    <a:pt x="98154" y="26733"/>
                  </a:cubicBezTo>
                  <a:lnTo>
                    <a:pt x="96626" y="27388"/>
                  </a:lnTo>
                  <a:cubicBezTo>
                    <a:pt x="95098" y="20111"/>
                    <a:pt x="94734" y="17674"/>
                    <a:pt x="94662" y="17019"/>
                  </a:cubicBezTo>
                  <a:cubicBezTo>
                    <a:pt x="94574" y="11996"/>
                    <a:pt x="90432" y="7995"/>
                    <a:pt x="85409" y="8082"/>
                  </a:cubicBezTo>
                  <a:cubicBezTo>
                    <a:pt x="81374" y="8152"/>
                    <a:pt x="77868" y="10872"/>
                    <a:pt x="76797" y="14763"/>
                  </a:cubicBezTo>
                  <a:cubicBezTo>
                    <a:pt x="76397" y="16546"/>
                    <a:pt x="76106" y="17783"/>
                    <a:pt x="78980" y="31354"/>
                  </a:cubicBezTo>
                  <a:cubicBezTo>
                    <a:pt x="79514" y="33779"/>
                    <a:pt x="80133" y="36205"/>
                    <a:pt x="80836" y="38630"/>
                  </a:cubicBezTo>
                  <a:cubicBezTo>
                    <a:pt x="72700" y="47253"/>
                    <a:pt x="66847" y="57770"/>
                    <a:pt x="63808" y="69229"/>
                  </a:cubicBezTo>
                  <a:cubicBezTo>
                    <a:pt x="59915" y="83491"/>
                    <a:pt x="60570" y="95461"/>
                    <a:pt x="60170" y="109251"/>
                  </a:cubicBezTo>
                  <a:cubicBezTo>
                    <a:pt x="60170" y="109942"/>
                    <a:pt x="58969" y="109578"/>
                    <a:pt x="58969" y="109578"/>
                  </a:cubicBezTo>
                  <a:cubicBezTo>
                    <a:pt x="54094" y="109660"/>
                    <a:pt x="49231" y="110086"/>
                    <a:pt x="44416" y="110851"/>
                  </a:cubicBezTo>
                  <a:cubicBezTo>
                    <a:pt x="31464" y="112998"/>
                    <a:pt x="24951" y="116636"/>
                    <a:pt x="17674" y="125077"/>
                  </a:cubicBezTo>
                  <a:cubicBezTo>
                    <a:pt x="10398" y="133518"/>
                    <a:pt x="1156" y="147526"/>
                    <a:pt x="101" y="172994"/>
                  </a:cubicBezTo>
                  <a:cubicBezTo>
                    <a:pt x="-771" y="189685"/>
                    <a:pt x="4010" y="206182"/>
                    <a:pt x="13672" y="219819"/>
                  </a:cubicBezTo>
                  <a:cubicBezTo>
                    <a:pt x="20091" y="228940"/>
                    <a:pt x="27129" y="237607"/>
                    <a:pt x="34738" y="245761"/>
                  </a:cubicBezTo>
                  <a:lnTo>
                    <a:pt x="34738" y="245761"/>
                  </a:lnTo>
                  <a:cubicBezTo>
                    <a:pt x="39897" y="250493"/>
                    <a:pt x="45301" y="254950"/>
                    <a:pt x="50929" y="259114"/>
                  </a:cubicBezTo>
                  <a:cubicBezTo>
                    <a:pt x="70997" y="273576"/>
                    <a:pt x="93760" y="283869"/>
                    <a:pt x="117874" y="289384"/>
                  </a:cubicBezTo>
                  <a:cubicBezTo>
                    <a:pt x="141414" y="293969"/>
                    <a:pt x="174669" y="290621"/>
                    <a:pt x="186202" y="282763"/>
                  </a:cubicBezTo>
                  <a:cubicBezTo>
                    <a:pt x="197736" y="274904"/>
                    <a:pt x="207741" y="251073"/>
                    <a:pt x="209851" y="234846"/>
                  </a:cubicBezTo>
                  <a:cubicBezTo>
                    <a:pt x="213227" y="209745"/>
                    <a:pt x="211180" y="184211"/>
                    <a:pt x="203848" y="159969"/>
                  </a:cubicBezTo>
                  <a:close/>
                </a:path>
              </a:pathLst>
            </a:custGeom>
            <a:grpFill/>
            <a:ln w="35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73" name="Graphic 36" descr="Bone">
            <a:extLst>
              <a:ext uri="{FF2B5EF4-FFF2-40B4-BE49-F238E27FC236}">
                <a16:creationId xmlns:a16="http://schemas.microsoft.com/office/drawing/2014/main" id="{2EBF4916-DDE6-4096-94C3-210D10E5F60F}"/>
              </a:ext>
            </a:extLst>
          </p:cNvPr>
          <p:cNvSpPr/>
          <p:nvPr/>
        </p:nvSpPr>
        <p:spPr>
          <a:xfrm>
            <a:off x="1059896" y="3564138"/>
            <a:ext cx="207385" cy="207385"/>
          </a:xfrm>
          <a:custGeom>
            <a:avLst/>
            <a:gdLst>
              <a:gd name="connsiteX0" fmla="*/ 241982 w 276513"/>
              <a:gd name="connsiteY0" fmla="*/ 39940 h 276513"/>
              <a:gd name="connsiteX1" fmla="*/ 238125 w 276513"/>
              <a:gd name="connsiteY1" fmla="*/ 40158 h 276513"/>
              <a:gd name="connsiteX2" fmla="*/ 238343 w 276513"/>
              <a:gd name="connsiteY2" fmla="*/ 36301 h 276513"/>
              <a:gd name="connsiteX3" fmla="*/ 201878 w 276513"/>
              <a:gd name="connsiteY3" fmla="*/ 0 h 276513"/>
              <a:gd name="connsiteX4" fmla="*/ 165577 w 276513"/>
              <a:gd name="connsiteY4" fmla="*/ 36465 h 276513"/>
              <a:gd name="connsiteX5" fmla="*/ 175582 w 276513"/>
              <a:gd name="connsiteY5" fmla="*/ 61442 h 276513"/>
              <a:gd name="connsiteX6" fmla="*/ 61557 w 276513"/>
              <a:gd name="connsiteY6" fmla="*/ 175468 h 276513"/>
              <a:gd name="connsiteX7" fmla="*/ 10115 w 276513"/>
              <a:gd name="connsiteY7" fmla="*/ 176563 h 276513"/>
              <a:gd name="connsiteX8" fmla="*/ 11210 w 276513"/>
              <a:gd name="connsiteY8" fmla="*/ 228005 h 276513"/>
              <a:gd name="connsiteX9" fmla="*/ 36416 w 276513"/>
              <a:gd name="connsiteY9" fmla="*/ 238120 h 276513"/>
              <a:gd name="connsiteX10" fmla="*/ 40273 w 276513"/>
              <a:gd name="connsiteY10" fmla="*/ 237901 h 276513"/>
              <a:gd name="connsiteX11" fmla="*/ 40054 w 276513"/>
              <a:gd name="connsiteY11" fmla="*/ 241758 h 276513"/>
              <a:gd name="connsiteX12" fmla="*/ 76410 w 276513"/>
              <a:gd name="connsiteY12" fmla="*/ 278169 h 276513"/>
              <a:gd name="connsiteX13" fmla="*/ 112821 w 276513"/>
              <a:gd name="connsiteY13" fmla="*/ 241813 h 276513"/>
              <a:gd name="connsiteX14" fmla="*/ 102815 w 276513"/>
              <a:gd name="connsiteY14" fmla="*/ 216726 h 276513"/>
              <a:gd name="connsiteX15" fmla="*/ 216841 w 276513"/>
              <a:gd name="connsiteY15" fmla="*/ 102701 h 276513"/>
              <a:gd name="connsiteX16" fmla="*/ 268283 w 276513"/>
              <a:gd name="connsiteY16" fmla="*/ 101605 h 276513"/>
              <a:gd name="connsiteX17" fmla="*/ 267187 w 276513"/>
              <a:gd name="connsiteY17" fmla="*/ 50163 h 276513"/>
              <a:gd name="connsiteX18" fmla="*/ 241982 w 276513"/>
              <a:gd name="connsiteY18" fmla="*/ 40049 h 2765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76513" h="276513">
                <a:moveTo>
                  <a:pt x="241982" y="39940"/>
                </a:moveTo>
                <a:cubicBezTo>
                  <a:pt x="240693" y="39939"/>
                  <a:pt x="239405" y="40012"/>
                  <a:pt x="238125" y="40158"/>
                </a:cubicBezTo>
                <a:cubicBezTo>
                  <a:pt x="238271" y="38878"/>
                  <a:pt x="238344" y="37590"/>
                  <a:pt x="238343" y="36301"/>
                </a:cubicBezTo>
                <a:cubicBezTo>
                  <a:pt x="238298" y="16208"/>
                  <a:pt x="221972" y="-45"/>
                  <a:pt x="201878" y="0"/>
                </a:cubicBezTo>
                <a:cubicBezTo>
                  <a:pt x="181784" y="45"/>
                  <a:pt x="165532" y="16371"/>
                  <a:pt x="165577" y="36465"/>
                </a:cubicBezTo>
                <a:cubicBezTo>
                  <a:pt x="165598" y="45764"/>
                  <a:pt x="169178" y="54701"/>
                  <a:pt x="175582" y="61442"/>
                </a:cubicBezTo>
                <a:lnTo>
                  <a:pt x="61557" y="175468"/>
                </a:lnTo>
                <a:cubicBezTo>
                  <a:pt x="47049" y="161565"/>
                  <a:pt x="24018" y="162055"/>
                  <a:pt x="10115" y="176563"/>
                </a:cubicBezTo>
                <a:cubicBezTo>
                  <a:pt x="-3788" y="191071"/>
                  <a:pt x="-3298" y="214102"/>
                  <a:pt x="11210" y="228005"/>
                </a:cubicBezTo>
                <a:cubicBezTo>
                  <a:pt x="17991" y="234504"/>
                  <a:pt x="27023" y="238128"/>
                  <a:pt x="36416" y="238120"/>
                </a:cubicBezTo>
                <a:cubicBezTo>
                  <a:pt x="37705" y="238120"/>
                  <a:pt x="38992" y="238048"/>
                  <a:pt x="40273" y="237901"/>
                </a:cubicBezTo>
                <a:cubicBezTo>
                  <a:pt x="40126" y="239182"/>
                  <a:pt x="40053" y="240469"/>
                  <a:pt x="40054" y="241758"/>
                </a:cubicBezTo>
                <a:cubicBezTo>
                  <a:pt x="40039" y="261852"/>
                  <a:pt x="56316" y="278154"/>
                  <a:pt x="76410" y="278169"/>
                </a:cubicBezTo>
                <a:cubicBezTo>
                  <a:pt x="96504" y="278184"/>
                  <a:pt x="112806" y="261906"/>
                  <a:pt x="112821" y="241813"/>
                </a:cubicBezTo>
                <a:cubicBezTo>
                  <a:pt x="112828" y="232477"/>
                  <a:pt x="109245" y="223495"/>
                  <a:pt x="102815" y="216726"/>
                </a:cubicBezTo>
                <a:lnTo>
                  <a:pt x="216841" y="102701"/>
                </a:lnTo>
                <a:cubicBezTo>
                  <a:pt x="231349" y="116604"/>
                  <a:pt x="254380" y="116113"/>
                  <a:pt x="268283" y="101605"/>
                </a:cubicBezTo>
                <a:cubicBezTo>
                  <a:pt x="282186" y="87098"/>
                  <a:pt x="281696" y="64066"/>
                  <a:pt x="267187" y="50163"/>
                </a:cubicBezTo>
                <a:cubicBezTo>
                  <a:pt x="260406" y="43665"/>
                  <a:pt x="251374" y="40040"/>
                  <a:pt x="241982" y="40049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572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4747906B-6579-4CC3-9692-FD531CC501BD}"/>
              </a:ext>
            </a:extLst>
          </p:cNvPr>
          <p:cNvSpPr txBox="1"/>
          <p:nvPr/>
        </p:nvSpPr>
        <p:spPr>
          <a:xfrm>
            <a:off x="1422387" y="2990696"/>
            <a:ext cx="1575462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b="1" dirty="0"/>
              <a:t>Improves</a:t>
            </a:r>
            <a:r>
              <a:rPr lang="en-US" sz="900" dirty="0"/>
              <a:t> cardiovascular health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27D46B80-D639-4D96-98F0-4D187B906858}"/>
              </a:ext>
            </a:extLst>
          </p:cNvPr>
          <p:cNvSpPr txBox="1"/>
          <p:nvPr/>
        </p:nvSpPr>
        <p:spPr>
          <a:xfrm>
            <a:off x="1422387" y="3495491"/>
            <a:ext cx="1367920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b="1" dirty="0"/>
              <a:t>Improves</a:t>
            </a:r>
            <a:r>
              <a:rPr lang="en-US" sz="900" dirty="0"/>
              <a:t> bones and muscle health</a:t>
            </a:r>
          </a:p>
        </p:txBody>
      </p:sp>
      <p:sp>
        <p:nvSpPr>
          <p:cNvPr id="77" name="Rectangle: Rounded Corners 76">
            <a:extLst>
              <a:ext uri="{FF2B5EF4-FFF2-40B4-BE49-F238E27FC236}">
                <a16:creationId xmlns:a16="http://schemas.microsoft.com/office/drawing/2014/main" id="{F9D49F74-1D76-486C-889C-760826A07B7F}"/>
              </a:ext>
            </a:extLst>
          </p:cNvPr>
          <p:cNvSpPr/>
          <p:nvPr/>
        </p:nvSpPr>
        <p:spPr>
          <a:xfrm>
            <a:off x="1027630" y="4451869"/>
            <a:ext cx="1771281" cy="389154"/>
          </a:xfrm>
          <a:prstGeom prst="roundRect">
            <a:avLst>
              <a:gd name="adj" fmla="val 50000"/>
            </a:avLst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78" name="Rectangle: Rounded Corners 77">
            <a:extLst>
              <a:ext uri="{FF2B5EF4-FFF2-40B4-BE49-F238E27FC236}">
                <a16:creationId xmlns:a16="http://schemas.microsoft.com/office/drawing/2014/main" id="{8AA3BCA4-C6F0-46A9-B662-29D8D80E3925}"/>
              </a:ext>
            </a:extLst>
          </p:cNvPr>
          <p:cNvSpPr/>
          <p:nvPr/>
        </p:nvSpPr>
        <p:spPr>
          <a:xfrm>
            <a:off x="1027630" y="4451869"/>
            <a:ext cx="1157322" cy="389154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87" name="Rectangle: Rounded Corners 86">
            <a:extLst>
              <a:ext uri="{FF2B5EF4-FFF2-40B4-BE49-F238E27FC236}">
                <a16:creationId xmlns:a16="http://schemas.microsoft.com/office/drawing/2014/main" id="{EF007BEC-7C17-46CB-B464-C35563441376}"/>
              </a:ext>
            </a:extLst>
          </p:cNvPr>
          <p:cNvSpPr/>
          <p:nvPr/>
        </p:nvSpPr>
        <p:spPr>
          <a:xfrm>
            <a:off x="3251529" y="4451869"/>
            <a:ext cx="1771281" cy="389154"/>
          </a:xfrm>
          <a:prstGeom prst="roundRect">
            <a:avLst>
              <a:gd name="adj" fmla="val 50000"/>
            </a:avLst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88" name="Rectangle: Rounded Corners 87">
            <a:extLst>
              <a:ext uri="{FF2B5EF4-FFF2-40B4-BE49-F238E27FC236}">
                <a16:creationId xmlns:a16="http://schemas.microsoft.com/office/drawing/2014/main" id="{A571240F-A4AD-460E-B9AF-C4AB5D298B9B}"/>
              </a:ext>
            </a:extLst>
          </p:cNvPr>
          <p:cNvSpPr/>
          <p:nvPr/>
        </p:nvSpPr>
        <p:spPr>
          <a:xfrm>
            <a:off x="3251529" y="4451869"/>
            <a:ext cx="1236715" cy="389154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699E33A6-09A4-490F-A5C9-51ECEB7DF5C7}"/>
              </a:ext>
            </a:extLst>
          </p:cNvPr>
          <p:cNvSpPr txBox="1"/>
          <p:nvPr/>
        </p:nvSpPr>
        <p:spPr>
          <a:xfrm>
            <a:off x="3325596" y="2584785"/>
            <a:ext cx="2020550" cy="131664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CABC0B0A-52C7-4D54-A278-B92A26C5AFA4}"/>
              </a:ext>
            </a:extLst>
          </p:cNvPr>
          <p:cNvSpPr txBox="1"/>
          <p:nvPr/>
        </p:nvSpPr>
        <p:spPr>
          <a:xfrm>
            <a:off x="3325596" y="2328895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120C07A9-56EE-4493-AEC6-EF2904F0D29F}"/>
              </a:ext>
            </a:extLst>
          </p:cNvPr>
          <p:cNvSpPr txBox="1"/>
          <p:nvPr/>
        </p:nvSpPr>
        <p:spPr>
          <a:xfrm>
            <a:off x="1154010" y="4967006"/>
            <a:ext cx="1401915" cy="4201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50" i="1" dirty="0"/>
              <a:t>have completed at least 1 marathon</a:t>
            </a: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0C279D70-37A4-450A-8F67-48B21EAD7E89}"/>
              </a:ext>
            </a:extLst>
          </p:cNvPr>
          <p:cNvSpPr txBox="1"/>
          <p:nvPr/>
        </p:nvSpPr>
        <p:spPr>
          <a:xfrm>
            <a:off x="1163587" y="4566473"/>
            <a:ext cx="571469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bg2"/>
                </a:solidFill>
              </a:rPr>
              <a:t>58%</a:t>
            </a: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291ECBFF-EA7E-4129-B096-1C8836E1F37E}"/>
              </a:ext>
            </a:extLst>
          </p:cNvPr>
          <p:cNvSpPr txBox="1"/>
          <p:nvPr/>
        </p:nvSpPr>
        <p:spPr>
          <a:xfrm>
            <a:off x="3400542" y="4967006"/>
            <a:ext cx="1401915" cy="4201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50" i="1" dirty="0"/>
              <a:t>Started running for the exercise</a:t>
            </a: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7D68BC8D-28E9-4525-A2CC-ACAE24AFAFA9}"/>
              </a:ext>
            </a:extLst>
          </p:cNvPr>
          <p:cNvSpPr txBox="1"/>
          <p:nvPr/>
        </p:nvSpPr>
        <p:spPr>
          <a:xfrm>
            <a:off x="3400542" y="4566473"/>
            <a:ext cx="571469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bg2"/>
                </a:solidFill>
              </a:rPr>
              <a:t>66%</a:t>
            </a:r>
          </a:p>
        </p:txBody>
      </p:sp>
    </p:spTree>
    <p:extLst>
      <p:ext uri="{BB962C8B-B14F-4D97-AF65-F5344CB8AC3E}">
        <p14:creationId xmlns:p14="http://schemas.microsoft.com/office/powerpoint/2010/main" val="88815441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6000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accel="20000" decel="6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2" accel="20000" decel="6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2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2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2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2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" grpId="0" animBg="1"/>
      <p:bldP spid="47" grpId="0" animBg="1"/>
      <p:bldP spid="43" grpId="0" build="p"/>
      <p:bldP spid="57" grpId="0"/>
      <p:bldP spid="59" grpId="0"/>
      <p:bldP spid="62" grpId="0"/>
      <p:bldP spid="63" grpId="0"/>
      <p:bldP spid="66" grpId="0"/>
      <p:bldP spid="68" grpId="0"/>
      <p:bldP spid="73" grpId="0" animBg="1"/>
      <p:bldP spid="74" grpId="0"/>
      <p:bldP spid="75" grpId="0"/>
      <p:bldP spid="77" grpId="0" animBg="1"/>
      <p:bldP spid="78" grpId="0" animBg="1"/>
      <p:bldP spid="87" grpId="0" animBg="1"/>
      <p:bldP spid="88" grpId="0" animBg="1"/>
      <p:bldP spid="110" grpId="0"/>
      <p:bldP spid="112" grpId="0"/>
      <p:bldP spid="113" grpId="0"/>
      <p:bldP spid="115" grpId="0"/>
      <p:bldP spid="116" grpId="0"/>
      <p:bldP spid="11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90A099D9-B457-4DCA-95ED-65C1CEC58915}"/>
              </a:ext>
            </a:extLst>
          </p:cNvPr>
          <p:cNvGrpSpPr/>
          <p:nvPr/>
        </p:nvGrpSpPr>
        <p:grpSpPr>
          <a:xfrm rot="16200000">
            <a:off x="3114795" y="3425640"/>
            <a:ext cx="1560910" cy="496712"/>
            <a:chOff x="837956" y="2377712"/>
            <a:chExt cx="2081213" cy="763588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4" name="Freeform 5">
              <a:extLst>
                <a:ext uri="{FF2B5EF4-FFF2-40B4-BE49-F238E27FC236}">
                  <a16:creationId xmlns:a16="http://schemas.microsoft.com/office/drawing/2014/main" id="{F8AAF831-BDB8-48A0-8B7F-4F034E1B2576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2169" y="2623775"/>
              <a:ext cx="1397000" cy="517525"/>
            </a:xfrm>
            <a:custGeom>
              <a:avLst/>
              <a:gdLst>
                <a:gd name="T0" fmla="*/ 878 w 880"/>
                <a:gd name="T1" fmla="*/ 0 h 326"/>
                <a:gd name="T2" fmla="*/ 880 w 880"/>
                <a:gd name="T3" fmla="*/ 239 h 326"/>
                <a:gd name="T4" fmla="*/ 3 w 880"/>
                <a:gd name="T5" fmla="*/ 326 h 326"/>
                <a:gd name="T6" fmla="*/ 0 w 880"/>
                <a:gd name="T7" fmla="*/ 88 h 326"/>
                <a:gd name="T8" fmla="*/ 878 w 880"/>
                <a:gd name="T9" fmla="*/ 0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0" h="326">
                  <a:moveTo>
                    <a:pt x="878" y="0"/>
                  </a:moveTo>
                  <a:lnTo>
                    <a:pt x="880" y="239"/>
                  </a:lnTo>
                  <a:lnTo>
                    <a:pt x="3" y="326"/>
                  </a:lnTo>
                  <a:lnTo>
                    <a:pt x="0" y="88"/>
                  </a:lnTo>
                  <a:lnTo>
                    <a:pt x="87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5" name="Freeform 6">
              <a:extLst>
                <a:ext uri="{FF2B5EF4-FFF2-40B4-BE49-F238E27FC236}">
                  <a16:creationId xmlns:a16="http://schemas.microsoft.com/office/drawing/2014/main" id="{FAC09FC0-6CC7-4877-833B-EF7DA33EC31E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956" y="2514237"/>
              <a:ext cx="688975" cy="627063"/>
            </a:xfrm>
            <a:custGeom>
              <a:avLst/>
              <a:gdLst>
                <a:gd name="T0" fmla="*/ 431 w 434"/>
                <a:gd name="T1" fmla="*/ 157 h 395"/>
                <a:gd name="T2" fmla="*/ 434 w 434"/>
                <a:gd name="T3" fmla="*/ 395 h 395"/>
                <a:gd name="T4" fmla="*/ 3 w 434"/>
                <a:gd name="T5" fmla="*/ 239 h 395"/>
                <a:gd name="T6" fmla="*/ 0 w 434"/>
                <a:gd name="T7" fmla="*/ 0 h 395"/>
                <a:gd name="T8" fmla="*/ 431 w 434"/>
                <a:gd name="T9" fmla="*/ 157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4" h="395">
                  <a:moveTo>
                    <a:pt x="431" y="157"/>
                  </a:moveTo>
                  <a:lnTo>
                    <a:pt x="434" y="395"/>
                  </a:lnTo>
                  <a:lnTo>
                    <a:pt x="3" y="239"/>
                  </a:lnTo>
                  <a:lnTo>
                    <a:pt x="0" y="0"/>
                  </a:lnTo>
                  <a:lnTo>
                    <a:pt x="431" y="15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6" name="Freeform 7">
              <a:extLst>
                <a:ext uri="{FF2B5EF4-FFF2-40B4-BE49-F238E27FC236}">
                  <a16:creationId xmlns:a16="http://schemas.microsoft.com/office/drawing/2014/main" id="{83B228D0-B06D-43DE-921D-173C4416155D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956" y="2377712"/>
              <a:ext cx="2078037" cy="385763"/>
            </a:xfrm>
            <a:custGeom>
              <a:avLst/>
              <a:gdLst>
                <a:gd name="T0" fmla="*/ 1309 w 1309"/>
                <a:gd name="T1" fmla="*/ 155 h 243"/>
                <a:gd name="T2" fmla="*/ 431 w 1309"/>
                <a:gd name="T3" fmla="*/ 243 h 243"/>
                <a:gd name="T4" fmla="*/ 0 w 1309"/>
                <a:gd name="T5" fmla="*/ 86 h 243"/>
                <a:gd name="T6" fmla="*/ 878 w 1309"/>
                <a:gd name="T7" fmla="*/ 0 h 243"/>
                <a:gd name="T8" fmla="*/ 1309 w 1309"/>
                <a:gd name="T9" fmla="*/ 155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09" h="243">
                  <a:moveTo>
                    <a:pt x="1309" y="155"/>
                  </a:moveTo>
                  <a:lnTo>
                    <a:pt x="431" y="243"/>
                  </a:lnTo>
                  <a:lnTo>
                    <a:pt x="0" y="86"/>
                  </a:lnTo>
                  <a:lnTo>
                    <a:pt x="878" y="0"/>
                  </a:lnTo>
                  <a:lnTo>
                    <a:pt x="1309" y="15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BAE9FF27-254E-4359-B1D4-EA16EA58A5F5}"/>
              </a:ext>
            </a:extLst>
          </p:cNvPr>
          <p:cNvGrpSpPr/>
          <p:nvPr/>
        </p:nvGrpSpPr>
        <p:grpSpPr>
          <a:xfrm rot="16200000">
            <a:off x="3581043" y="3426155"/>
            <a:ext cx="1560910" cy="495680"/>
            <a:chOff x="837956" y="3095262"/>
            <a:chExt cx="2081213" cy="762001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8" name="Freeform 8">
              <a:extLst>
                <a:ext uri="{FF2B5EF4-FFF2-40B4-BE49-F238E27FC236}">
                  <a16:creationId xmlns:a16="http://schemas.microsoft.com/office/drawing/2014/main" id="{01BA4F91-E9F5-4C80-9232-35A0168B8BBC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2169" y="3341325"/>
              <a:ext cx="1397000" cy="515938"/>
            </a:xfrm>
            <a:custGeom>
              <a:avLst/>
              <a:gdLst>
                <a:gd name="T0" fmla="*/ 878 w 880"/>
                <a:gd name="T1" fmla="*/ 0 h 325"/>
                <a:gd name="T2" fmla="*/ 880 w 880"/>
                <a:gd name="T3" fmla="*/ 239 h 325"/>
                <a:gd name="T4" fmla="*/ 3 w 880"/>
                <a:gd name="T5" fmla="*/ 325 h 325"/>
                <a:gd name="T6" fmla="*/ 0 w 880"/>
                <a:gd name="T7" fmla="*/ 87 h 325"/>
                <a:gd name="T8" fmla="*/ 878 w 880"/>
                <a:gd name="T9" fmla="*/ 0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0" h="325">
                  <a:moveTo>
                    <a:pt x="878" y="0"/>
                  </a:moveTo>
                  <a:lnTo>
                    <a:pt x="880" y="239"/>
                  </a:lnTo>
                  <a:lnTo>
                    <a:pt x="3" y="325"/>
                  </a:lnTo>
                  <a:lnTo>
                    <a:pt x="0" y="87"/>
                  </a:lnTo>
                  <a:lnTo>
                    <a:pt x="87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9" name="Freeform 9">
              <a:extLst>
                <a:ext uri="{FF2B5EF4-FFF2-40B4-BE49-F238E27FC236}">
                  <a16:creationId xmlns:a16="http://schemas.microsoft.com/office/drawing/2014/main" id="{99D0B271-D0F8-4029-ACA4-83DF8414FB2B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956" y="3231787"/>
              <a:ext cx="688975" cy="625475"/>
            </a:xfrm>
            <a:custGeom>
              <a:avLst/>
              <a:gdLst>
                <a:gd name="T0" fmla="*/ 431 w 434"/>
                <a:gd name="T1" fmla="*/ 156 h 394"/>
                <a:gd name="T2" fmla="*/ 434 w 434"/>
                <a:gd name="T3" fmla="*/ 394 h 394"/>
                <a:gd name="T4" fmla="*/ 3 w 434"/>
                <a:gd name="T5" fmla="*/ 239 h 394"/>
                <a:gd name="T6" fmla="*/ 0 w 434"/>
                <a:gd name="T7" fmla="*/ 0 h 394"/>
                <a:gd name="T8" fmla="*/ 431 w 434"/>
                <a:gd name="T9" fmla="*/ 156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4" h="394">
                  <a:moveTo>
                    <a:pt x="431" y="156"/>
                  </a:moveTo>
                  <a:lnTo>
                    <a:pt x="434" y="394"/>
                  </a:lnTo>
                  <a:lnTo>
                    <a:pt x="3" y="239"/>
                  </a:lnTo>
                  <a:lnTo>
                    <a:pt x="0" y="0"/>
                  </a:lnTo>
                  <a:lnTo>
                    <a:pt x="431" y="15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10" name="Freeform 10">
              <a:extLst>
                <a:ext uri="{FF2B5EF4-FFF2-40B4-BE49-F238E27FC236}">
                  <a16:creationId xmlns:a16="http://schemas.microsoft.com/office/drawing/2014/main" id="{48B0F16A-7D9D-42C0-BD7C-B95813B45E6F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956" y="3095262"/>
              <a:ext cx="2078037" cy="384175"/>
            </a:xfrm>
            <a:custGeom>
              <a:avLst/>
              <a:gdLst>
                <a:gd name="T0" fmla="*/ 1309 w 1309"/>
                <a:gd name="T1" fmla="*/ 155 h 242"/>
                <a:gd name="T2" fmla="*/ 431 w 1309"/>
                <a:gd name="T3" fmla="*/ 242 h 242"/>
                <a:gd name="T4" fmla="*/ 0 w 1309"/>
                <a:gd name="T5" fmla="*/ 86 h 242"/>
                <a:gd name="T6" fmla="*/ 878 w 1309"/>
                <a:gd name="T7" fmla="*/ 0 h 242"/>
                <a:gd name="T8" fmla="*/ 1309 w 1309"/>
                <a:gd name="T9" fmla="*/ 155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09" h="242">
                  <a:moveTo>
                    <a:pt x="1309" y="155"/>
                  </a:moveTo>
                  <a:lnTo>
                    <a:pt x="431" y="242"/>
                  </a:lnTo>
                  <a:lnTo>
                    <a:pt x="0" y="86"/>
                  </a:lnTo>
                  <a:lnTo>
                    <a:pt x="878" y="0"/>
                  </a:lnTo>
                  <a:lnTo>
                    <a:pt x="1309" y="15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717B82BE-E5CD-4FCC-8F2D-A1A6D973CC8D}"/>
              </a:ext>
            </a:extLst>
          </p:cNvPr>
          <p:cNvGrpSpPr/>
          <p:nvPr/>
        </p:nvGrpSpPr>
        <p:grpSpPr>
          <a:xfrm rot="16200000">
            <a:off x="4047291" y="3425640"/>
            <a:ext cx="1560910" cy="496712"/>
            <a:chOff x="837956" y="3811225"/>
            <a:chExt cx="2081213" cy="763588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12" name="Freeform 11">
              <a:extLst>
                <a:ext uri="{FF2B5EF4-FFF2-40B4-BE49-F238E27FC236}">
                  <a16:creationId xmlns:a16="http://schemas.microsoft.com/office/drawing/2014/main" id="{8F3D6B09-103E-41D3-BD26-EEB559395E09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2169" y="4057287"/>
              <a:ext cx="1397000" cy="517525"/>
            </a:xfrm>
            <a:custGeom>
              <a:avLst/>
              <a:gdLst>
                <a:gd name="T0" fmla="*/ 878 w 880"/>
                <a:gd name="T1" fmla="*/ 0 h 326"/>
                <a:gd name="T2" fmla="*/ 880 w 880"/>
                <a:gd name="T3" fmla="*/ 239 h 326"/>
                <a:gd name="T4" fmla="*/ 3 w 880"/>
                <a:gd name="T5" fmla="*/ 326 h 326"/>
                <a:gd name="T6" fmla="*/ 0 w 880"/>
                <a:gd name="T7" fmla="*/ 86 h 326"/>
                <a:gd name="T8" fmla="*/ 878 w 880"/>
                <a:gd name="T9" fmla="*/ 0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0" h="326">
                  <a:moveTo>
                    <a:pt x="878" y="0"/>
                  </a:moveTo>
                  <a:lnTo>
                    <a:pt x="880" y="239"/>
                  </a:lnTo>
                  <a:lnTo>
                    <a:pt x="3" y="326"/>
                  </a:lnTo>
                  <a:lnTo>
                    <a:pt x="0" y="86"/>
                  </a:lnTo>
                  <a:lnTo>
                    <a:pt x="87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6B40E97E-B6F8-446F-B778-EDE55BB28D5F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956" y="3947750"/>
              <a:ext cx="688975" cy="627063"/>
            </a:xfrm>
            <a:custGeom>
              <a:avLst/>
              <a:gdLst>
                <a:gd name="T0" fmla="*/ 431 w 434"/>
                <a:gd name="T1" fmla="*/ 155 h 395"/>
                <a:gd name="T2" fmla="*/ 434 w 434"/>
                <a:gd name="T3" fmla="*/ 395 h 395"/>
                <a:gd name="T4" fmla="*/ 3 w 434"/>
                <a:gd name="T5" fmla="*/ 239 h 395"/>
                <a:gd name="T6" fmla="*/ 0 w 434"/>
                <a:gd name="T7" fmla="*/ 0 h 395"/>
                <a:gd name="T8" fmla="*/ 431 w 434"/>
                <a:gd name="T9" fmla="*/ 155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4" h="395">
                  <a:moveTo>
                    <a:pt x="431" y="155"/>
                  </a:moveTo>
                  <a:lnTo>
                    <a:pt x="434" y="395"/>
                  </a:lnTo>
                  <a:lnTo>
                    <a:pt x="3" y="239"/>
                  </a:lnTo>
                  <a:lnTo>
                    <a:pt x="0" y="0"/>
                  </a:lnTo>
                  <a:lnTo>
                    <a:pt x="431" y="15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14" name="Freeform 13">
              <a:extLst>
                <a:ext uri="{FF2B5EF4-FFF2-40B4-BE49-F238E27FC236}">
                  <a16:creationId xmlns:a16="http://schemas.microsoft.com/office/drawing/2014/main" id="{4988D218-E5CC-4E80-BE14-FA96A3C8124F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956" y="3811225"/>
              <a:ext cx="2078037" cy="382588"/>
            </a:xfrm>
            <a:custGeom>
              <a:avLst/>
              <a:gdLst>
                <a:gd name="T0" fmla="*/ 1309 w 1309"/>
                <a:gd name="T1" fmla="*/ 155 h 241"/>
                <a:gd name="T2" fmla="*/ 431 w 1309"/>
                <a:gd name="T3" fmla="*/ 241 h 241"/>
                <a:gd name="T4" fmla="*/ 0 w 1309"/>
                <a:gd name="T5" fmla="*/ 86 h 241"/>
                <a:gd name="T6" fmla="*/ 878 w 1309"/>
                <a:gd name="T7" fmla="*/ 0 h 241"/>
                <a:gd name="T8" fmla="*/ 1309 w 1309"/>
                <a:gd name="T9" fmla="*/ 155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09" h="241">
                  <a:moveTo>
                    <a:pt x="1309" y="155"/>
                  </a:moveTo>
                  <a:lnTo>
                    <a:pt x="431" y="241"/>
                  </a:lnTo>
                  <a:lnTo>
                    <a:pt x="0" y="86"/>
                  </a:lnTo>
                  <a:lnTo>
                    <a:pt x="878" y="0"/>
                  </a:lnTo>
                  <a:lnTo>
                    <a:pt x="1309" y="15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7083436-6D6A-4859-B485-EEF87D86B4A1}"/>
              </a:ext>
            </a:extLst>
          </p:cNvPr>
          <p:cNvGrpSpPr/>
          <p:nvPr/>
        </p:nvGrpSpPr>
        <p:grpSpPr>
          <a:xfrm rot="16200000">
            <a:off x="4513023" y="3425640"/>
            <a:ext cx="1560910" cy="496712"/>
            <a:chOff x="837956" y="4527187"/>
            <a:chExt cx="2081213" cy="763588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16" name="Freeform 14">
              <a:extLst>
                <a:ext uri="{FF2B5EF4-FFF2-40B4-BE49-F238E27FC236}">
                  <a16:creationId xmlns:a16="http://schemas.microsoft.com/office/drawing/2014/main" id="{2FE9EC22-9487-4E93-8156-102DF4E01AC1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2169" y="4774837"/>
              <a:ext cx="1397000" cy="515938"/>
            </a:xfrm>
            <a:custGeom>
              <a:avLst/>
              <a:gdLst>
                <a:gd name="T0" fmla="*/ 878 w 880"/>
                <a:gd name="T1" fmla="*/ 0 h 325"/>
                <a:gd name="T2" fmla="*/ 880 w 880"/>
                <a:gd name="T3" fmla="*/ 239 h 325"/>
                <a:gd name="T4" fmla="*/ 3 w 880"/>
                <a:gd name="T5" fmla="*/ 325 h 325"/>
                <a:gd name="T6" fmla="*/ 0 w 880"/>
                <a:gd name="T7" fmla="*/ 86 h 325"/>
                <a:gd name="T8" fmla="*/ 878 w 880"/>
                <a:gd name="T9" fmla="*/ 0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0" h="325">
                  <a:moveTo>
                    <a:pt x="878" y="0"/>
                  </a:moveTo>
                  <a:lnTo>
                    <a:pt x="880" y="239"/>
                  </a:lnTo>
                  <a:lnTo>
                    <a:pt x="3" y="325"/>
                  </a:lnTo>
                  <a:lnTo>
                    <a:pt x="0" y="86"/>
                  </a:lnTo>
                  <a:lnTo>
                    <a:pt x="87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17" name="Freeform 15">
              <a:extLst>
                <a:ext uri="{FF2B5EF4-FFF2-40B4-BE49-F238E27FC236}">
                  <a16:creationId xmlns:a16="http://schemas.microsoft.com/office/drawing/2014/main" id="{BC28D81C-88DC-4303-B587-7188E6D4E7C6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956" y="4665300"/>
              <a:ext cx="688975" cy="625475"/>
            </a:xfrm>
            <a:custGeom>
              <a:avLst/>
              <a:gdLst>
                <a:gd name="T0" fmla="*/ 431 w 434"/>
                <a:gd name="T1" fmla="*/ 155 h 394"/>
                <a:gd name="T2" fmla="*/ 434 w 434"/>
                <a:gd name="T3" fmla="*/ 394 h 394"/>
                <a:gd name="T4" fmla="*/ 3 w 434"/>
                <a:gd name="T5" fmla="*/ 239 h 394"/>
                <a:gd name="T6" fmla="*/ 0 w 434"/>
                <a:gd name="T7" fmla="*/ 0 h 394"/>
                <a:gd name="T8" fmla="*/ 431 w 434"/>
                <a:gd name="T9" fmla="*/ 155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4" h="394">
                  <a:moveTo>
                    <a:pt x="431" y="155"/>
                  </a:moveTo>
                  <a:lnTo>
                    <a:pt x="434" y="394"/>
                  </a:lnTo>
                  <a:lnTo>
                    <a:pt x="3" y="239"/>
                  </a:lnTo>
                  <a:lnTo>
                    <a:pt x="0" y="0"/>
                  </a:lnTo>
                  <a:lnTo>
                    <a:pt x="431" y="15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18" name="Freeform 16">
              <a:extLst>
                <a:ext uri="{FF2B5EF4-FFF2-40B4-BE49-F238E27FC236}">
                  <a16:creationId xmlns:a16="http://schemas.microsoft.com/office/drawing/2014/main" id="{CCC7EBFD-0D0E-4302-B76B-77E5D86495D4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956" y="4527187"/>
              <a:ext cx="2078037" cy="384175"/>
            </a:xfrm>
            <a:custGeom>
              <a:avLst/>
              <a:gdLst>
                <a:gd name="T0" fmla="*/ 1309 w 1309"/>
                <a:gd name="T1" fmla="*/ 156 h 242"/>
                <a:gd name="T2" fmla="*/ 431 w 1309"/>
                <a:gd name="T3" fmla="*/ 242 h 242"/>
                <a:gd name="T4" fmla="*/ 0 w 1309"/>
                <a:gd name="T5" fmla="*/ 87 h 242"/>
                <a:gd name="T6" fmla="*/ 878 w 1309"/>
                <a:gd name="T7" fmla="*/ 0 h 242"/>
                <a:gd name="T8" fmla="*/ 1309 w 1309"/>
                <a:gd name="T9" fmla="*/ 156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09" h="242">
                  <a:moveTo>
                    <a:pt x="1309" y="156"/>
                  </a:moveTo>
                  <a:lnTo>
                    <a:pt x="431" y="242"/>
                  </a:lnTo>
                  <a:lnTo>
                    <a:pt x="0" y="87"/>
                  </a:lnTo>
                  <a:lnTo>
                    <a:pt x="878" y="0"/>
                  </a:lnTo>
                  <a:lnTo>
                    <a:pt x="1309" y="15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7D370431-F249-4E5D-8707-BE78F152FB4A}"/>
              </a:ext>
            </a:extLst>
          </p:cNvPr>
          <p:cNvSpPr txBox="1"/>
          <p:nvPr/>
        </p:nvSpPr>
        <p:spPr>
          <a:xfrm>
            <a:off x="6762436" y="2200144"/>
            <a:ext cx="1864274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53D4A38-8599-4ABD-BF2E-96DF251AA714}"/>
              </a:ext>
            </a:extLst>
          </p:cNvPr>
          <p:cNvSpPr txBox="1"/>
          <p:nvPr/>
        </p:nvSpPr>
        <p:spPr>
          <a:xfrm>
            <a:off x="6762437" y="1944254"/>
            <a:ext cx="1527983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D7277702-DDF9-489C-B80B-0304EE36724F}"/>
              </a:ext>
            </a:extLst>
          </p:cNvPr>
          <p:cNvSpPr/>
          <p:nvPr/>
        </p:nvSpPr>
        <p:spPr>
          <a:xfrm>
            <a:off x="6101351" y="2015054"/>
            <a:ext cx="458565" cy="458565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712C0DE-20DD-477B-89E4-B61C88F9F564}"/>
              </a:ext>
            </a:extLst>
          </p:cNvPr>
          <p:cNvSpPr txBox="1"/>
          <p:nvPr/>
        </p:nvSpPr>
        <p:spPr>
          <a:xfrm>
            <a:off x="6762436" y="5013905"/>
            <a:ext cx="1864274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6E11136-81B5-42FC-B71A-7AC51D8E31E0}"/>
              </a:ext>
            </a:extLst>
          </p:cNvPr>
          <p:cNvSpPr txBox="1"/>
          <p:nvPr/>
        </p:nvSpPr>
        <p:spPr>
          <a:xfrm>
            <a:off x="6762437" y="4758015"/>
            <a:ext cx="1527983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18EC87D2-C70B-437A-8128-24AA7979D1AA}"/>
              </a:ext>
            </a:extLst>
          </p:cNvPr>
          <p:cNvSpPr/>
          <p:nvPr/>
        </p:nvSpPr>
        <p:spPr>
          <a:xfrm>
            <a:off x="6101351" y="4828816"/>
            <a:ext cx="458565" cy="458565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C424C421-1FE7-4D56-9AFE-9D353C126EE7}"/>
              </a:ext>
            </a:extLst>
          </p:cNvPr>
          <p:cNvSpPr txBox="1"/>
          <p:nvPr/>
        </p:nvSpPr>
        <p:spPr>
          <a:xfrm>
            <a:off x="517290" y="2200144"/>
            <a:ext cx="1864274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A10E9A59-B217-4959-B459-F64F31F49167}"/>
              </a:ext>
            </a:extLst>
          </p:cNvPr>
          <p:cNvSpPr txBox="1"/>
          <p:nvPr/>
        </p:nvSpPr>
        <p:spPr>
          <a:xfrm>
            <a:off x="853581" y="1944254"/>
            <a:ext cx="1527983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89D1CD46-3253-41F5-A293-A9DDE5558C30}"/>
              </a:ext>
            </a:extLst>
          </p:cNvPr>
          <p:cNvSpPr/>
          <p:nvPr/>
        </p:nvSpPr>
        <p:spPr>
          <a:xfrm>
            <a:off x="2506607" y="2015054"/>
            <a:ext cx="458565" cy="458565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9394CE78-E2A2-451C-96A0-CAC2C128BFE7}"/>
              </a:ext>
            </a:extLst>
          </p:cNvPr>
          <p:cNvSpPr txBox="1"/>
          <p:nvPr/>
        </p:nvSpPr>
        <p:spPr>
          <a:xfrm>
            <a:off x="517290" y="5013905"/>
            <a:ext cx="1864274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5A5FF2D0-D15B-45DB-8F89-54B748B65504}"/>
              </a:ext>
            </a:extLst>
          </p:cNvPr>
          <p:cNvSpPr txBox="1"/>
          <p:nvPr/>
        </p:nvSpPr>
        <p:spPr>
          <a:xfrm>
            <a:off x="853581" y="4758015"/>
            <a:ext cx="1527983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350" b="1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086B74C1-64C5-4F17-8539-2F599934356B}"/>
              </a:ext>
            </a:extLst>
          </p:cNvPr>
          <p:cNvSpPr/>
          <p:nvPr/>
        </p:nvSpPr>
        <p:spPr>
          <a:xfrm>
            <a:off x="2506607" y="4828816"/>
            <a:ext cx="458565" cy="458565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48" name="Text Placeholder 47">
            <a:extLst>
              <a:ext uri="{FF2B5EF4-FFF2-40B4-BE49-F238E27FC236}">
                <a16:creationId xmlns:a16="http://schemas.microsoft.com/office/drawing/2014/main" id="{C028CD26-DF86-417C-AAD4-6E98F0B362A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FACING OBSTACLES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CAC5AC3D-016A-48CC-90D5-EBF42B268D2E}"/>
              </a:ext>
            </a:extLst>
          </p:cNvPr>
          <p:cNvSpPr txBox="1"/>
          <p:nvPr/>
        </p:nvSpPr>
        <p:spPr>
          <a:xfrm>
            <a:off x="2499602" y="2073174"/>
            <a:ext cx="46557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  <a:latin typeface="+mj-lt"/>
              </a:rPr>
              <a:t>I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1FE35078-8064-4630-9CE9-9E94C62A22A0}"/>
              </a:ext>
            </a:extLst>
          </p:cNvPr>
          <p:cNvSpPr txBox="1"/>
          <p:nvPr/>
        </p:nvSpPr>
        <p:spPr>
          <a:xfrm>
            <a:off x="2499602" y="4896515"/>
            <a:ext cx="46557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  <a:latin typeface="+mj-lt"/>
              </a:rPr>
              <a:t>II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D36B52BC-4096-43EA-8D97-DFF28A2A9720}"/>
              </a:ext>
            </a:extLst>
          </p:cNvPr>
          <p:cNvSpPr txBox="1"/>
          <p:nvPr/>
        </p:nvSpPr>
        <p:spPr>
          <a:xfrm>
            <a:off x="6094346" y="2073174"/>
            <a:ext cx="46557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  <a:latin typeface="+mj-lt"/>
              </a:rPr>
              <a:t>III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10212CB5-C76C-49C9-9BAC-E73EE7620700}"/>
              </a:ext>
            </a:extLst>
          </p:cNvPr>
          <p:cNvSpPr txBox="1"/>
          <p:nvPr/>
        </p:nvSpPr>
        <p:spPr>
          <a:xfrm>
            <a:off x="6094346" y="4896515"/>
            <a:ext cx="46557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  <a:latin typeface="+mj-lt"/>
              </a:rPr>
              <a:t>IV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A2EE0E46-183C-412E-9080-766E0019ACED}"/>
              </a:ext>
            </a:extLst>
          </p:cNvPr>
          <p:cNvSpPr txBox="1"/>
          <p:nvPr/>
        </p:nvSpPr>
        <p:spPr>
          <a:xfrm>
            <a:off x="3648087" y="2496149"/>
            <a:ext cx="46557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I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5CEF7EDA-F7E7-4199-86FF-20E1DB97A2A2}"/>
              </a:ext>
            </a:extLst>
          </p:cNvPr>
          <p:cNvSpPr txBox="1"/>
          <p:nvPr/>
        </p:nvSpPr>
        <p:spPr>
          <a:xfrm>
            <a:off x="4106430" y="4533034"/>
            <a:ext cx="46557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II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EC7929EE-9482-4C95-B421-4219156AE814}"/>
              </a:ext>
            </a:extLst>
          </p:cNvPr>
          <p:cNvSpPr txBox="1"/>
          <p:nvPr/>
        </p:nvSpPr>
        <p:spPr>
          <a:xfrm>
            <a:off x="4616342" y="2496149"/>
            <a:ext cx="46557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III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70D79116-668B-4A5B-9DD9-799F4AC7799D}"/>
              </a:ext>
            </a:extLst>
          </p:cNvPr>
          <p:cNvSpPr txBox="1"/>
          <p:nvPr/>
        </p:nvSpPr>
        <p:spPr>
          <a:xfrm>
            <a:off x="5029959" y="4533034"/>
            <a:ext cx="46557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IV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34469707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1" grpId="0" animBg="1"/>
      <p:bldP spid="22" grpId="0"/>
      <p:bldP spid="23" grpId="0"/>
      <p:bldP spid="24" grpId="0" animBg="1"/>
      <p:bldP spid="38" grpId="0"/>
      <p:bldP spid="39" grpId="0"/>
      <p:bldP spid="40" grpId="0" animBg="1"/>
      <p:bldP spid="44" grpId="0"/>
      <p:bldP spid="45" grpId="0"/>
      <p:bldP spid="46" grpId="0" animBg="1"/>
      <p:bldP spid="48" grpId="0" build="p"/>
      <p:bldP spid="68" grpId="0"/>
      <p:bldP spid="69" grpId="0"/>
      <p:bldP spid="70" grpId="0"/>
      <p:bldP spid="71" grpId="0"/>
      <p:bldP spid="72" grpId="0"/>
      <p:bldP spid="73" grpId="0"/>
      <p:bldP spid="74" grpId="0"/>
      <p:bldP spid="7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Placeholder 27">
            <a:extLst>
              <a:ext uri="{FF2B5EF4-FFF2-40B4-BE49-F238E27FC236}">
                <a16:creationId xmlns:a16="http://schemas.microsoft.com/office/drawing/2014/main" id="{64E48F10-D7BE-4177-93E2-2E6B7E1143D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PIE CHART</a:t>
            </a:r>
          </a:p>
        </p:txBody>
      </p:sp>
      <p:graphicFrame>
        <p:nvGraphicFramePr>
          <p:cNvPr id="21" name="Chart 20">
            <a:extLst>
              <a:ext uri="{FF2B5EF4-FFF2-40B4-BE49-F238E27FC236}">
                <a16:creationId xmlns:a16="http://schemas.microsoft.com/office/drawing/2014/main" id="{0EE065E0-95BE-415B-B1B8-780E6260767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2697320"/>
              </p:ext>
            </p:extLst>
          </p:nvPr>
        </p:nvGraphicFramePr>
        <p:xfrm>
          <a:off x="994791" y="2489499"/>
          <a:ext cx="1788605" cy="11924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3" name="TextBox 22">
            <a:extLst>
              <a:ext uri="{FF2B5EF4-FFF2-40B4-BE49-F238E27FC236}">
                <a16:creationId xmlns:a16="http://schemas.microsoft.com/office/drawing/2014/main" id="{BDEA4AAE-D3CB-43D1-81B5-A806C78C4C2C}"/>
              </a:ext>
            </a:extLst>
          </p:cNvPr>
          <p:cNvSpPr txBox="1"/>
          <p:nvPr/>
        </p:nvSpPr>
        <p:spPr>
          <a:xfrm>
            <a:off x="1547350" y="2962931"/>
            <a:ext cx="639476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25" b="1" dirty="0">
                <a:latin typeface="+mj-lt"/>
              </a:rPr>
              <a:t>51%</a:t>
            </a: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D0221BC2-6573-4A77-956B-9EFAF34C9A2F}"/>
              </a:ext>
            </a:extLst>
          </p:cNvPr>
          <p:cNvSpPr/>
          <p:nvPr/>
        </p:nvSpPr>
        <p:spPr>
          <a:xfrm>
            <a:off x="2046155" y="3304436"/>
            <a:ext cx="377466" cy="37746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81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4CE789B-277D-4F96-BADF-1DD67364631A}"/>
              </a:ext>
            </a:extLst>
          </p:cNvPr>
          <p:cNvSpPr txBox="1"/>
          <p:nvPr/>
        </p:nvSpPr>
        <p:spPr>
          <a:xfrm>
            <a:off x="1216252" y="4239806"/>
            <a:ext cx="1348068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soul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6C64D568-C08F-4B35-AC0B-27262E04307A}"/>
              </a:ext>
            </a:extLst>
          </p:cNvPr>
          <p:cNvSpPr txBox="1"/>
          <p:nvPr/>
        </p:nvSpPr>
        <p:spPr>
          <a:xfrm>
            <a:off x="1216252" y="3997159"/>
            <a:ext cx="134806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graphicFrame>
        <p:nvGraphicFramePr>
          <p:cNvPr id="43" name="Chart 42">
            <a:extLst>
              <a:ext uri="{FF2B5EF4-FFF2-40B4-BE49-F238E27FC236}">
                <a16:creationId xmlns:a16="http://schemas.microsoft.com/office/drawing/2014/main" id="{8361A629-2743-4365-ADE6-A0C2701FB6E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861335934"/>
              </p:ext>
            </p:extLst>
          </p:nvPr>
        </p:nvGraphicFramePr>
        <p:xfrm>
          <a:off x="2783395" y="2489499"/>
          <a:ext cx="1788605" cy="11924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4" name="TextBox 43">
            <a:extLst>
              <a:ext uri="{FF2B5EF4-FFF2-40B4-BE49-F238E27FC236}">
                <a16:creationId xmlns:a16="http://schemas.microsoft.com/office/drawing/2014/main" id="{F79048B9-66B5-4ED9-866A-0CF625502659}"/>
              </a:ext>
            </a:extLst>
          </p:cNvPr>
          <p:cNvSpPr txBox="1"/>
          <p:nvPr/>
        </p:nvSpPr>
        <p:spPr>
          <a:xfrm>
            <a:off x="3335955" y="2962931"/>
            <a:ext cx="639476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25" b="1" dirty="0">
                <a:latin typeface="+mj-lt"/>
              </a:rPr>
              <a:t>25%</a:t>
            </a:r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4938B8E7-01BC-4900-B261-04B4AF173887}"/>
              </a:ext>
            </a:extLst>
          </p:cNvPr>
          <p:cNvSpPr/>
          <p:nvPr/>
        </p:nvSpPr>
        <p:spPr>
          <a:xfrm>
            <a:off x="3834760" y="3304436"/>
            <a:ext cx="377466" cy="37746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81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33668622-AF33-4CB3-837A-B718D0ED795E}"/>
              </a:ext>
            </a:extLst>
          </p:cNvPr>
          <p:cNvSpPr txBox="1"/>
          <p:nvPr/>
        </p:nvSpPr>
        <p:spPr>
          <a:xfrm>
            <a:off x="3004856" y="4239806"/>
            <a:ext cx="1348068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soul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76790818-939B-425D-8674-D00355CFEFED}"/>
              </a:ext>
            </a:extLst>
          </p:cNvPr>
          <p:cNvSpPr txBox="1"/>
          <p:nvPr/>
        </p:nvSpPr>
        <p:spPr>
          <a:xfrm>
            <a:off x="3004856" y="3997159"/>
            <a:ext cx="134806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graphicFrame>
        <p:nvGraphicFramePr>
          <p:cNvPr id="49" name="Chart 48">
            <a:extLst>
              <a:ext uri="{FF2B5EF4-FFF2-40B4-BE49-F238E27FC236}">
                <a16:creationId xmlns:a16="http://schemas.microsoft.com/office/drawing/2014/main" id="{7AD61A50-D808-4BBE-B4A0-33B921F3CD2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953161392"/>
              </p:ext>
            </p:extLst>
          </p:nvPr>
        </p:nvGraphicFramePr>
        <p:xfrm>
          <a:off x="4572000" y="2489499"/>
          <a:ext cx="1788605" cy="11924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50" name="TextBox 49">
            <a:extLst>
              <a:ext uri="{FF2B5EF4-FFF2-40B4-BE49-F238E27FC236}">
                <a16:creationId xmlns:a16="http://schemas.microsoft.com/office/drawing/2014/main" id="{F5129855-E25E-42DD-9316-36AD927B1AC7}"/>
              </a:ext>
            </a:extLst>
          </p:cNvPr>
          <p:cNvSpPr txBox="1"/>
          <p:nvPr/>
        </p:nvSpPr>
        <p:spPr>
          <a:xfrm>
            <a:off x="5124559" y="2962931"/>
            <a:ext cx="639476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25" b="1" dirty="0">
                <a:latin typeface="+mj-lt"/>
              </a:rPr>
              <a:t>76%</a:t>
            </a:r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586525D8-0F10-4515-BA8F-B59A332510B0}"/>
              </a:ext>
            </a:extLst>
          </p:cNvPr>
          <p:cNvSpPr/>
          <p:nvPr/>
        </p:nvSpPr>
        <p:spPr>
          <a:xfrm>
            <a:off x="5623364" y="3304436"/>
            <a:ext cx="377466" cy="37746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81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79C42F07-0563-4CA3-9032-E593EF2F19AC}"/>
              </a:ext>
            </a:extLst>
          </p:cNvPr>
          <p:cNvSpPr txBox="1"/>
          <p:nvPr/>
        </p:nvSpPr>
        <p:spPr>
          <a:xfrm>
            <a:off x="4793461" y="4239806"/>
            <a:ext cx="1348068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soul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47CC5829-528A-4403-8A1F-41E37481B7C9}"/>
              </a:ext>
            </a:extLst>
          </p:cNvPr>
          <p:cNvSpPr txBox="1"/>
          <p:nvPr/>
        </p:nvSpPr>
        <p:spPr>
          <a:xfrm>
            <a:off x="4793461" y="3997159"/>
            <a:ext cx="134806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graphicFrame>
        <p:nvGraphicFramePr>
          <p:cNvPr id="55" name="Chart 54">
            <a:extLst>
              <a:ext uri="{FF2B5EF4-FFF2-40B4-BE49-F238E27FC236}">
                <a16:creationId xmlns:a16="http://schemas.microsoft.com/office/drawing/2014/main" id="{28CED748-4360-4583-A67E-578716685DC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06337929"/>
              </p:ext>
            </p:extLst>
          </p:nvPr>
        </p:nvGraphicFramePr>
        <p:xfrm>
          <a:off x="6360604" y="2489499"/>
          <a:ext cx="1788605" cy="11924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56" name="TextBox 55">
            <a:extLst>
              <a:ext uri="{FF2B5EF4-FFF2-40B4-BE49-F238E27FC236}">
                <a16:creationId xmlns:a16="http://schemas.microsoft.com/office/drawing/2014/main" id="{6AC33D22-1865-4242-ABD8-A06951E6E71C}"/>
              </a:ext>
            </a:extLst>
          </p:cNvPr>
          <p:cNvSpPr txBox="1"/>
          <p:nvPr/>
        </p:nvSpPr>
        <p:spPr>
          <a:xfrm>
            <a:off x="6913164" y="2962931"/>
            <a:ext cx="639476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25" b="1" dirty="0">
                <a:latin typeface="+mj-lt"/>
              </a:rPr>
              <a:t>67%</a:t>
            </a:r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853ADE93-F9D1-4F90-B6DB-41B6CA614383}"/>
              </a:ext>
            </a:extLst>
          </p:cNvPr>
          <p:cNvSpPr/>
          <p:nvPr/>
        </p:nvSpPr>
        <p:spPr>
          <a:xfrm>
            <a:off x="7411969" y="3304436"/>
            <a:ext cx="377466" cy="37746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81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BDD2C09B-D01D-4DA5-BD6A-DE79923DBEAF}"/>
              </a:ext>
            </a:extLst>
          </p:cNvPr>
          <p:cNvSpPr txBox="1"/>
          <p:nvPr/>
        </p:nvSpPr>
        <p:spPr>
          <a:xfrm>
            <a:off x="6582065" y="4239806"/>
            <a:ext cx="1348068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soul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E0715D4E-2DEE-402C-9564-1788BD967B24}"/>
              </a:ext>
            </a:extLst>
          </p:cNvPr>
          <p:cNvSpPr txBox="1"/>
          <p:nvPr/>
        </p:nvSpPr>
        <p:spPr>
          <a:xfrm>
            <a:off x="6582065" y="3997159"/>
            <a:ext cx="134806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61" name="Graphic 28" descr="Heart organ">
            <a:extLst>
              <a:ext uri="{FF2B5EF4-FFF2-40B4-BE49-F238E27FC236}">
                <a16:creationId xmlns:a16="http://schemas.microsoft.com/office/drawing/2014/main" id="{BF23A898-7A92-4E57-911B-B38B71773E8D}"/>
              </a:ext>
            </a:extLst>
          </p:cNvPr>
          <p:cNvGrpSpPr/>
          <p:nvPr/>
        </p:nvGrpSpPr>
        <p:grpSpPr>
          <a:xfrm>
            <a:off x="2139106" y="3401438"/>
            <a:ext cx="183461" cy="183461"/>
            <a:chOff x="5564400" y="893778"/>
            <a:chExt cx="349280" cy="349280"/>
          </a:xfrm>
          <a:solidFill>
            <a:schemeClr val="bg2"/>
          </a:solidFill>
        </p:grpSpPr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3A44715C-5F6E-4365-A7C5-A9F2DB3C6162}"/>
                </a:ext>
              </a:extLst>
            </p:cNvPr>
            <p:cNvSpPr/>
            <p:nvPr/>
          </p:nvSpPr>
          <p:spPr>
            <a:xfrm>
              <a:off x="5632233" y="961062"/>
              <a:ext cx="58213" cy="69128"/>
            </a:xfrm>
            <a:custGeom>
              <a:avLst/>
              <a:gdLst>
                <a:gd name="connsiteX0" fmla="*/ 7189 w 58213"/>
                <a:gd name="connsiteY0" fmla="*/ 38992 h 69128"/>
                <a:gd name="connsiteX1" fmla="*/ 14648 w 58213"/>
                <a:gd name="connsiteY1" fmla="*/ 59148 h 69128"/>
                <a:gd name="connsiteX2" fmla="*/ 14648 w 58213"/>
                <a:gd name="connsiteY2" fmla="*/ 59148 h 69128"/>
                <a:gd name="connsiteX3" fmla="*/ 16540 w 58213"/>
                <a:gd name="connsiteY3" fmla="*/ 69372 h 69128"/>
                <a:gd name="connsiteX4" fmla="*/ 44591 w 58213"/>
                <a:gd name="connsiteY4" fmla="*/ 58166 h 69128"/>
                <a:gd name="connsiteX5" fmla="*/ 48230 w 58213"/>
                <a:gd name="connsiteY5" fmla="*/ 57693 h 69128"/>
                <a:gd name="connsiteX6" fmla="*/ 51941 w 58213"/>
                <a:gd name="connsiteY6" fmla="*/ 27313 h 69128"/>
                <a:gd name="connsiteX7" fmla="*/ 58417 w 58213"/>
                <a:gd name="connsiteY7" fmla="*/ 10467 h 69128"/>
                <a:gd name="connsiteX8" fmla="*/ 43684 w 58213"/>
                <a:gd name="connsiteY8" fmla="*/ 200 h 69128"/>
                <a:gd name="connsiteX9" fmla="*/ 36041 w 58213"/>
                <a:gd name="connsiteY9" fmla="*/ 4719 h 69128"/>
                <a:gd name="connsiteX10" fmla="*/ 30074 w 58213"/>
                <a:gd name="connsiteY10" fmla="*/ 22037 h 69128"/>
                <a:gd name="connsiteX11" fmla="*/ 29201 w 58213"/>
                <a:gd name="connsiteY11" fmla="*/ 25966 h 69128"/>
                <a:gd name="connsiteX12" fmla="*/ 20724 w 58213"/>
                <a:gd name="connsiteY12" fmla="*/ 12213 h 69128"/>
                <a:gd name="connsiteX13" fmla="*/ 2818 w 58213"/>
                <a:gd name="connsiteY13" fmla="*/ 14140 h 69128"/>
                <a:gd name="connsiteX14" fmla="*/ 2532 w 58213"/>
                <a:gd name="connsiteY14" fmla="*/ 29750 h 69128"/>
                <a:gd name="connsiteX15" fmla="*/ 7189 w 58213"/>
                <a:gd name="connsiteY15" fmla="*/ 38992 h 691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8213" h="69128">
                  <a:moveTo>
                    <a:pt x="7189" y="38992"/>
                  </a:moveTo>
                  <a:cubicBezTo>
                    <a:pt x="10209" y="45501"/>
                    <a:pt x="12703" y="52241"/>
                    <a:pt x="14648" y="59148"/>
                  </a:cubicBezTo>
                  <a:cubicBezTo>
                    <a:pt x="14648" y="59148"/>
                    <a:pt x="14648" y="59148"/>
                    <a:pt x="14648" y="59148"/>
                  </a:cubicBezTo>
                  <a:cubicBezTo>
                    <a:pt x="14866" y="60531"/>
                    <a:pt x="15448" y="64278"/>
                    <a:pt x="16540" y="69372"/>
                  </a:cubicBezTo>
                  <a:cubicBezTo>
                    <a:pt x="24599" y="62984"/>
                    <a:pt x="34349" y="59089"/>
                    <a:pt x="44591" y="58166"/>
                  </a:cubicBezTo>
                  <a:lnTo>
                    <a:pt x="48230" y="57693"/>
                  </a:lnTo>
                  <a:cubicBezTo>
                    <a:pt x="48166" y="47449"/>
                    <a:pt x="49413" y="37239"/>
                    <a:pt x="51941" y="27313"/>
                  </a:cubicBezTo>
                  <a:cubicBezTo>
                    <a:pt x="53536" y="21497"/>
                    <a:pt x="55705" y="15854"/>
                    <a:pt x="58417" y="10467"/>
                  </a:cubicBezTo>
                  <a:cubicBezTo>
                    <a:pt x="57184" y="3564"/>
                    <a:pt x="50588" y="-1033"/>
                    <a:pt x="43684" y="200"/>
                  </a:cubicBezTo>
                  <a:cubicBezTo>
                    <a:pt x="40676" y="737"/>
                    <a:pt x="37962" y="2342"/>
                    <a:pt x="36041" y="4719"/>
                  </a:cubicBezTo>
                  <a:cubicBezTo>
                    <a:pt x="34368" y="6756"/>
                    <a:pt x="33385" y="8357"/>
                    <a:pt x="30074" y="22037"/>
                  </a:cubicBezTo>
                  <a:cubicBezTo>
                    <a:pt x="29735" y="23347"/>
                    <a:pt x="29444" y="24657"/>
                    <a:pt x="29201" y="25966"/>
                  </a:cubicBezTo>
                  <a:cubicBezTo>
                    <a:pt x="23889" y="15051"/>
                    <a:pt x="22652" y="13814"/>
                    <a:pt x="20724" y="12213"/>
                  </a:cubicBezTo>
                  <a:cubicBezTo>
                    <a:pt x="15247" y="7801"/>
                    <a:pt x="7231" y="8663"/>
                    <a:pt x="2818" y="14140"/>
                  </a:cubicBezTo>
                  <a:cubicBezTo>
                    <a:pt x="-830" y="18668"/>
                    <a:pt x="-948" y="25092"/>
                    <a:pt x="2532" y="29750"/>
                  </a:cubicBezTo>
                  <a:cubicBezTo>
                    <a:pt x="2896" y="30405"/>
                    <a:pt x="4206" y="32734"/>
                    <a:pt x="7189" y="38992"/>
                  </a:cubicBezTo>
                  <a:close/>
                </a:path>
              </a:pathLst>
            </a:custGeom>
            <a:grpFill/>
            <a:ln w="35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6FE63C93-BCB1-4937-8732-F70C6F6C0E96}"/>
                </a:ext>
              </a:extLst>
            </p:cNvPr>
            <p:cNvSpPr/>
            <p:nvPr/>
          </p:nvSpPr>
          <p:spPr>
            <a:xfrm>
              <a:off x="5634409" y="922675"/>
              <a:ext cx="211023" cy="291067"/>
            </a:xfrm>
            <a:custGeom>
              <a:avLst/>
              <a:gdLst>
                <a:gd name="connsiteX0" fmla="*/ 203848 w 211023"/>
                <a:gd name="connsiteY0" fmla="*/ 159969 h 291066"/>
                <a:gd name="connsiteX1" fmla="*/ 172922 w 211023"/>
                <a:gd name="connsiteY1" fmla="*/ 102665 h 291066"/>
                <a:gd name="connsiteX2" fmla="*/ 161207 w 211023"/>
                <a:gd name="connsiteY2" fmla="*/ 94188 h 291066"/>
                <a:gd name="connsiteX3" fmla="*/ 157568 w 211023"/>
                <a:gd name="connsiteY3" fmla="*/ 97317 h 291066"/>
                <a:gd name="connsiteX4" fmla="*/ 147308 w 211023"/>
                <a:gd name="connsiteY4" fmla="*/ 121148 h 291066"/>
                <a:gd name="connsiteX5" fmla="*/ 140250 w 211023"/>
                <a:gd name="connsiteY5" fmla="*/ 126787 h 291066"/>
                <a:gd name="connsiteX6" fmla="*/ 138576 w 211023"/>
                <a:gd name="connsiteY6" fmla="*/ 126787 h 291066"/>
                <a:gd name="connsiteX7" fmla="*/ 133149 w 211023"/>
                <a:gd name="connsiteY7" fmla="*/ 118044 h 291066"/>
                <a:gd name="connsiteX8" fmla="*/ 133155 w 211023"/>
                <a:gd name="connsiteY8" fmla="*/ 118019 h 291066"/>
                <a:gd name="connsiteX9" fmla="*/ 147708 w 211023"/>
                <a:gd name="connsiteY9" fmla="*/ 86620 h 291066"/>
                <a:gd name="connsiteX10" fmla="*/ 179471 w 211023"/>
                <a:gd name="connsiteY10" fmla="*/ 67701 h 291066"/>
                <a:gd name="connsiteX11" fmla="*/ 187839 w 211023"/>
                <a:gd name="connsiteY11" fmla="*/ 60424 h 291066"/>
                <a:gd name="connsiteX12" fmla="*/ 181635 w 211023"/>
                <a:gd name="connsiteY12" fmla="*/ 40800 h 291066"/>
                <a:gd name="connsiteX13" fmla="*/ 170121 w 211023"/>
                <a:gd name="connsiteY13" fmla="*/ 39977 h 291066"/>
                <a:gd name="connsiteX14" fmla="*/ 128389 w 211023"/>
                <a:gd name="connsiteY14" fmla="*/ 64717 h 291066"/>
                <a:gd name="connsiteX15" fmla="*/ 103903 w 211023"/>
                <a:gd name="connsiteY15" fmla="*/ 114672 h 291066"/>
                <a:gd name="connsiteX16" fmla="*/ 95298 w 211023"/>
                <a:gd name="connsiteY16" fmla="*/ 120329 h 291066"/>
                <a:gd name="connsiteX17" fmla="*/ 89641 w 211023"/>
                <a:gd name="connsiteY17" fmla="*/ 111725 h 291066"/>
                <a:gd name="connsiteX18" fmla="*/ 118747 w 211023"/>
                <a:gd name="connsiteY18" fmla="*/ 53839 h 291066"/>
                <a:gd name="connsiteX19" fmla="*/ 142105 w 211023"/>
                <a:gd name="connsiteY19" fmla="*/ 36811 h 291066"/>
                <a:gd name="connsiteX20" fmla="*/ 134319 w 211023"/>
                <a:gd name="connsiteY20" fmla="*/ 29535 h 291066"/>
                <a:gd name="connsiteX21" fmla="*/ 135775 w 211023"/>
                <a:gd name="connsiteY21" fmla="*/ 24223 h 291066"/>
                <a:gd name="connsiteX22" fmla="*/ 139158 w 211023"/>
                <a:gd name="connsiteY22" fmla="*/ 13853 h 291066"/>
                <a:gd name="connsiteX23" fmla="*/ 135633 w 211023"/>
                <a:gd name="connsiteY23" fmla="*/ 1482 h 291066"/>
                <a:gd name="connsiteX24" fmla="*/ 124423 w 211023"/>
                <a:gd name="connsiteY24" fmla="*/ 3375 h 291066"/>
                <a:gd name="connsiteX25" fmla="*/ 118347 w 211023"/>
                <a:gd name="connsiteY25" fmla="*/ 18983 h 291066"/>
                <a:gd name="connsiteX26" fmla="*/ 117146 w 211023"/>
                <a:gd name="connsiteY26" fmla="*/ 23349 h 291066"/>
                <a:gd name="connsiteX27" fmla="*/ 116346 w 211023"/>
                <a:gd name="connsiteY27" fmla="*/ 23349 h 291066"/>
                <a:gd name="connsiteX28" fmla="*/ 116346 w 211023"/>
                <a:gd name="connsiteY28" fmla="*/ 22040 h 291066"/>
                <a:gd name="connsiteX29" fmla="*/ 116673 w 211023"/>
                <a:gd name="connsiteY29" fmla="*/ 11125 h 291066"/>
                <a:gd name="connsiteX30" fmla="*/ 109834 w 211023"/>
                <a:gd name="connsiteY30" fmla="*/ 230 h 291066"/>
                <a:gd name="connsiteX31" fmla="*/ 99573 w 211023"/>
                <a:gd name="connsiteY31" fmla="*/ 5231 h 291066"/>
                <a:gd name="connsiteX32" fmla="*/ 98154 w 211023"/>
                <a:gd name="connsiteY32" fmla="*/ 21894 h 291066"/>
                <a:gd name="connsiteX33" fmla="*/ 98154 w 211023"/>
                <a:gd name="connsiteY33" fmla="*/ 26733 h 291066"/>
                <a:gd name="connsiteX34" fmla="*/ 96626 w 211023"/>
                <a:gd name="connsiteY34" fmla="*/ 27388 h 291066"/>
                <a:gd name="connsiteX35" fmla="*/ 94662 w 211023"/>
                <a:gd name="connsiteY35" fmla="*/ 17019 h 291066"/>
                <a:gd name="connsiteX36" fmla="*/ 85409 w 211023"/>
                <a:gd name="connsiteY36" fmla="*/ 8082 h 291066"/>
                <a:gd name="connsiteX37" fmla="*/ 76797 w 211023"/>
                <a:gd name="connsiteY37" fmla="*/ 14763 h 291066"/>
                <a:gd name="connsiteX38" fmla="*/ 78980 w 211023"/>
                <a:gd name="connsiteY38" fmla="*/ 31354 h 291066"/>
                <a:gd name="connsiteX39" fmla="*/ 80836 w 211023"/>
                <a:gd name="connsiteY39" fmla="*/ 38630 h 291066"/>
                <a:gd name="connsiteX40" fmla="*/ 63808 w 211023"/>
                <a:gd name="connsiteY40" fmla="*/ 69229 h 291066"/>
                <a:gd name="connsiteX41" fmla="*/ 60170 w 211023"/>
                <a:gd name="connsiteY41" fmla="*/ 109251 h 291066"/>
                <a:gd name="connsiteX42" fmla="*/ 58969 w 211023"/>
                <a:gd name="connsiteY42" fmla="*/ 109578 h 291066"/>
                <a:gd name="connsiteX43" fmla="*/ 44416 w 211023"/>
                <a:gd name="connsiteY43" fmla="*/ 110851 h 291066"/>
                <a:gd name="connsiteX44" fmla="*/ 17674 w 211023"/>
                <a:gd name="connsiteY44" fmla="*/ 125077 h 291066"/>
                <a:gd name="connsiteX45" fmla="*/ 101 w 211023"/>
                <a:gd name="connsiteY45" fmla="*/ 172994 h 291066"/>
                <a:gd name="connsiteX46" fmla="*/ 13672 w 211023"/>
                <a:gd name="connsiteY46" fmla="*/ 219819 h 291066"/>
                <a:gd name="connsiteX47" fmla="*/ 34738 w 211023"/>
                <a:gd name="connsiteY47" fmla="*/ 245761 h 291066"/>
                <a:gd name="connsiteX48" fmla="*/ 34738 w 211023"/>
                <a:gd name="connsiteY48" fmla="*/ 245761 h 291066"/>
                <a:gd name="connsiteX49" fmla="*/ 50929 w 211023"/>
                <a:gd name="connsiteY49" fmla="*/ 259114 h 291066"/>
                <a:gd name="connsiteX50" fmla="*/ 117874 w 211023"/>
                <a:gd name="connsiteY50" fmla="*/ 289384 h 291066"/>
                <a:gd name="connsiteX51" fmla="*/ 186202 w 211023"/>
                <a:gd name="connsiteY51" fmla="*/ 282763 h 291066"/>
                <a:gd name="connsiteX52" fmla="*/ 209851 w 211023"/>
                <a:gd name="connsiteY52" fmla="*/ 234846 h 291066"/>
                <a:gd name="connsiteX53" fmla="*/ 203848 w 211023"/>
                <a:gd name="connsiteY53" fmla="*/ 159969 h 2910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211023" h="291066">
                  <a:moveTo>
                    <a:pt x="203848" y="159969"/>
                  </a:moveTo>
                  <a:cubicBezTo>
                    <a:pt x="194716" y="130426"/>
                    <a:pt x="178998" y="108705"/>
                    <a:pt x="172922" y="102665"/>
                  </a:cubicBezTo>
                  <a:cubicBezTo>
                    <a:pt x="169349" y="99407"/>
                    <a:pt x="165418" y="96564"/>
                    <a:pt x="161207" y="94188"/>
                  </a:cubicBezTo>
                  <a:cubicBezTo>
                    <a:pt x="159970" y="95170"/>
                    <a:pt x="158733" y="96225"/>
                    <a:pt x="157568" y="97317"/>
                  </a:cubicBezTo>
                  <a:cubicBezTo>
                    <a:pt x="153930" y="100591"/>
                    <a:pt x="149964" y="109724"/>
                    <a:pt x="147308" y="121148"/>
                  </a:cubicBezTo>
                  <a:cubicBezTo>
                    <a:pt x="146549" y="124438"/>
                    <a:pt x="143626" y="126773"/>
                    <a:pt x="140250" y="126787"/>
                  </a:cubicBezTo>
                  <a:cubicBezTo>
                    <a:pt x="139693" y="126841"/>
                    <a:pt x="139133" y="126841"/>
                    <a:pt x="138576" y="126787"/>
                  </a:cubicBezTo>
                  <a:cubicBezTo>
                    <a:pt x="134663" y="125872"/>
                    <a:pt x="132234" y="121957"/>
                    <a:pt x="133149" y="118044"/>
                  </a:cubicBezTo>
                  <a:cubicBezTo>
                    <a:pt x="133151" y="118036"/>
                    <a:pt x="133153" y="118027"/>
                    <a:pt x="133155" y="118019"/>
                  </a:cubicBezTo>
                  <a:cubicBezTo>
                    <a:pt x="135556" y="107541"/>
                    <a:pt x="140104" y="93569"/>
                    <a:pt x="147708" y="86620"/>
                  </a:cubicBezTo>
                  <a:cubicBezTo>
                    <a:pt x="156868" y="78178"/>
                    <a:pt x="167685" y="71735"/>
                    <a:pt x="179471" y="67701"/>
                  </a:cubicBezTo>
                  <a:cubicBezTo>
                    <a:pt x="183112" y="66475"/>
                    <a:pt x="186119" y="63859"/>
                    <a:pt x="187839" y="60424"/>
                  </a:cubicBezTo>
                  <a:cubicBezTo>
                    <a:pt x="191545" y="53292"/>
                    <a:pt x="188767" y="44506"/>
                    <a:pt x="181635" y="40800"/>
                  </a:cubicBezTo>
                  <a:cubicBezTo>
                    <a:pt x="178075" y="38950"/>
                    <a:pt x="173908" y="38652"/>
                    <a:pt x="170121" y="39977"/>
                  </a:cubicBezTo>
                  <a:cubicBezTo>
                    <a:pt x="154655" y="45263"/>
                    <a:pt x="140448" y="53686"/>
                    <a:pt x="128389" y="64717"/>
                  </a:cubicBezTo>
                  <a:cubicBezTo>
                    <a:pt x="113326" y="78143"/>
                    <a:pt x="106559" y="101792"/>
                    <a:pt x="103903" y="114672"/>
                  </a:cubicBezTo>
                  <a:cubicBezTo>
                    <a:pt x="103089" y="118610"/>
                    <a:pt x="99237" y="121143"/>
                    <a:pt x="95298" y="120329"/>
                  </a:cubicBezTo>
                  <a:cubicBezTo>
                    <a:pt x="91360" y="119515"/>
                    <a:pt x="88827" y="115663"/>
                    <a:pt x="89641" y="111725"/>
                  </a:cubicBezTo>
                  <a:cubicBezTo>
                    <a:pt x="93279" y="93824"/>
                    <a:pt x="101429" y="69229"/>
                    <a:pt x="118747" y="53839"/>
                  </a:cubicBezTo>
                  <a:cubicBezTo>
                    <a:pt x="125928" y="47376"/>
                    <a:pt x="133755" y="41670"/>
                    <a:pt x="142105" y="36811"/>
                  </a:cubicBezTo>
                  <a:cubicBezTo>
                    <a:pt x="139846" y="34049"/>
                    <a:pt x="137228" y="31602"/>
                    <a:pt x="134319" y="29535"/>
                  </a:cubicBezTo>
                  <a:cubicBezTo>
                    <a:pt x="134756" y="27788"/>
                    <a:pt x="135229" y="25896"/>
                    <a:pt x="135775" y="24223"/>
                  </a:cubicBezTo>
                  <a:cubicBezTo>
                    <a:pt x="137958" y="16946"/>
                    <a:pt x="138904" y="14472"/>
                    <a:pt x="139158" y="13853"/>
                  </a:cubicBezTo>
                  <a:cubicBezTo>
                    <a:pt x="141601" y="9464"/>
                    <a:pt x="140023" y="3925"/>
                    <a:pt x="135633" y="1482"/>
                  </a:cubicBezTo>
                  <a:cubicBezTo>
                    <a:pt x="131914" y="-587"/>
                    <a:pt x="127257" y="199"/>
                    <a:pt x="124423" y="3375"/>
                  </a:cubicBezTo>
                  <a:cubicBezTo>
                    <a:pt x="123222" y="4721"/>
                    <a:pt x="122349" y="5704"/>
                    <a:pt x="118347" y="18983"/>
                  </a:cubicBezTo>
                  <a:cubicBezTo>
                    <a:pt x="117911" y="20439"/>
                    <a:pt x="117510" y="21894"/>
                    <a:pt x="117146" y="23349"/>
                  </a:cubicBezTo>
                  <a:lnTo>
                    <a:pt x="116346" y="23349"/>
                  </a:lnTo>
                  <a:lnTo>
                    <a:pt x="116346" y="22040"/>
                  </a:lnTo>
                  <a:cubicBezTo>
                    <a:pt x="116346" y="14399"/>
                    <a:pt x="116601" y="11780"/>
                    <a:pt x="116673" y="11125"/>
                  </a:cubicBezTo>
                  <a:cubicBezTo>
                    <a:pt x="117793" y="6228"/>
                    <a:pt x="114732" y="1350"/>
                    <a:pt x="109834" y="230"/>
                  </a:cubicBezTo>
                  <a:cubicBezTo>
                    <a:pt x="105664" y="-724"/>
                    <a:pt x="101392" y="1358"/>
                    <a:pt x="99573" y="5231"/>
                  </a:cubicBezTo>
                  <a:cubicBezTo>
                    <a:pt x="98809" y="6868"/>
                    <a:pt x="98227" y="8032"/>
                    <a:pt x="98154" y="21894"/>
                  </a:cubicBezTo>
                  <a:cubicBezTo>
                    <a:pt x="98154" y="23531"/>
                    <a:pt x="98154" y="25169"/>
                    <a:pt x="98154" y="26733"/>
                  </a:cubicBezTo>
                  <a:lnTo>
                    <a:pt x="96626" y="27388"/>
                  </a:lnTo>
                  <a:cubicBezTo>
                    <a:pt x="95098" y="20111"/>
                    <a:pt x="94734" y="17674"/>
                    <a:pt x="94662" y="17019"/>
                  </a:cubicBezTo>
                  <a:cubicBezTo>
                    <a:pt x="94574" y="11996"/>
                    <a:pt x="90432" y="7995"/>
                    <a:pt x="85409" y="8082"/>
                  </a:cubicBezTo>
                  <a:cubicBezTo>
                    <a:pt x="81374" y="8152"/>
                    <a:pt x="77868" y="10872"/>
                    <a:pt x="76797" y="14763"/>
                  </a:cubicBezTo>
                  <a:cubicBezTo>
                    <a:pt x="76397" y="16546"/>
                    <a:pt x="76106" y="17783"/>
                    <a:pt x="78980" y="31354"/>
                  </a:cubicBezTo>
                  <a:cubicBezTo>
                    <a:pt x="79514" y="33779"/>
                    <a:pt x="80133" y="36205"/>
                    <a:pt x="80836" y="38630"/>
                  </a:cubicBezTo>
                  <a:cubicBezTo>
                    <a:pt x="72700" y="47253"/>
                    <a:pt x="66847" y="57770"/>
                    <a:pt x="63808" y="69229"/>
                  </a:cubicBezTo>
                  <a:cubicBezTo>
                    <a:pt x="59915" y="83491"/>
                    <a:pt x="60570" y="95461"/>
                    <a:pt x="60170" y="109251"/>
                  </a:cubicBezTo>
                  <a:cubicBezTo>
                    <a:pt x="60170" y="109942"/>
                    <a:pt x="58969" y="109578"/>
                    <a:pt x="58969" y="109578"/>
                  </a:cubicBezTo>
                  <a:cubicBezTo>
                    <a:pt x="54094" y="109660"/>
                    <a:pt x="49231" y="110086"/>
                    <a:pt x="44416" y="110851"/>
                  </a:cubicBezTo>
                  <a:cubicBezTo>
                    <a:pt x="31464" y="112998"/>
                    <a:pt x="24951" y="116636"/>
                    <a:pt x="17674" y="125077"/>
                  </a:cubicBezTo>
                  <a:cubicBezTo>
                    <a:pt x="10398" y="133518"/>
                    <a:pt x="1156" y="147526"/>
                    <a:pt x="101" y="172994"/>
                  </a:cubicBezTo>
                  <a:cubicBezTo>
                    <a:pt x="-771" y="189685"/>
                    <a:pt x="4010" y="206182"/>
                    <a:pt x="13672" y="219819"/>
                  </a:cubicBezTo>
                  <a:cubicBezTo>
                    <a:pt x="20091" y="228940"/>
                    <a:pt x="27129" y="237607"/>
                    <a:pt x="34738" y="245761"/>
                  </a:cubicBezTo>
                  <a:lnTo>
                    <a:pt x="34738" y="245761"/>
                  </a:lnTo>
                  <a:cubicBezTo>
                    <a:pt x="39897" y="250493"/>
                    <a:pt x="45301" y="254950"/>
                    <a:pt x="50929" y="259114"/>
                  </a:cubicBezTo>
                  <a:cubicBezTo>
                    <a:pt x="70997" y="273576"/>
                    <a:pt x="93760" y="283869"/>
                    <a:pt x="117874" y="289384"/>
                  </a:cubicBezTo>
                  <a:cubicBezTo>
                    <a:pt x="141414" y="293969"/>
                    <a:pt x="174669" y="290621"/>
                    <a:pt x="186202" y="282763"/>
                  </a:cubicBezTo>
                  <a:cubicBezTo>
                    <a:pt x="197736" y="274904"/>
                    <a:pt x="207741" y="251073"/>
                    <a:pt x="209851" y="234846"/>
                  </a:cubicBezTo>
                  <a:cubicBezTo>
                    <a:pt x="213227" y="209745"/>
                    <a:pt x="211180" y="184211"/>
                    <a:pt x="203848" y="159969"/>
                  </a:cubicBezTo>
                  <a:close/>
                </a:path>
              </a:pathLst>
            </a:custGeom>
            <a:grpFill/>
            <a:ln w="35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64" name="Graphic 36" descr="Bone">
            <a:extLst>
              <a:ext uri="{FF2B5EF4-FFF2-40B4-BE49-F238E27FC236}">
                <a16:creationId xmlns:a16="http://schemas.microsoft.com/office/drawing/2014/main" id="{113BAB6A-969C-4D7B-A201-F1C6EBD9A4A7}"/>
              </a:ext>
            </a:extLst>
          </p:cNvPr>
          <p:cNvSpPr/>
          <p:nvPr/>
        </p:nvSpPr>
        <p:spPr>
          <a:xfrm>
            <a:off x="5729274" y="3424096"/>
            <a:ext cx="147796" cy="147796"/>
          </a:xfrm>
          <a:custGeom>
            <a:avLst/>
            <a:gdLst>
              <a:gd name="connsiteX0" fmla="*/ 241982 w 276513"/>
              <a:gd name="connsiteY0" fmla="*/ 39940 h 276513"/>
              <a:gd name="connsiteX1" fmla="*/ 238125 w 276513"/>
              <a:gd name="connsiteY1" fmla="*/ 40158 h 276513"/>
              <a:gd name="connsiteX2" fmla="*/ 238343 w 276513"/>
              <a:gd name="connsiteY2" fmla="*/ 36301 h 276513"/>
              <a:gd name="connsiteX3" fmla="*/ 201878 w 276513"/>
              <a:gd name="connsiteY3" fmla="*/ 0 h 276513"/>
              <a:gd name="connsiteX4" fmla="*/ 165577 w 276513"/>
              <a:gd name="connsiteY4" fmla="*/ 36465 h 276513"/>
              <a:gd name="connsiteX5" fmla="*/ 175582 w 276513"/>
              <a:gd name="connsiteY5" fmla="*/ 61442 h 276513"/>
              <a:gd name="connsiteX6" fmla="*/ 61557 w 276513"/>
              <a:gd name="connsiteY6" fmla="*/ 175468 h 276513"/>
              <a:gd name="connsiteX7" fmla="*/ 10115 w 276513"/>
              <a:gd name="connsiteY7" fmla="*/ 176563 h 276513"/>
              <a:gd name="connsiteX8" fmla="*/ 11210 w 276513"/>
              <a:gd name="connsiteY8" fmla="*/ 228005 h 276513"/>
              <a:gd name="connsiteX9" fmla="*/ 36416 w 276513"/>
              <a:gd name="connsiteY9" fmla="*/ 238120 h 276513"/>
              <a:gd name="connsiteX10" fmla="*/ 40273 w 276513"/>
              <a:gd name="connsiteY10" fmla="*/ 237901 h 276513"/>
              <a:gd name="connsiteX11" fmla="*/ 40054 w 276513"/>
              <a:gd name="connsiteY11" fmla="*/ 241758 h 276513"/>
              <a:gd name="connsiteX12" fmla="*/ 76410 w 276513"/>
              <a:gd name="connsiteY12" fmla="*/ 278169 h 276513"/>
              <a:gd name="connsiteX13" fmla="*/ 112821 w 276513"/>
              <a:gd name="connsiteY13" fmla="*/ 241813 h 276513"/>
              <a:gd name="connsiteX14" fmla="*/ 102815 w 276513"/>
              <a:gd name="connsiteY14" fmla="*/ 216726 h 276513"/>
              <a:gd name="connsiteX15" fmla="*/ 216841 w 276513"/>
              <a:gd name="connsiteY15" fmla="*/ 102701 h 276513"/>
              <a:gd name="connsiteX16" fmla="*/ 268283 w 276513"/>
              <a:gd name="connsiteY16" fmla="*/ 101605 h 276513"/>
              <a:gd name="connsiteX17" fmla="*/ 267187 w 276513"/>
              <a:gd name="connsiteY17" fmla="*/ 50163 h 276513"/>
              <a:gd name="connsiteX18" fmla="*/ 241982 w 276513"/>
              <a:gd name="connsiteY18" fmla="*/ 40049 h 2765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76513" h="276513">
                <a:moveTo>
                  <a:pt x="241982" y="39940"/>
                </a:moveTo>
                <a:cubicBezTo>
                  <a:pt x="240693" y="39939"/>
                  <a:pt x="239405" y="40012"/>
                  <a:pt x="238125" y="40158"/>
                </a:cubicBezTo>
                <a:cubicBezTo>
                  <a:pt x="238271" y="38878"/>
                  <a:pt x="238344" y="37590"/>
                  <a:pt x="238343" y="36301"/>
                </a:cubicBezTo>
                <a:cubicBezTo>
                  <a:pt x="238298" y="16208"/>
                  <a:pt x="221972" y="-45"/>
                  <a:pt x="201878" y="0"/>
                </a:cubicBezTo>
                <a:cubicBezTo>
                  <a:pt x="181784" y="45"/>
                  <a:pt x="165532" y="16371"/>
                  <a:pt x="165577" y="36465"/>
                </a:cubicBezTo>
                <a:cubicBezTo>
                  <a:pt x="165598" y="45764"/>
                  <a:pt x="169178" y="54701"/>
                  <a:pt x="175582" y="61442"/>
                </a:cubicBezTo>
                <a:lnTo>
                  <a:pt x="61557" y="175468"/>
                </a:lnTo>
                <a:cubicBezTo>
                  <a:pt x="47049" y="161565"/>
                  <a:pt x="24018" y="162055"/>
                  <a:pt x="10115" y="176563"/>
                </a:cubicBezTo>
                <a:cubicBezTo>
                  <a:pt x="-3788" y="191071"/>
                  <a:pt x="-3298" y="214102"/>
                  <a:pt x="11210" y="228005"/>
                </a:cubicBezTo>
                <a:cubicBezTo>
                  <a:pt x="17991" y="234504"/>
                  <a:pt x="27023" y="238128"/>
                  <a:pt x="36416" y="238120"/>
                </a:cubicBezTo>
                <a:cubicBezTo>
                  <a:pt x="37705" y="238120"/>
                  <a:pt x="38992" y="238048"/>
                  <a:pt x="40273" y="237901"/>
                </a:cubicBezTo>
                <a:cubicBezTo>
                  <a:pt x="40126" y="239182"/>
                  <a:pt x="40053" y="240469"/>
                  <a:pt x="40054" y="241758"/>
                </a:cubicBezTo>
                <a:cubicBezTo>
                  <a:pt x="40039" y="261852"/>
                  <a:pt x="56316" y="278154"/>
                  <a:pt x="76410" y="278169"/>
                </a:cubicBezTo>
                <a:cubicBezTo>
                  <a:pt x="96504" y="278184"/>
                  <a:pt x="112806" y="261906"/>
                  <a:pt x="112821" y="241813"/>
                </a:cubicBezTo>
                <a:cubicBezTo>
                  <a:pt x="112828" y="232477"/>
                  <a:pt x="109245" y="223495"/>
                  <a:pt x="102815" y="216726"/>
                </a:cubicBezTo>
                <a:lnTo>
                  <a:pt x="216841" y="102701"/>
                </a:lnTo>
                <a:cubicBezTo>
                  <a:pt x="231349" y="116604"/>
                  <a:pt x="254380" y="116113"/>
                  <a:pt x="268283" y="101605"/>
                </a:cubicBezTo>
                <a:cubicBezTo>
                  <a:pt x="282186" y="87098"/>
                  <a:pt x="281696" y="64066"/>
                  <a:pt x="267187" y="50163"/>
                </a:cubicBezTo>
                <a:cubicBezTo>
                  <a:pt x="260406" y="43665"/>
                  <a:pt x="251374" y="40040"/>
                  <a:pt x="241982" y="40049"/>
                </a:cubicBezTo>
                <a:close/>
              </a:path>
            </a:pathLst>
          </a:custGeom>
          <a:solidFill>
            <a:schemeClr val="bg2"/>
          </a:solidFill>
          <a:ln w="3572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grpSp>
        <p:nvGrpSpPr>
          <p:cNvPr id="65" name="Graphic 445" descr="Ribbon">
            <a:extLst>
              <a:ext uri="{FF2B5EF4-FFF2-40B4-BE49-F238E27FC236}">
                <a16:creationId xmlns:a16="http://schemas.microsoft.com/office/drawing/2014/main" id="{03C29FA7-6408-487A-9184-DCBE371A8AD6}"/>
              </a:ext>
            </a:extLst>
          </p:cNvPr>
          <p:cNvGrpSpPr/>
          <p:nvPr/>
        </p:nvGrpSpPr>
        <p:grpSpPr>
          <a:xfrm>
            <a:off x="3926804" y="3403669"/>
            <a:ext cx="194933" cy="194933"/>
            <a:chOff x="264981" y="4643739"/>
            <a:chExt cx="316506" cy="316506"/>
          </a:xfrm>
          <a:solidFill>
            <a:schemeClr val="bg2"/>
          </a:solidFill>
        </p:grpSpPr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34266656-BEA8-4C91-AC8F-B9026E54EE9E}"/>
                </a:ext>
              </a:extLst>
            </p:cNvPr>
            <p:cNvSpPr/>
            <p:nvPr/>
          </p:nvSpPr>
          <p:spPr>
            <a:xfrm>
              <a:off x="326304" y="4842215"/>
              <a:ext cx="89017" cy="98908"/>
            </a:xfrm>
            <a:custGeom>
              <a:avLst/>
              <a:gdLst>
                <a:gd name="connsiteX0" fmla="*/ 71214 w 89017"/>
                <a:gd name="connsiteY0" fmla="*/ 16814 h 98908"/>
                <a:gd name="connsiteX1" fmla="*/ 58026 w 89017"/>
                <a:gd name="connsiteY1" fmla="*/ 14177 h 98908"/>
                <a:gd name="connsiteX2" fmla="*/ 40882 w 89017"/>
                <a:gd name="connsiteY2" fmla="*/ 330 h 98908"/>
                <a:gd name="connsiteX3" fmla="*/ 39563 w 89017"/>
                <a:gd name="connsiteY3" fmla="*/ 0 h 98908"/>
                <a:gd name="connsiteX4" fmla="*/ 0 w 89017"/>
                <a:gd name="connsiteY4" fmla="*/ 77808 h 98908"/>
                <a:gd name="connsiteX5" fmla="*/ 33299 w 89017"/>
                <a:gd name="connsiteY5" fmla="*/ 70225 h 98908"/>
                <a:gd name="connsiteX6" fmla="*/ 50113 w 89017"/>
                <a:gd name="connsiteY6" fmla="*/ 101546 h 98908"/>
                <a:gd name="connsiteX7" fmla="*/ 91325 w 89017"/>
                <a:gd name="connsiteY7" fmla="*/ 21100 h 98908"/>
                <a:gd name="connsiteX8" fmla="*/ 78137 w 89017"/>
                <a:gd name="connsiteY8" fmla="*/ 16155 h 98908"/>
                <a:gd name="connsiteX9" fmla="*/ 71214 w 89017"/>
                <a:gd name="connsiteY9" fmla="*/ 16814 h 98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9017" h="98908">
                  <a:moveTo>
                    <a:pt x="71214" y="16814"/>
                  </a:moveTo>
                  <a:cubicBezTo>
                    <a:pt x="66598" y="16814"/>
                    <a:pt x="62312" y="15825"/>
                    <a:pt x="58026" y="14177"/>
                  </a:cubicBezTo>
                  <a:cubicBezTo>
                    <a:pt x="51103" y="11539"/>
                    <a:pt x="45168" y="6594"/>
                    <a:pt x="40882" y="330"/>
                  </a:cubicBezTo>
                  <a:cubicBezTo>
                    <a:pt x="40552" y="330"/>
                    <a:pt x="39893" y="0"/>
                    <a:pt x="39563" y="0"/>
                  </a:cubicBezTo>
                  <a:lnTo>
                    <a:pt x="0" y="77808"/>
                  </a:lnTo>
                  <a:lnTo>
                    <a:pt x="33299" y="70225"/>
                  </a:lnTo>
                  <a:lnTo>
                    <a:pt x="50113" y="101546"/>
                  </a:lnTo>
                  <a:lnTo>
                    <a:pt x="91325" y="21100"/>
                  </a:lnTo>
                  <a:cubicBezTo>
                    <a:pt x="86709" y="20441"/>
                    <a:pt x="82094" y="18463"/>
                    <a:pt x="78137" y="16155"/>
                  </a:cubicBezTo>
                  <a:cubicBezTo>
                    <a:pt x="75830" y="16485"/>
                    <a:pt x="73522" y="16814"/>
                    <a:pt x="71214" y="16814"/>
                  </a:cubicBezTo>
                  <a:close/>
                </a:path>
              </a:pathLst>
            </a:custGeom>
            <a:grpFill/>
            <a:ln w="327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B3502A8F-1F34-4BD1-BD99-FD057CB73855}"/>
                </a:ext>
              </a:extLst>
            </p:cNvPr>
            <p:cNvSpPr/>
            <p:nvPr/>
          </p:nvSpPr>
          <p:spPr>
            <a:xfrm>
              <a:off x="427850" y="4844193"/>
              <a:ext cx="92314" cy="95611"/>
            </a:xfrm>
            <a:custGeom>
              <a:avLst/>
              <a:gdLst>
                <a:gd name="connsiteX0" fmla="*/ 38574 w 92314"/>
                <a:gd name="connsiteY0" fmla="*/ 10550 h 95611"/>
                <a:gd name="connsiteX1" fmla="*/ 24068 w 92314"/>
                <a:gd name="connsiteY1" fmla="*/ 13517 h 95611"/>
                <a:gd name="connsiteX2" fmla="*/ 16485 w 92314"/>
                <a:gd name="connsiteY2" fmla="*/ 12858 h 95611"/>
                <a:gd name="connsiteX3" fmla="*/ 0 w 92314"/>
                <a:gd name="connsiteY3" fmla="*/ 19122 h 95611"/>
                <a:gd name="connsiteX4" fmla="*/ 43520 w 92314"/>
                <a:gd name="connsiteY4" fmla="*/ 97589 h 95611"/>
                <a:gd name="connsiteX5" fmla="*/ 60664 w 92314"/>
                <a:gd name="connsiteY5" fmla="*/ 69565 h 95611"/>
                <a:gd name="connsiteX6" fmla="*/ 94292 w 92314"/>
                <a:gd name="connsiteY6" fmla="*/ 75170 h 95611"/>
                <a:gd name="connsiteX7" fmla="*/ 52421 w 92314"/>
                <a:gd name="connsiteY7" fmla="*/ 0 h 95611"/>
                <a:gd name="connsiteX8" fmla="*/ 38574 w 92314"/>
                <a:gd name="connsiteY8" fmla="*/ 10550 h 956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2314" h="95611">
                  <a:moveTo>
                    <a:pt x="38574" y="10550"/>
                  </a:moveTo>
                  <a:cubicBezTo>
                    <a:pt x="33958" y="12528"/>
                    <a:pt x="29013" y="13517"/>
                    <a:pt x="24068" y="13517"/>
                  </a:cubicBezTo>
                  <a:cubicBezTo>
                    <a:pt x="21430" y="13517"/>
                    <a:pt x="19122" y="13188"/>
                    <a:pt x="16485" y="12858"/>
                  </a:cubicBezTo>
                  <a:cubicBezTo>
                    <a:pt x="11539" y="16155"/>
                    <a:pt x="5934" y="18463"/>
                    <a:pt x="0" y="19122"/>
                  </a:cubicBezTo>
                  <a:lnTo>
                    <a:pt x="43520" y="97589"/>
                  </a:lnTo>
                  <a:lnTo>
                    <a:pt x="60664" y="69565"/>
                  </a:lnTo>
                  <a:lnTo>
                    <a:pt x="94292" y="75170"/>
                  </a:lnTo>
                  <a:lnTo>
                    <a:pt x="52421" y="0"/>
                  </a:lnTo>
                  <a:cubicBezTo>
                    <a:pt x="48795" y="4616"/>
                    <a:pt x="44179" y="8242"/>
                    <a:pt x="38574" y="10550"/>
                  </a:cubicBezTo>
                  <a:close/>
                </a:path>
              </a:pathLst>
            </a:custGeom>
            <a:grpFill/>
            <a:ln w="327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092A19AE-54D6-4DE4-AD0D-1B45A0D36B7D}"/>
                </a:ext>
              </a:extLst>
            </p:cNvPr>
            <p:cNvSpPr/>
            <p:nvPr/>
          </p:nvSpPr>
          <p:spPr>
            <a:xfrm>
              <a:off x="327623" y="4660883"/>
              <a:ext cx="191222" cy="191222"/>
            </a:xfrm>
            <a:custGeom>
              <a:avLst/>
              <a:gdLst>
                <a:gd name="connsiteX0" fmla="*/ 94622 w 191222"/>
                <a:gd name="connsiteY0" fmla="*/ 152978 h 191222"/>
                <a:gd name="connsiteX1" fmla="*/ 37585 w 191222"/>
                <a:gd name="connsiteY1" fmla="*/ 95941 h 191222"/>
                <a:gd name="connsiteX2" fmla="*/ 94622 w 191222"/>
                <a:gd name="connsiteY2" fmla="*/ 38904 h 191222"/>
                <a:gd name="connsiteX3" fmla="*/ 151659 w 191222"/>
                <a:gd name="connsiteY3" fmla="*/ 95941 h 191222"/>
                <a:gd name="connsiteX4" fmla="*/ 94622 w 191222"/>
                <a:gd name="connsiteY4" fmla="*/ 152978 h 191222"/>
                <a:gd name="connsiteX5" fmla="*/ 191882 w 191222"/>
                <a:gd name="connsiteY5" fmla="*/ 95941 h 191222"/>
                <a:gd name="connsiteX6" fmla="*/ 183969 w 191222"/>
                <a:gd name="connsiteY6" fmla="*/ 77478 h 191222"/>
                <a:gd name="connsiteX7" fmla="*/ 183969 w 191222"/>
                <a:gd name="connsiteY7" fmla="*/ 57367 h 191222"/>
                <a:gd name="connsiteX8" fmla="*/ 171111 w 191222"/>
                <a:gd name="connsiteY8" fmla="*/ 44509 h 191222"/>
                <a:gd name="connsiteX9" fmla="*/ 163858 w 191222"/>
                <a:gd name="connsiteY9" fmla="*/ 28024 h 191222"/>
                <a:gd name="connsiteX10" fmla="*/ 145065 w 191222"/>
                <a:gd name="connsiteY10" fmla="*/ 20771 h 191222"/>
                <a:gd name="connsiteX11" fmla="*/ 130888 w 191222"/>
                <a:gd name="connsiteY11" fmla="*/ 6594 h 191222"/>
                <a:gd name="connsiteX12" fmla="*/ 112755 w 191222"/>
                <a:gd name="connsiteY12" fmla="*/ 6594 h 191222"/>
                <a:gd name="connsiteX13" fmla="*/ 95941 w 191222"/>
                <a:gd name="connsiteY13" fmla="*/ 0 h 191222"/>
                <a:gd name="connsiteX14" fmla="*/ 77478 w 191222"/>
                <a:gd name="connsiteY14" fmla="*/ 7913 h 191222"/>
                <a:gd name="connsiteX15" fmla="*/ 57367 w 191222"/>
                <a:gd name="connsiteY15" fmla="*/ 7913 h 191222"/>
                <a:gd name="connsiteX16" fmla="*/ 44509 w 191222"/>
                <a:gd name="connsiteY16" fmla="*/ 20771 h 191222"/>
                <a:gd name="connsiteX17" fmla="*/ 28024 w 191222"/>
                <a:gd name="connsiteY17" fmla="*/ 28024 h 191222"/>
                <a:gd name="connsiteX18" fmla="*/ 20771 w 191222"/>
                <a:gd name="connsiteY18" fmla="*/ 46817 h 191222"/>
                <a:gd name="connsiteX19" fmla="*/ 6594 w 191222"/>
                <a:gd name="connsiteY19" fmla="*/ 60993 h 191222"/>
                <a:gd name="connsiteX20" fmla="*/ 6594 w 191222"/>
                <a:gd name="connsiteY20" fmla="*/ 79127 h 191222"/>
                <a:gd name="connsiteX21" fmla="*/ 0 w 191222"/>
                <a:gd name="connsiteY21" fmla="*/ 95941 h 191222"/>
                <a:gd name="connsiteX22" fmla="*/ 7913 w 191222"/>
                <a:gd name="connsiteY22" fmla="*/ 114404 h 191222"/>
                <a:gd name="connsiteX23" fmla="*/ 7913 w 191222"/>
                <a:gd name="connsiteY23" fmla="*/ 134515 h 191222"/>
                <a:gd name="connsiteX24" fmla="*/ 20771 w 191222"/>
                <a:gd name="connsiteY24" fmla="*/ 147373 h 191222"/>
                <a:gd name="connsiteX25" fmla="*/ 28024 w 191222"/>
                <a:gd name="connsiteY25" fmla="*/ 163858 h 191222"/>
                <a:gd name="connsiteX26" fmla="*/ 46817 w 191222"/>
                <a:gd name="connsiteY26" fmla="*/ 171111 h 191222"/>
                <a:gd name="connsiteX27" fmla="*/ 60993 w 191222"/>
                <a:gd name="connsiteY27" fmla="*/ 185288 h 191222"/>
                <a:gd name="connsiteX28" fmla="*/ 79127 w 191222"/>
                <a:gd name="connsiteY28" fmla="*/ 185288 h 191222"/>
                <a:gd name="connsiteX29" fmla="*/ 95941 w 191222"/>
                <a:gd name="connsiteY29" fmla="*/ 191882 h 191222"/>
                <a:gd name="connsiteX30" fmla="*/ 114404 w 191222"/>
                <a:gd name="connsiteY30" fmla="*/ 183969 h 191222"/>
                <a:gd name="connsiteX31" fmla="*/ 134515 w 191222"/>
                <a:gd name="connsiteY31" fmla="*/ 183969 h 191222"/>
                <a:gd name="connsiteX32" fmla="*/ 147373 w 191222"/>
                <a:gd name="connsiteY32" fmla="*/ 171111 h 191222"/>
                <a:gd name="connsiteX33" fmla="*/ 163858 w 191222"/>
                <a:gd name="connsiteY33" fmla="*/ 163858 h 191222"/>
                <a:gd name="connsiteX34" fmla="*/ 171111 w 191222"/>
                <a:gd name="connsiteY34" fmla="*/ 145065 h 191222"/>
                <a:gd name="connsiteX35" fmla="*/ 185288 w 191222"/>
                <a:gd name="connsiteY35" fmla="*/ 130888 h 191222"/>
                <a:gd name="connsiteX36" fmla="*/ 185288 w 191222"/>
                <a:gd name="connsiteY36" fmla="*/ 112755 h 191222"/>
                <a:gd name="connsiteX37" fmla="*/ 191882 w 191222"/>
                <a:gd name="connsiteY37" fmla="*/ 95941 h 1912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91222" h="191222">
                  <a:moveTo>
                    <a:pt x="94622" y="152978"/>
                  </a:moveTo>
                  <a:cubicBezTo>
                    <a:pt x="63301" y="152978"/>
                    <a:pt x="37585" y="127591"/>
                    <a:pt x="37585" y="95941"/>
                  </a:cubicBezTo>
                  <a:cubicBezTo>
                    <a:pt x="37585" y="64290"/>
                    <a:pt x="63301" y="38904"/>
                    <a:pt x="94622" y="38904"/>
                  </a:cubicBezTo>
                  <a:cubicBezTo>
                    <a:pt x="125943" y="38904"/>
                    <a:pt x="151659" y="64290"/>
                    <a:pt x="151659" y="95941"/>
                  </a:cubicBezTo>
                  <a:cubicBezTo>
                    <a:pt x="151659" y="127591"/>
                    <a:pt x="125943" y="152978"/>
                    <a:pt x="94622" y="152978"/>
                  </a:cubicBezTo>
                  <a:close/>
                  <a:moveTo>
                    <a:pt x="191882" y="95941"/>
                  </a:moveTo>
                  <a:cubicBezTo>
                    <a:pt x="191882" y="88688"/>
                    <a:pt x="188915" y="82094"/>
                    <a:pt x="183969" y="77478"/>
                  </a:cubicBezTo>
                  <a:cubicBezTo>
                    <a:pt x="186607" y="71214"/>
                    <a:pt x="186936" y="63961"/>
                    <a:pt x="183969" y="57367"/>
                  </a:cubicBezTo>
                  <a:cubicBezTo>
                    <a:pt x="181332" y="51432"/>
                    <a:pt x="176716" y="46817"/>
                    <a:pt x="171111" y="44509"/>
                  </a:cubicBezTo>
                  <a:cubicBezTo>
                    <a:pt x="170781" y="38574"/>
                    <a:pt x="168474" y="32640"/>
                    <a:pt x="163858" y="28024"/>
                  </a:cubicBezTo>
                  <a:cubicBezTo>
                    <a:pt x="158583" y="22749"/>
                    <a:pt x="151989" y="20441"/>
                    <a:pt x="145065" y="20771"/>
                  </a:cubicBezTo>
                  <a:cubicBezTo>
                    <a:pt x="142757" y="14507"/>
                    <a:pt x="137812" y="9231"/>
                    <a:pt x="130888" y="6594"/>
                  </a:cubicBezTo>
                  <a:cubicBezTo>
                    <a:pt x="124954" y="4286"/>
                    <a:pt x="118360" y="4286"/>
                    <a:pt x="112755" y="6594"/>
                  </a:cubicBezTo>
                  <a:cubicBezTo>
                    <a:pt x="108140" y="2638"/>
                    <a:pt x="102535" y="0"/>
                    <a:pt x="95941" y="0"/>
                  </a:cubicBezTo>
                  <a:cubicBezTo>
                    <a:pt x="88688" y="0"/>
                    <a:pt x="82094" y="2967"/>
                    <a:pt x="77478" y="7913"/>
                  </a:cubicBezTo>
                  <a:cubicBezTo>
                    <a:pt x="71214" y="5275"/>
                    <a:pt x="63961" y="4945"/>
                    <a:pt x="57367" y="7913"/>
                  </a:cubicBezTo>
                  <a:cubicBezTo>
                    <a:pt x="51432" y="10550"/>
                    <a:pt x="46817" y="15166"/>
                    <a:pt x="44509" y="20771"/>
                  </a:cubicBezTo>
                  <a:cubicBezTo>
                    <a:pt x="38574" y="21100"/>
                    <a:pt x="32640" y="23408"/>
                    <a:pt x="28024" y="28024"/>
                  </a:cubicBezTo>
                  <a:cubicBezTo>
                    <a:pt x="22749" y="33299"/>
                    <a:pt x="20441" y="39893"/>
                    <a:pt x="20771" y="46817"/>
                  </a:cubicBezTo>
                  <a:cubicBezTo>
                    <a:pt x="14507" y="49124"/>
                    <a:pt x="9231" y="54070"/>
                    <a:pt x="6594" y="60993"/>
                  </a:cubicBezTo>
                  <a:cubicBezTo>
                    <a:pt x="4286" y="66928"/>
                    <a:pt x="4286" y="73522"/>
                    <a:pt x="6594" y="79127"/>
                  </a:cubicBezTo>
                  <a:cubicBezTo>
                    <a:pt x="2638" y="83742"/>
                    <a:pt x="0" y="89347"/>
                    <a:pt x="0" y="95941"/>
                  </a:cubicBezTo>
                  <a:cubicBezTo>
                    <a:pt x="0" y="103194"/>
                    <a:pt x="2967" y="109788"/>
                    <a:pt x="7913" y="114404"/>
                  </a:cubicBezTo>
                  <a:cubicBezTo>
                    <a:pt x="5275" y="120668"/>
                    <a:pt x="4945" y="127921"/>
                    <a:pt x="7913" y="134515"/>
                  </a:cubicBezTo>
                  <a:cubicBezTo>
                    <a:pt x="10550" y="140450"/>
                    <a:pt x="15166" y="145065"/>
                    <a:pt x="20771" y="147373"/>
                  </a:cubicBezTo>
                  <a:cubicBezTo>
                    <a:pt x="21100" y="153308"/>
                    <a:pt x="23408" y="159242"/>
                    <a:pt x="28024" y="163858"/>
                  </a:cubicBezTo>
                  <a:cubicBezTo>
                    <a:pt x="33299" y="169133"/>
                    <a:pt x="39893" y="171441"/>
                    <a:pt x="46817" y="171111"/>
                  </a:cubicBezTo>
                  <a:cubicBezTo>
                    <a:pt x="49124" y="177375"/>
                    <a:pt x="54070" y="182650"/>
                    <a:pt x="60993" y="185288"/>
                  </a:cubicBezTo>
                  <a:cubicBezTo>
                    <a:pt x="66928" y="187596"/>
                    <a:pt x="73522" y="187596"/>
                    <a:pt x="79127" y="185288"/>
                  </a:cubicBezTo>
                  <a:cubicBezTo>
                    <a:pt x="83742" y="189244"/>
                    <a:pt x="89347" y="191882"/>
                    <a:pt x="95941" y="191882"/>
                  </a:cubicBezTo>
                  <a:cubicBezTo>
                    <a:pt x="103194" y="191882"/>
                    <a:pt x="109788" y="188915"/>
                    <a:pt x="114404" y="183969"/>
                  </a:cubicBezTo>
                  <a:cubicBezTo>
                    <a:pt x="120668" y="186607"/>
                    <a:pt x="127921" y="186936"/>
                    <a:pt x="134515" y="183969"/>
                  </a:cubicBezTo>
                  <a:cubicBezTo>
                    <a:pt x="140450" y="181332"/>
                    <a:pt x="145065" y="176716"/>
                    <a:pt x="147373" y="171111"/>
                  </a:cubicBezTo>
                  <a:cubicBezTo>
                    <a:pt x="153308" y="170781"/>
                    <a:pt x="159242" y="168474"/>
                    <a:pt x="163858" y="163858"/>
                  </a:cubicBezTo>
                  <a:cubicBezTo>
                    <a:pt x="169133" y="158583"/>
                    <a:pt x="171441" y="151989"/>
                    <a:pt x="171111" y="145065"/>
                  </a:cubicBezTo>
                  <a:cubicBezTo>
                    <a:pt x="177375" y="142757"/>
                    <a:pt x="182650" y="137812"/>
                    <a:pt x="185288" y="130888"/>
                  </a:cubicBezTo>
                  <a:cubicBezTo>
                    <a:pt x="187596" y="124954"/>
                    <a:pt x="187596" y="118360"/>
                    <a:pt x="185288" y="112755"/>
                  </a:cubicBezTo>
                  <a:cubicBezTo>
                    <a:pt x="189244" y="108469"/>
                    <a:pt x="191882" y="102535"/>
                    <a:pt x="191882" y="95941"/>
                  </a:cubicBezTo>
                  <a:close/>
                </a:path>
              </a:pathLst>
            </a:custGeom>
            <a:grpFill/>
            <a:ln w="327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grpSp>
        <p:nvGrpSpPr>
          <p:cNvPr id="69" name="Graphic 201" descr="Target Audience">
            <a:extLst>
              <a:ext uri="{FF2B5EF4-FFF2-40B4-BE49-F238E27FC236}">
                <a16:creationId xmlns:a16="http://schemas.microsoft.com/office/drawing/2014/main" id="{11B79336-E847-4008-926C-12BE536ECC4E}"/>
              </a:ext>
            </a:extLst>
          </p:cNvPr>
          <p:cNvGrpSpPr/>
          <p:nvPr/>
        </p:nvGrpSpPr>
        <p:grpSpPr>
          <a:xfrm>
            <a:off x="7508782" y="3424165"/>
            <a:ext cx="183840" cy="183840"/>
            <a:chOff x="5525346" y="3316125"/>
            <a:chExt cx="330200" cy="330200"/>
          </a:xfrm>
          <a:solidFill>
            <a:schemeClr val="bg2"/>
          </a:solidFill>
        </p:grpSpPr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8DAE17C2-3D5B-45CC-8AC9-3544E01E861E}"/>
                </a:ext>
              </a:extLst>
            </p:cNvPr>
            <p:cNvSpPr/>
            <p:nvPr/>
          </p:nvSpPr>
          <p:spPr>
            <a:xfrm>
              <a:off x="5628534" y="3526971"/>
              <a:ext cx="123825" cy="41275"/>
            </a:xfrm>
            <a:custGeom>
              <a:avLst/>
              <a:gdLst>
                <a:gd name="connsiteX0" fmla="*/ 117978 w 123825"/>
                <a:gd name="connsiteY0" fmla="*/ 26829 h 41275"/>
                <a:gd name="connsiteX1" fmla="*/ 109723 w 123825"/>
                <a:gd name="connsiteY1" fmla="*/ 7223 h 41275"/>
                <a:gd name="connsiteX2" fmla="*/ 107659 w 123825"/>
                <a:gd name="connsiteY2" fmla="*/ 5159 h 41275"/>
                <a:gd name="connsiteX3" fmla="*/ 7223 w 123825"/>
                <a:gd name="connsiteY3" fmla="*/ 0 h 41275"/>
                <a:gd name="connsiteX4" fmla="*/ 6191 w 123825"/>
                <a:gd name="connsiteY4" fmla="*/ 688 h 41275"/>
                <a:gd name="connsiteX5" fmla="*/ 0 w 123825"/>
                <a:gd name="connsiteY5" fmla="*/ 12726 h 41275"/>
                <a:gd name="connsiteX6" fmla="*/ 0 w 123825"/>
                <a:gd name="connsiteY6" fmla="*/ 43683 h 41275"/>
                <a:gd name="connsiteX7" fmla="*/ 123825 w 123825"/>
                <a:gd name="connsiteY7" fmla="*/ 43683 h 41275"/>
                <a:gd name="connsiteX8" fmla="*/ 123825 w 123825"/>
                <a:gd name="connsiteY8" fmla="*/ 32676 h 41275"/>
                <a:gd name="connsiteX9" fmla="*/ 117978 w 123825"/>
                <a:gd name="connsiteY9" fmla="*/ 26829 h 41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3825" h="41275">
                  <a:moveTo>
                    <a:pt x="117978" y="26829"/>
                  </a:moveTo>
                  <a:cubicBezTo>
                    <a:pt x="112818" y="21669"/>
                    <a:pt x="109723" y="14446"/>
                    <a:pt x="109723" y="7223"/>
                  </a:cubicBezTo>
                  <a:lnTo>
                    <a:pt x="107659" y="5159"/>
                  </a:lnTo>
                  <a:cubicBezTo>
                    <a:pt x="76359" y="24421"/>
                    <a:pt x="36460" y="22357"/>
                    <a:pt x="7223" y="0"/>
                  </a:cubicBezTo>
                  <a:lnTo>
                    <a:pt x="6191" y="688"/>
                  </a:lnTo>
                  <a:cubicBezTo>
                    <a:pt x="2408" y="3440"/>
                    <a:pt x="0" y="7911"/>
                    <a:pt x="0" y="12726"/>
                  </a:cubicBezTo>
                  <a:lnTo>
                    <a:pt x="0" y="43683"/>
                  </a:lnTo>
                  <a:lnTo>
                    <a:pt x="123825" y="43683"/>
                  </a:lnTo>
                  <a:lnTo>
                    <a:pt x="123825" y="32676"/>
                  </a:lnTo>
                  <a:lnTo>
                    <a:pt x="117978" y="26829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063CE4EC-C444-495F-9F4A-53F43A1E3081}"/>
                </a:ext>
              </a:extLst>
            </p:cNvPr>
            <p:cNvSpPr/>
            <p:nvPr/>
          </p:nvSpPr>
          <p:spPr>
            <a:xfrm>
              <a:off x="5754766" y="3390353"/>
              <a:ext cx="48154" cy="58473"/>
            </a:xfrm>
            <a:custGeom>
              <a:avLst/>
              <a:gdLst>
                <a:gd name="connsiteX0" fmla="*/ 23389 w 48154"/>
                <a:gd name="connsiteY0" fmla="*/ 61636 h 58472"/>
                <a:gd name="connsiteX1" fmla="*/ 48842 w 48154"/>
                <a:gd name="connsiteY1" fmla="*/ 25864 h 58472"/>
                <a:gd name="connsiteX2" fmla="*/ 13070 w 48154"/>
                <a:gd name="connsiteY2" fmla="*/ 411 h 58472"/>
                <a:gd name="connsiteX3" fmla="*/ 0 w 48154"/>
                <a:gd name="connsiteY3" fmla="*/ 5914 h 58472"/>
                <a:gd name="connsiteX4" fmla="*/ 23389 w 48154"/>
                <a:gd name="connsiteY4" fmla="*/ 61636 h 58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154" h="58472">
                  <a:moveTo>
                    <a:pt x="23389" y="61636"/>
                  </a:moveTo>
                  <a:cubicBezTo>
                    <a:pt x="40243" y="58884"/>
                    <a:pt x="51594" y="42718"/>
                    <a:pt x="48842" y="25864"/>
                  </a:cubicBezTo>
                  <a:cubicBezTo>
                    <a:pt x="46090" y="9010"/>
                    <a:pt x="29924" y="-2341"/>
                    <a:pt x="13070" y="411"/>
                  </a:cubicBezTo>
                  <a:cubicBezTo>
                    <a:pt x="8255" y="1099"/>
                    <a:pt x="3784" y="3163"/>
                    <a:pt x="0" y="5914"/>
                  </a:cubicBezTo>
                  <a:cubicBezTo>
                    <a:pt x="14102" y="21049"/>
                    <a:pt x="22357" y="40654"/>
                    <a:pt x="23389" y="61636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3EC68FF2-0DB5-4EE0-945F-CC3EFC739BCD}"/>
                </a:ext>
              </a:extLst>
            </p:cNvPr>
            <p:cNvSpPr/>
            <p:nvPr/>
          </p:nvSpPr>
          <p:spPr>
            <a:xfrm>
              <a:off x="5765085" y="3460931"/>
              <a:ext cx="68792" cy="58473"/>
            </a:xfrm>
            <a:custGeom>
              <a:avLst/>
              <a:gdLst>
                <a:gd name="connsiteX0" fmla="*/ 63632 w 68791"/>
                <a:gd name="connsiteY0" fmla="*/ 18230 h 58472"/>
                <a:gd name="connsiteX1" fmla="*/ 33364 w 68791"/>
                <a:gd name="connsiteY1" fmla="*/ 3784 h 58472"/>
                <a:gd name="connsiteX2" fmla="*/ 13070 w 68791"/>
                <a:gd name="connsiteY2" fmla="*/ 0 h 58472"/>
                <a:gd name="connsiteX3" fmla="*/ 0 w 68791"/>
                <a:gd name="connsiteY3" fmla="*/ 41963 h 58472"/>
                <a:gd name="connsiteX4" fmla="*/ 2064 w 68791"/>
                <a:gd name="connsiteY4" fmla="*/ 44027 h 58472"/>
                <a:gd name="connsiteX5" fmla="*/ 21669 w 68791"/>
                <a:gd name="connsiteY5" fmla="*/ 52282 h 58472"/>
                <a:gd name="connsiteX6" fmla="*/ 30956 w 68791"/>
                <a:gd name="connsiteY6" fmla="*/ 61569 h 58472"/>
                <a:gd name="connsiteX7" fmla="*/ 69824 w 68791"/>
                <a:gd name="connsiteY7" fmla="*/ 61569 h 58472"/>
                <a:gd name="connsiteX8" fmla="*/ 69824 w 68791"/>
                <a:gd name="connsiteY8" fmla="*/ 30612 h 58472"/>
                <a:gd name="connsiteX9" fmla="*/ 63632 w 68791"/>
                <a:gd name="connsiteY9" fmla="*/ 18230 h 58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8791" h="58472">
                  <a:moveTo>
                    <a:pt x="63632" y="18230"/>
                  </a:moveTo>
                  <a:cubicBezTo>
                    <a:pt x="54689" y="11351"/>
                    <a:pt x="44371" y="6191"/>
                    <a:pt x="33364" y="3784"/>
                  </a:cubicBezTo>
                  <a:cubicBezTo>
                    <a:pt x="26829" y="1720"/>
                    <a:pt x="19950" y="688"/>
                    <a:pt x="13070" y="0"/>
                  </a:cubicBezTo>
                  <a:cubicBezTo>
                    <a:pt x="12383" y="14790"/>
                    <a:pt x="7911" y="29236"/>
                    <a:pt x="0" y="41963"/>
                  </a:cubicBezTo>
                  <a:lnTo>
                    <a:pt x="2064" y="44027"/>
                  </a:lnTo>
                  <a:cubicBezTo>
                    <a:pt x="9287" y="44027"/>
                    <a:pt x="16510" y="47122"/>
                    <a:pt x="21669" y="52282"/>
                  </a:cubicBezTo>
                  <a:lnTo>
                    <a:pt x="30956" y="61569"/>
                  </a:lnTo>
                  <a:lnTo>
                    <a:pt x="69824" y="61569"/>
                  </a:lnTo>
                  <a:lnTo>
                    <a:pt x="69824" y="30612"/>
                  </a:lnTo>
                  <a:cubicBezTo>
                    <a:pt x="69824" y="25797"/>
                    <a:pt x="67760" y="20981"/>
                    <a:pt x="63632" y="1823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DE67D4D5-FB47-47BF-A9A0-15D8F738D1D1}"/>
                </a:ext>
              </a:extLst>
            </p:cNvPr>
            <p:cNvSpPr/>
            <p:nvPr/>
          </p:nvSpPr>
          <p:spPr>
            <a:xfrm>
              <a:off x="5610992" y="3377691"/>
              <a:ext cx="206375" cy="206375"/>
            </a:xfrm>
            <a:custGeom>
              <a:avLst/>
              <a:gdLst>
                <a:gd name="connsiteX0" fmla="*/ 201216 w 206375"/>
                <a:gd name="connsiteY0" fmla="*/ 175421 h 206375"/>
                <a:gd name="connsiteX1" fmla="*/ 168884 w 206375"/>
                <a:gd name="connsiteY1" fmla="*/ 142745 h 206375"/>
                <a:gd name="connsiteX2" fmla="*/ 152374 w 206375"/>
                <a:gd name="connsiteY2" fmla="*/ 137930 h 206375"/>
                <a:gd name="connsiteX3" fmla="*/ 140679 w 206375"/>
                <a:gd name="connsiteY3" fmla="*/ 126579 h 206375"/>
                <a:gd name="connsiteX4" fmla="*/ 156845 w 206375"/>
                <a:gd name="connsiteY4" fmla="*/ 79113 h 206375"/>
                <a:gd name="connsiteX5" fmla="*/ 78423 w 206375"/>
                <a:gd name="connsiteY5" fmla="*/ 3 h 206375"/>
                <a:gd name="connsiteX6" fmla="*/ 0 w 206375"/>
                <a:gd name="connsiteY6" fmla="*/ 78081 h 206375"/>
                <a:gd name="connsiteX7" fmla="*/ 78423 w 206375"/>
                <a:gd name="connsiteY7" fmla="*/ 157191 h 206375"/>
                <a:gd name="connsiteX8" fmla="*/ 126577 w 206375"/>
                <a:gd name="connsiteY8" fmla="*/ 141025 h 206375"/>
                <a:gd name="connsiteX9" fmla="*/ 138271 w 206375"/>
                <a:gd name="connsiteY9" fmla="*/ 152376 h 206375"/>
                <a:gd name="connsiteX10" fmla="*/ 143087 w 206375"/>
                <a:gd name="connsiteY10" fmla="*/ 168886 h 206375"/>
                <a:gd name="connsiteX11" fmla="*/ 175763 w 206375"/>
                <a:gd name="connsiteY11" fmla="*/ 201562 h 206375"/>
                <a:gd name="connsiteX12" fmla="*/ 201560 w 206375"/>
                <a:gd name="connsiteY12" fmla="*/ 202250 h 206375"/>
                <a:gd name="connsiteX13" fmla="*/ 202247 w 206375"/>
                <a:gd name="connsiteY13" fmla="*/ 176453 h 206375"/>
                <a:gd name="connsiteX14" fmla="*/ 201216 w 206375"/>
                <a:gd name="connsiteY14" fmla="*/ 175421 h 206375"/>
                <a:gd name="connsiteX15" fmla="*/ 201216 w 206375"/>
                <a:gd name="connsiteY15" fmla="*/ 175421 h 206375"/>
                <a:gd name="connsiteX16" fmla="*/ 78766 w 206375"/>
                <a:gd name="connsiteY16" fmla="*/ 16169 h 206375"/>
                <a:gd name="connsiteX17" fmla="*/ 141367 w 206375"/>
                <a:gd name="connsiteY17" fmla="*/ 78769 h 206375"/>
                <a:gd name="connsiteX18" fmla="*/ 126577 w 206375"/>
                <a:gd name="connsiteY18" fmla="*/ 119012 h 206375"/>
                <a:gd name="connsiteX19" fmla="*/ 106627 w 206375"/>
                <a:gd name="connsiteY19" fmla="*/ 111789 h 206375"/>
                <a:gd name="connsiteX20" fmla="*/ 78079 w 206375"/>
                <a:gd name="connsiteY20" fmla="*/ 107318 h 206375"/>
                <a:gd name="connsiteX21" fmla="*/ 49530 w 206375"/>
                <a:gd name="connsiteY21" fmla="*/ 111789 h 206375"/>
                <a:gd name="connsiteX22" fmla="*/ 30956 w 206375"/>
                <a:gd name="connsiteY22" fmla="*/ 119356 h 206375"/>
                <a:gd name="connsiteX23" fmla="*/ 37835 w 206375"/>
                <a:gd name="connsiteY23" fmla="*/ 31303 h 206375"/>
                <a:gd name="connsiteX24" fmla="*/ 78766 w 206375"/>
                <a:gd name="connsiteY24" fmla="*/ 16169 h 206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206375" h="206375">
                  <a:moveTo>
                    <a:pt x="201216" y="175421"/>
                  </a:moveTo>
                  <a:lnTo>
                    <a:pt x="168884" y="142745"/>
                  </a:lnTo>
                  <a:cubicBezTo>
                    <a:pt x="164412" y="138618"/>
                    <a:pt x="158565" y="136554"/>
                    <a:pt x="152374" y="137930"/>
                  </a:cubicBezTo>
                  <a:lnTo>
                    <a:pt x="140679" y="126579"/>
                  </a:lnTo>
                  <a:cubicBezTo>
                    <a:pt x="151342" y="112821"/>
                    <a:pt x="156845" y="96311"/>
                    <a:pt x="156845" y="79113"/>
                  </a:cubicBezTo>
                  <a:cubicBezTo>
                    <a:pt x="157189" y="35774"/>
                    <a:pt x="122105" y="346"/>
                    <a:pt x="78423" y="3"/>
                  </a:cubicBezTo>
                  <a:cubicBezTo>
                    <a:pt x="34740" y="-341"/>
                    <a:pt x="0" y="34742"/>
                    <a:pt x="0" y="78081"/>
                  </a:cubicBezTo>
                  <a:cubicBezTo>
                    <a:pt x="0" y="121420"/>
                    <a:pt x="34740" y="156848"/>
                    <a:pt x="78423" y="157191"/>
                  </a:cubicBezTo>
                  <a:cubicBezTo>
                    <a:pt x="95620" y="157191"/>
                    <a:pt x="112474" y="151688"/>
                    <a:pt x="126577" y="141025"/>
                  </a:cubicBezTo>
                  <a:lnTo>
                    <a:pt x="138271" y="152376"/>
                  </a:lnTo>
                  <a:cubicBezTo>
                    <a:pt x="137239" y="158223"/>
                    <a:pt x="138959" y="164415"/>
                    <a:pt x="143087" y="168886"/>
                  </a:cubicBezTo>
                  <a:lnTo>
                    <a:pt x="175763" y="201562"/>
                  </a:lnTo>
                  <a:cubicBezTo>
                    <a:pt x="182642" y="208785"/>
                    <a:pt x="194336" y="209129"/>
                    <a:pt x="201560" y="202250"/>
                  </a:cubicBezTo>
                  <a:cubicBezTo>
                    <a:pt x="208783" y="195371"/>
                    <a:pt x="209127" y="183676"/>
                    <a:pt x="202247" y="176453"/>
                  </a:cubicBezTo>
                  <a:cubicBezTo>
                    <a:pt x="201904" y="176109"/>
                    <a:pt x="201560" y="175765"/>
                    <a:pt x="201216" y="175421"/>
                  </a:cubicBezTo>
                  <a:lnTo>
                    <a:pt x="201216" y="175421"/>
                  </a:lnTo>
                  <a:close/>
                  <a:moveTo>
                    <a:pt x="78766" y="16169"/>
                  </a:moveTo>
                  <a:cubicBezTo>
                    <a:pt x="113506" y="16169"/>
                    <a:pt x="141367" y="44029"/>
                    <a:pt x="141367" y="78769"/>
                  </a:cubicBezTo>
                  <a:cubicBezTo>
                    <a:pt x="141367" y="93559"/>
                    <a:pt x="136208" y="108005"/>
                    <a:pt x="126577" y="119012"/>
                  </a:cubicBezTo>
                  <a:cubicBezTo>
                    <a:pt x="120041" y="115916"/>
                    <a:pt x="113506" y="113509"/>
                    <a:pt x="106627" y="111789"/>
                  </a:cubicBezTo>
                  <a:cubicBezTo>
                    <a:pt x="97340" y="109037"/>
                    <a:pt x="87709" y="107318"/>
                    <a:pt x="78079" y="107318"/>
                  </a:cubicBezTo>
                  <a:cubicBezTo>
                    <a:pt x="68448" y="107318"/>
                    <a:pt x="58817" y="109037"/>
                    <a:pt x="49530" y="111789"/>
                  </a:cubicBezTo>
                  <a:cubicBezTo>
                    <a:pt x="42995" y="113509"/>
                    <a:pt x="36804" y="115916"/>
                    <a:pt x="30956" y="119356"/>
                  </a:cubicBezTo>
                  <a:cubicBezTo>
                    <a:pt x="8599" y="93215"/>
                    <a:pt x="11695" y="53660"/>
                    <a:pt x="37835" y="31303"/>
                  </a:cubicBezTo>
                  <a:cubicBezTo>
                    <a:pt x="49186" y="21328"/>
                    <a:pt x="63632" y="16169"/>
                    <a:pt x="78766" y="16169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F6ABB1DF-3439-40D5-9862-9B2C0AD267FB}"/>
                </a:ext>
              </a:extLst>
            </p:cNvPr>
            <p:cNvSpPr/>
            <p:nvPr/>
          </p:nvSpPr>
          <p:spPr>
            <a:xfrm>
              <a:off x="5654330" y="3407962"/>
              <a:ext cx="68792" cy="68792"/>
            </a:xfrm>
            <a:custGeom>
              <a:avLst/>
              <a:gdLst>
                <a:gd name="connsiteX0" fmla="*/ 69480 w 68791"/>
                <a:gd name="connsiteY0" fmla="*/ 34740 h 68791"/>
                <a:gd name="connsiteX1" fmla="*/ 34740 w 68791"/>
                <a:gd name="connsiteY1" fmla="*/ 69480 h 68791"/>
                <a:gd name="connsiteX2" fmla="*/ 0 w 68791"/>
                <a:gd name="connsiteY2" fmla="*/ 34740 h 68791"/>
                <a:gd name="connsiteX3" fmla="*/ 34740 w 68791"/>
                <a:gd name="connsiteY3" fmla="*/ 0 h 68791"/>
                <a:gd name="connsiteX4" fmla="*/ 69480 w 68791"/>
                <a:gd name="connsiteY4" fmla="*/ 34740 h 687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8791" h="68791">
                  <a:moveTo>
                    <a:pt x="69480" y="34740"/>
                  </a:moveTo>
                  <a:cubicBezTo>
                    <a:pt x="69480" y="53926"/>
                    <a:pt x="53926" y="69480"/>
                    <a:pt x="34740" y="69480"/>
                  </a:cubicBezTo>
                  <a:cubicBezTo>
                    <a:pt x="15554" y="69480"/>
                    <a:pt x="0" y="53926"/>
                    <a:pt x="0" y="34740"/>
                  </a:cubicBezTo>
                  <a:cubicBezTo>
                    <a:pt x="0" y="15554"/>
                    <a:pt x="15554" y="0"/>
                    <a:pt x="34740" y="0"/>
                  </a:cubicBezTo>
                  <a:cubicBezTo>
                    <a:pt x="53926" y="0"/>
                    <a:pt x="69480" y="15554"/>
                    <a:pt x="69480" y="3474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5CB08EC4-170E-4039-8706-6F4058D6DB37}"/>
                </a:ext>
              </a:extLst>
            </p:cNvPr>
            <p:cNvSpPr/>
            <p:nvPr/>
          </p:nvSpPr>
          <p:spPr>
            <a:xfrm>
              <a:off x="5545984" y="3460931"/>
              <a:ext cx="79110" cy="58473"/>
            </a:xfrm>
            <a:custGeom>
              <a:avLst/>
              <a:gdLst>
                <a:gd name="connsiteX0" fmla="*/ 55033 w 79110"/>
                <a:gd name="connsiteY0" fmla="*/ 0 h 58472"/>
                <a:gd name="connsiteX1" fmla="*/ 36460 w 79110"/>
                <a:gd name="connsiteY1" fmla="*/ 3784 h 58472"/>
                <a:gd name="connsiteX2" fmla="*/ 6191 w 79110"/>
                <a:gd name="connsiteY2" fmla="*/ 18230 h 58472"/>
                <a:gd name="connsiteX3" fmla="*/ 0 w 79110"/>
                <a:gd name="connsiteY3" fmla="*/ 30612 h 58472"/>
                <a:gd name="connsiteX4" fmla="*/ 0 w 79110"/>
                <a:gd name="connsiteY4" fmla="*/ 61569 h 58472"/>
                <a:gd name="connsiteX5" fmla="*/ 74295 w 79110"/>
                <a:gd name="connsiteY5" fmla="*/ 61569 h 58472"/>
                <a:gd name="connsiteX6" fmla="*/ 79454 w 79110"/>
                <a:gd name="connsiteY6" fmla="*/ 56409 h 58472"/>
                <a:gd name="connsiteX7" fmla="*/ 55033 w 79110"/>
                <a:gd name="connsiteY7" fmla="*/ 0 h 58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9110" h="58472">
                  <a:moveTo>
                    <a:pt x="55033" y="0"/>
                  </a:moveTo>
                  <a:cubicBezTo>
                    <a:pt x="48842" y="688"/>
                    <a:pt x="42651" y="1720"/>
                    <a:pt x="36460" y="3784"/>
                  </a:cubicBezTo>
                  <a:cubicBezTo>
                    <a:pt x="25797" y="6879"/>
                    <a:pt x="15478" y="12039"/>
                    <a:pt x="6191" y="18230"/>
                  </a:cubicBezTo>
                  <a:cubicBezTo>
                    <a:pt x="2064" y="20981"/>
                    <a:pt x="0" y="25797"/>
                    <a:pt x="0" y="30612"/>
                  </a:cubicBezTo>
                  <a:lnTo>
                    <a:pt x="0" y="61569"/>
                  </a:lnTo>
                  <a:lnTo>
                    <a:pt x="74295" y="61569"/>
                  </a:lnTo>
                  <a:cubicBezTo>
                    <a:pt x="75671" y="59505"/>
                    <a:pt x="77391" y="57785"/>
                    <a:pt x="79454" y="56409"/>
                  </a:cubicBezTo>
                  <a:cubicBezTo>
                    <a:pt x="64664" y="40931"/>
                    <a:pt x="56065" y="20981"/>
                    <a:pt x="55033" y="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7EBD0DFE-434A-4240-90C3-F3333B6235F5}"/>
                </a:ext>
              </a:extLst>
            </p:cNvPr>
            <p:cNvSpPr/>
            <p:nvPr/>
          </p:nvSpPr>
          <p:spPr>
            <a:xfrm>
              <a:off x="5576778" y="3390259"/>
              <a:ext cx="48154" cy="58473"/>
            </a:xfrm>
            <a:custGeom>
              <a:avLst/>
              <a:gdLst>
                <a:gd name="connsiteX0" fmla="*/ 24238 w 48154"/>
                <a:gd name="connsiteY0" fmla="*/ 61386 h 58472"/>
                <a:gd name="connsiteX1" fmla="*/ 48316 w 48154"/>
                <a:gd name="connsiteY1" fmla="*/ 5321 h 58472"/>
                <a:gd name="connsiteX2" fmla="*/ 5321 w 48154"/>
                <a:gd name="connsiteY2" fmla="*/ 13920 h 58472"/>
                <a:gd name="connsiteX3" fmla="*/ 13920 w 48154"/>
                <a:gd name="connsiteY3" fmla="*/ 56914 h 58472"/>
                <a:gd name="connsiteX4" fmla="*/ 24238 w 48154"/>
                <a:gd name="connsiteY4" fmla="*/ 61386 h 58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154" h="58472">
                  <a:moveTo>
                    <a:pt x="24238" y="61386"/>
                  </a:moveTo>
                  <a:cubicBezTo>
                    <a:pt x="25270" y="40404"/>
                    <a:pt x="33869" y="20799"/>
                    <a:pt x="48316" y="5321"/>
                  </a:cubicBezTo>
                  <a:cubicBezTo>
                    <a:pt x="34213" y="-4310"/>
                    <a:pt x="14952" y="-527"/>
                    <a:pt x="5321" y="13920"/>
                  </a:cubicBezTo>
                  <a:cubicBezTo>
                    <a:pt x="-4310" y="28366"/>
                    <a:pt x="-527" y="47284"/>
                    <a:pt x="13920" y="56914"/>
                  </a:cubicBezTo>
                  <a:cubicBezTo>
                    <a:pt x="17015" y="58978"/>
                    <a:pt x="20455" y="60354"/>
                    <a:pt x="24238" y="61386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</p:spTree>
    <p:extLst>
      <p:ext uri="{BB962C8B-B14F-4D97-AF65-F5344CB8AC3E}">
        <p14:creationId xmlns:p14="http://schemas.microsoft.com/office/powerpoint/2010/main" val="170719524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build="p"/>
      <p:bldGraphic spid="21" grpId="0">
        <p:bldAsOne/>
      </p:bldGraphic>
      <p:bldP spid="23" grpId="0"/>
      <p:bldP spid="24" grpId="0" animBg="1"/>
      <p:bldP spid="29" grpId="0"/>
      <p:bldP spid="30" grpId="0"/>
      <p:bldGraphic spid="43" grpId="0">
        <p:bldAsOne/>
      </p:bldGraphic>
      <p:bldP spid="44" grpId="0"/>
      <p:bldP spid="45" grpId="0" animBg="1"/>
      <p:bldP spid="46" grpId="0"/>
      <p:bldP spid="47" grpId="0"/>
      <p:bldGraphic spid="49" grpId="0">
        <p:bldAsOne/>
      </p:bldGraphic>
      <p:bldP spid="50" grpId="0"/>
      <p:bldP spid="51" grpId="0" animBg="1"/>
      <p:bldP spid="52" grpId="0"/>
      <p:bldP spid="53" grpId="0"/>
      <p:bldGraphic spid="55" grpId="0">
        <p:bldAsOne/>
      </p:bldGraphic>
      <p:bldP spid="56" grpId="0"/>
      <p:bldP spid="57" grpId="0" animBg="1"/>
      <p:bldP spid="58" grpId="0"/>
      <p:bldP spid="59" grpId="0"/>
      <p:bldP spid="64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4891A0E-3170-4180-B873-8951B410D9F0}"/>
              </a:ext>
            </a:extLst>
          </p:cNvPr>
          <p:cNvSpPr txBox="1"/>
          <p:nvPr/>
        </p:nvSpPr>
        <p:spPr>
          <a:xfrm>
            <a:off x="1329130" y="5275721"/>
            <a:ext cx="1765412" cy="5932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750" dirty="0">
                <a:ea typeface="Open Sans Light" panose="020B0306030504020204" pitchFamily="34" charset="0"/>
                <a:cs typeface="Open Sans Light" panose="020B0306030504020204" pitchFamily="34" charset="0"/>
              </a:rPr>
              <a:t>Suitable for all categories business and personal presentation </a:t>
            </a:r>
            <a:r>
              <a:rPr lang="en-US" sz="750" dirty="0">
                <a:ea typeface="Open Sans Light" panose="020B0306030504020204" pitchFamily="34" charset="0"/>
                <a:cs typeface="Open Sans Light" panose="020B0306030504020204" pitchFamily="34" charset="0"/>
              </a:rPr>
              <a:t>farmers ensure that we will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EB8C94C-3015-439B-9AA2-2453C1BD1BD1}"/>
              </a:ext>
            </a:extLst>
          </p:cNvPr>
          <p:cNvSpPr txBox="1"/>
          <p:nvPr/>
        </p:nvSpPr>
        <p:spPr>
          <a:xfrm>
            <a:off x="1329129" y="5021805"/>
            <a:ext cx="1521528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First Data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9ECC0F94-C03A-4895-8ECA-928C74205C0A}"/>
              </a:ext>
            </a:extLst>
          </p:cNvPr>
          <p:cNvGrpSpPr/>
          <p:nvPr/>
        </p:nvGrpSpPr>
        <p:grpSpPr>
          <a:xfrm>
            <a:off x="990798" y="5133608"/>
            <a:ext cx="242158" cy="95010"/>
            <a:chOff x="1141968" y="5187532"/>
            <a:chExt cx="501973" cy="196948"/>
          </a:xfrm>
        </p:grpSpPr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71CBDE7C-A4C4-4F5D-A39F-6F309EDD672F}"/>
                </a:ext>
              </a:extLst>
            </p:cNvPr>
            <p:cNvSpPr/>
            <p:nvPr/>
          </p:nvSpPr>
          <p:spPr>
            <a:xfrm>
              <a:off x="1141968" y="5187532"/>
              <a:ext cx="196948" cy="196948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43BEDA96-139E-438F-B63B-2CB555BB10E1}"/>
                </a:ext>
              </a:extLst>
            </p:cNvPr>
            <p:cNvSpPr/>
            <p:nvPr/>
          </p:nvSpPr>
          <p:spPr>
            <a:xfrm>
              <a:off x="1446993" y="5187532"/>
              <a:ext cx="196948" cy="196948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BBB71F0D-FB87-4748-A647-D9743F343BBA}"/>
              </a:ext>
            </a:extLst>
          </p:cNvPr>
          <p:cNvSpPr txBox="1"/>
          <p:nvPr/>
        </p:nvSpPr>
        <p:spPr>
          <a:xfrm>
            <a:off x="3959104" y="5275721"/>
            <a:ext cx="1765412" cy="5932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750" dirty="0">
                <a:ea typeface="Open Sans Light" panose="020B0306030504020204" pitchFamily="34" charset="0"/>
                <a:cs typeface="Open Sans Light" panose="020B0306030504020204" pitchFamily="34" charset="0"/>
              </a:rPr>
              <a:t>Suitable for all categories business and personal presentation </a:t>
            </a:r>
            <a:r>
              <a:rPr lang="en-US" sz="750" dirty="0">
                <a:ea typeface="Open Sans Light" panose="020B0306030504020204" pitchFamily="34" charset="0"/>
                <a:cs typeface="Open Sans Light" panose="020B0306030504020204" pitchFamily="34" charset="0"/>
              </a:rPr>
              <a:t>farmers ensure that we will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43DF9CD-E0A9-4294-846F-012BA40CDF16}"/>
              </a:ext>
            </a:extLst>
          </p:cNvPr>
          <p:cNvSpPr txBox="1"/>
          <p:nvPr/>
        </p:nvSpPr>
        <p:spPr>
          <a:xfrm>
            <a:off x="3959104" y="5021805"/>
            <a:ext cx="1521528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Second data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45378ADA-C928-4D59-A8E1-2DC815767937}"/>
              </a:ext>
            </a:extLst>
          </p:cNvPr>
          <p:cNvGrpSpPr/>
          <p:nvPr/>
        </p:nvGrpSpPr>
        <p:grpSpPr>
          <a:xfrm>
            <a:off x="3620773" y="5133608"/>
            <a:ext cx="242158" cy="95010"/>
            <a:chOff x="4648601" y="5187532"/>
            <a:chExt cx="501973" cy="196948"/>
          </a:xfrm>
        </p:grpSpPr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335CDC98-AA9C-49DD-A2FF-F757FC70B031}"/>
                </a:ext>
              </a:extLst>
            </p:cNvPr>
            <p:cNvSpPr/>
            <p:nvPr/>
          </p:nvSpPr>
          <p:spPr>
            <a:xfrm>
              <a:off x="4648601" y="5187532"/>
              <a:ext cx="196948" cy="196948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F235C260-2E3F-4E92-950F-FF0603A27A7E}"/>
                </a:ext>
              </a:extLst>
            </p:cNvPr>
            <p:cNvSpPr/>
            <p:nvPr/>
          </p:nvSpPr>
          <p:spPr>
            <a:xfrm>
              <a:off x="4953626" y="5187532"/>
              <a:ext cx="196948" cy="196948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2D22856C-5313-42D9-85FD-E81AA4406C15}"/>
              </a:ext>
            </a:extLst>
          </p:cNvPr>
          <p:cNvSpPr txBox="1"/>
          <p:nvPr/>
        </p:nvSpPr>
        <p:spPr>
          <a:xfrm>
            <a:off x="6522112" y="5275721"/>
            <a:ext cx="1765412" cy="5932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750" dirty="0">
                <a:ea typeface="Open Sans Light" panose="020B0306030504020204" pitchFamily="34" charset="0"/>
                <a:cs typeface="Open Sans Light" panose="020B0306030504020204" pitchFamily="34" charset="0"/>
              </a:rPr>
              <a:t>Suitable for all categories business and personal presentation </a:t>
            </a:r>
            <a:r>
              <a:rPr lang="en-US" sz="750" dirty="0">
                <a:ea typeface="Open Sans Light" panose="020B0306030504020204" pitchFamily="34" charset="0"/>
                <a:cs typeface="Open Sans Light" panose="020B0306030504020204" pitchFamily="34" charset="0"/>
              </a:rPr>
              <a:t>farmers ensure that we will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98BF7F6-E79E-4AC8-9AAF-47A3BD32F71E}"/>
              </a:ext>
            </a:extLst>
          </p:cNvPr>
          <p:cNvSpPr txBox="1"/>
          <p:nvPr/>
        </p:nvSpPr>
        <p:spPr>
          <a:xfrm>
            <a:off x="6522112" y="5021805"/>
            <a:ext cx="1521528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Third Data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D46C7038-5941-4CCD-A70A-DDF7EA33A4BB}"/>
              </a:ext>
            </a:extLst>
          </p:cNvPr>
          <p:cNvGrpSpPr/>
          <p:nvPr/>
        </p:nvGrpSpPr>
        <p:grpSpPr>
          <a:xfrm>
            <a:off x="6183781" y="5133608"/>
            <a:ext cx="242158" cy="95010"/>
            <a:chOff x="8065945" y="5187532"/>
            <a:chExt cx="501973" cy="196948"/>
          </a:xfrm>
        </p:grpSpPr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581C46FC-3717-4834-A884-D06CF66E11A5}"/>
                </a:ext>
              </a:extLst>
            </p:cNvPr>
            <p:cNvSpPr/>
            <p:nvPr/>
          </p:nvSpPr>
          <p:spPr>
            <a:xfrm>
              <a:off x="8065945" y="5187532"/>
              <a:ext cx="196948" cy="196948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1980A78C-0359-4DE1-949D-CCFED9C88680}"/>
                </a:ext>
              </a:extLst>
            </p:cNvPr>
            <p:cNvSpPr/>
            <p:nvPr/>
          </p:nvSpPr>
          <p:spPr>
            <a:xfrm>
              <a:off x="8370970" y="5187532"/>
              <a:ext cx="196948" cy="196948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639C3B90-D610-4022-B34C-4B85CD04A389}"/>
              </a:ext>
            </a:extLst>
          </p:cNvPr>
          <p:cNvSpPr/>
          <p:nvPr/>
        </p:nvSpPr>
        <p:spPr>
          <a:xfrm>
            <a:off x="1602787" y="1679641"/>
            <a:ext cx="1218098" cy="390326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53C70E5-6785-41FA-9C7D-48050BAF5FE7}"/>
              </a:ext>
            </a:extLst>
          </p:cNvPr>
          <p:cNvSpPr txBox="1"/>
          <p:nvPr/>
        </p:nvSpPr>
        <p:spPr>
          <a:xfrm>
            <a:off x="1382699" y="1721943"/>
            <a:ext cx="1658273" cy="2728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Low</a:t>
            </a: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AA40FB17-6D73-427A-8E33-AA05876D4C68}"/>
              </a:ext>
            </a:extLst>
          </p:cNvPr>
          <p:cNvSpPr/>
          <p:nvPr/>
        </p:nvSpPr>
        <p:spPr>
          <a:xfrm>
            <a:off x="4065889" y="1679641"/>
            <a:ext cx="1218098" cy="390326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64D5496-DC5B-4AB7-89CF-6D59A02F8625}"/>
              </a:ext>
            </a:extLst>
          </p:cNvPr>
          <p:cNvSpPr txBox="1"/>
          <p:nvPr/>
        </p:nvSpPr>
        <p:spPr>
          <a:xfrm>
            <a:off x="3845802" y="1721943"/>
            <a:ext cx="1658273" cy="2728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Medium</a:t>
            </a:r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F80037A4-33A0-4251-B2FD-1C355F59C5AF}"/>
              </a:ext>
            </a:extLst>
          </p:cNvPr>
          <p:cNvSpPr/>
          <p:nvPr/>
        </p:nvSpPr>
        <p:spPr>
          <a:xfrm>
            <a:off x="6473984" y="1679641"/>
            <a:ext cx="1218098" cy="390326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13473DB-D4BF-4F1E-B966-1C35A3865B8C}"/>
              </a:ext>
            </a:extLst>
          </p:cNvPr>
          <p:cNvSpPr txBox="1"/>
          <p:nvPr/>
        </p:nvSpPr>
        <p:spPr>
          <a:xfrm>
            <a:off x="6253897" y="1721943"/>
            <a:ext cx="1658273" cy="2728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High</a:t>
            </a:r>
          </a:p>
        </p:txBody>
      </p:sp>
      <p:sp>
        <p:nvSpPr>
          <p:cNvPr id="43" name="Text Placeholder 42">
            <a:extLst>
              <a:ext uri="{FF2B5EF4-FFF2-40B4-BE49-F238E27FC236}">
                <a16:creationId xmlns:a16="http://schemas.microsoft.com/office/drawing/2014/main" id="{07F4BB84-04C3-4256-B914-33CEB0873A7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HISTOGRAM CHART</a:t>
            </a:r>
          </a:p>
        </p:txBody>
      </p:sp>
      <p:graphicFrame>
        <p:nvGraphicFramePr>
          <p:cNvPr id="25" name="Chart 24">
            <a:extLst>
              <a:ext uri="{FF2B5EF4-FFF2-40B4-BE49-F238E27FC236}">
                <a16:creationId xmlns:a16="http://schemas.microsoft.com/office/drawing/2014/main" id="{377E8EE1-DF88-492C-962D-4B7008F4D01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495202375"/>
              </p:ext>
            </p:extLst>
          </p:nvPr>
        </p:nvGraphicFramePr>
        <p:xfrm>
          <a:off x="1040255" y="2463409"/>
          <a:ext cx="7147781" cy="20173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26" name="Group 25">
            <a:extLst>
              <a:ext uri="{FF2B5EF4-FFF2-40B4-BE49-F238E27FC236}">
                <a16:creationId xmlns:a16="http://schemas.microsoft.com/office/drawing/2014/main" id="{233D1483-D0C6-475D-892C-FB05D66C5835}"/>
              </a:ext>
            </a:extLst>
          </p:cNvPr>
          <p:cNvGrpSpPr/>
          <p:nvPr/>
        </p:nvGrpSpPr>
        <p:grpSpPr>
          <a:xfrm>
            <a:off x="1652265" y="4541918"/>
            <a:ext cx="6259906" cy="246221"/>
            <a:chOff x="1652265" y="4541918"/>
            <a:chExt cx="9113330" cy="246221"/>
          </a:xfrm>
        </p:grpSpPr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5C4F6686-774A-464B-9262-94C982A5EE7E}"/>
                </a:ext>
              </a:extLst>
            </p:cNvPr>
            <p:cNvSpPr txBox="1"/>
            <p:nvPr/>
          </p:nvSpPr>
          <p:spPr>
            <a:xfrm>
              <a:off x="1652265" y="4541918"/>
              <a:ext cx="1020031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>
                  <a:solidFill>
                    <a:schemeClr val="tx2">
                      <a:lumMod val="40000"/>
                      <a:lumOff val="60000"/>
                    </a:schemeClr>
                  </a:solidFill>
                  <a:ea typeface="Open Sans Light" panose="020B0306030504020204" pitchFamily="34" charset="0"/>
                  <a:cs typeface="Open Sans Light" panose="020B0306030504020204" pitchFamily="34" charset="0"/>
                </a:rPr>
                <a:t>[1, 5]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DA5D7814-30F7-4063-846B-3545B7BD201E}"/>
                </a:ext>
              </a:extLst>
            </p:cNvPr>
            <p:cNvSpPr txBox="1"/>
            <p:nvPr/>
          </p:nvSpPr>
          <p:spPr>
            <a:xfrm>
              <a:off x="3252012" y="4541918"/>
              <a:ext cx="1020031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>
                  <a:solidFill>
                    <a:schemeClr val="tx2">
                      <a:lumMod val="40000"/>
                      <a:lumOff val="60000"/>
                    </a:schemeClr>
                  </a:solidFill>
                  <a:ea typeface="Open Sans Light" panose="020B0306030504020204" pitchFamily="34" charset="0"/>
                  <a:cs typeface="Open Sans Light" panose="020B0306030504020204" pitchFamily="34" charset="0"/>
                </a:rPr>
                <a:t>[5, 9]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BFA5CA08-BEB6-4741-A9FC-41B338348498}"/>
                </a:ext>
              </a:extLst>
            </p:cNvPr>
            <p:cNvSpPr txBox="1"/>
            <p:nvPr/>
          </p:nvSpPr>
          <p:spPr>
            <a:xfrm>
              <a:off x="4851759" y="4541918"/>
              <a:ext cx="1020031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>
                  <a:solidFill>
                    <a:schemeClr val="tx2">
                      <a:lumMod val="40000"/>
                      <a:lumOff val="60000"/>
                    </a:schemeClr>
                  </a:solidFill>
                  <a:ea typeface="Open Sans Light" panose="020B0306030504020204" pitchFamily="34" charset="0"/>
                  <a:cs typeface="Open Sans Light" panose="020B0306030504020204" pitchFamily="34" charset="0"/>
                </a:rPr>
                <a:t>[9, 13]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E203FEBE-CED0-47F0-B0F4-2DF482C317AD}"/>
                </a:ext>
              </a:extLst>
            </p:cNvPr>
            <p:cNvSpPr txBox="1"/>
            <p:nvPr/>
          </p:nvSpPr>
          <p:spPr>
            <a:xfrm>
              <a:off x="6140327" y="4541918"/>
              <a:ext cx="164238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>
                  <a:solidFill>
                    <a:schemeClr val="tx2">
                      <a:lumMod val="40000"/>
                      <a:lumOff val="60000"/>
                    </a:schemeClr>
                  </a:solidFill>
                  <a:ea typeface="Open Sans Light" panose="020B0306030504020204" pitchFamily="34" charset="0"/>
                  <a:cs typeface="Open Sans Light" panose="020B0306030504020204" pitchFamily="34" charset="0"/>
                </a:rPr>
                <a:t>[13, 17]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BED82097-038C-4470-B081-0B5C9CD6A850}"/>
                </a:ext>
              </a:extLst>
            </p:cNvPr>
            <p:cNvSpPr txBox="1"/>
            <p:nvPr/>
          </p:nvSpPr>
          <p:spPr>
            <a:xfrm>
              <a:off x="7782715" y="4541918"/>
              <a:ext cx="155711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>
                  <a:solidFill>
                    <a:schemeClr val="tx2">
                      <a:lumMod val="40000"/>
                      <a:lumOff val="60000"/>
                    </a:schemeClr>
                  </a:solidFill>
                  <a:ea typeface="Open Sans Light" panose="020B0306030504020204" pitchFamily="34" charset="0"/>
                  <a:cs typeface="Open Sans Light" panose="020B0306030504020204" pitchFamily="34" charset="0"/>
                </a:rPr>
                <a:t>[17, 21]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24556EEF-7DC7-4CDF-AB62-198465DB7E59}"/>
                </a:ext>
              </a:extLst>
            </p:cNvPr>
            <p:cNvSpPr txBox="1"/>
            <p:nvPr/>
          </p:nvSpPr>
          <p:spPr>
            <a:xfrm>
              <a:off x="9556436" y="4541918"/>
              <a:ext cx="120915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>
                  <a:solidFill>
                    <a:schemeClr val="tx2">
                      <a:lumMod val="40000"/>
                      <a:lumOff val="60000"/>
                    </a:schemeClr>
                  </a:solidFill>
                  <a:ea typeface="Open Sans Light" panose="020B0306030504020204" pitchFamily="34" charset="0"/>
                  <a:cs typeface="Open Sans Light" panose="020B0306030504020204" pitchFamily="34" charset="0"/>
                </a:rPr>
                <a:t>[21, 25]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5221786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accel="40000" decel="4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" presetID="2" presetClass="entr" presetSubtype="8" accel="40000" decel="4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8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8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8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8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8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2500"/>
                            </p:stCondLst>
                            <p:childTnLst>
                              <p:par>
                                <p:cTn id="7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3000"/>
                            </p:stCondLst>
                            <p:childTnLst>
                              <p:par>
                                <p:cTn id="78" presetID="2" presetClass="entr" presetSubtype="8" accel="40000" decel="4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8" grpId="0"/>
      <p:bldP spid="9" grpId="0"/>
      <p:bldP spid="12" grpId="0"/>
      <p:bldP spid="13" grpId="0"/>
      <p:bldP spid="16" grpId="0" animBg="1"/>
      <p:bldP spid="17" grpId="0"/>
      <p:bldP spid="18" grpId="0" animBg="1"/>
      <p:bldP spid="19" grpId="0"/>
      <p:bldP spid="20" grpId="0" animBg="1"/>
      <p:bldP spid="21" grpId="0"/>
      <p:bldP spid="43" grpId="0" build="p"/>
      <p:bldGraphic spid="25" grpId="0">
        <p:bldAsOne/>
      </p:bldGraphic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B2BA7A-85B2-40D7-8652-39388DF6574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USA MAP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8EE55C57-2947-4AC1-9DDF-B61D894A87C4}"/>
              </a:ext>
            </a:extLst>
          </p:cNvPr>
          <p:cNvGrpSpPr/>
          <p:nvPr/>
        </p:nvGrpSpPr>
        <p:grpSpPr>
          <a:xfrm>
            <a:off x="497387" y="2151134"/>
            <a:ext cx="3409950" cy="2270856"/>
            <a:chOff x="1491419" y="1725178"/>
            <a:chExt cx="4546600" cy="3027808"/>
          </a:xfrm>
        </p:grpSpPr>
        <p:sp>
          <p:nvSpPr>
            <p:cNvPr id="5" name="Freeform 46">
              <a:extLst>
                <a:ext uri="{FF2B5EF4-FFF2-40B4-BE49-F238E27FC236}">
                  <a16:creationId xmlns:a16="http://schemas.microsoft.com/office/drawing/2014/main" id="{37506819-295F-48DB-8AF1-5E8E16FED939}"/>
                </a:ext>
              </a:extLst>
            </p:cNvPr>
            <p:cNvSpPr>
              <a:spLocks/>
            </p:cNvSpPr>
            <p:nvPr/>
          </p:nvSpPr>
          <p:spPr bwMode="auto">
            <a:xfrm>
              <a:off x="1834586" y="1725178"/>
              <a:ext cx="568147" cy="428394"/>
            </a:xfrm>
            <a:custGeom>
              <a:avLst/>
              <a:gdLst/>
              <a:ahLst/>
              <a:cxnLst>
                <a:cxn ang="0">
                  <a:pos x="1178" y="303"/>
                </a:cxn>
                <a:cxn ang="0">
                  <a:pos x="1092" y="679"/>
                </a:cxn>
                <a:cxn ang="0">
                  <a:pos x="1063" y="779"/>
                </a:cxn>
                <a:cxn ang="0">
                  <a:pos x="1054" y="794"/>
                </a:cxn>
                <a:cxn ang="0">
                  <a:pos x="1061" y="813"/>
                </a:cxn>
                <a:cxn ang="0">
                  <a:pos x="1064" y="830"/>
                </a:cxn>
                <a:cxn ang="0">
                  <a:pos x="1056" y="879"/>
                </a:cxn>
                <a:cxn ang="0">
                  <a:pos x="699" y="800"/>
                </a:cxn>
                <a:cxn ang="0">
                  <a:pos x="635" y="804"/>
                </a:cxn>
                <a:cxn ang="0">
                  <a:pos x="473" y="804"/>
                </a:cxn>
                <a:cxn ang="0">
                  <a:pos x="437" y="804"/>
                </a:cxn>
                <a:cxn ang="0">
                  <a:pos x="402" y="794"/>
                </a:cxn>
                <a:cxn ang="0">
                  <a:pos x="374" y="775"/>
                </a:cxn>
                <a:cxn ang="0">
                  <a:pos x="306" y="755"/>
                </a:cxn>
                <a:cxn ang="0">
                  <a:pos x="186" y="752"/>
                </a:cxn>
                <a:cxn ang="0">
                  <a:pos x="157" y="719"/>
                </a:cxn>
                <a:cxn ang="0">
                  <a:pos x="165" y="679"/>
                </a:cxn>
                <a:cxn ang="0">
                  <a:pos x="164" y="648"/>
                </a:cxn>
                <a:cxn ang="0">
                  <a:pos x="152" y="614"/>
                </a:cxn>
                <a:cxn ang="0">
                  <a:pos x="139" y="598"/>
                </a:cxn>
                <a:cxn ang="0">
                  <a:pos x="94" y="584"/>
                </a:cxn>
                <a:cxn ang="0">
                  <a:pos x="90" y="572"/>
                </a:cxn>
                <a:cxn ang="0">
                  <a:pos x="77" y="561"/>
                </a:cxn>
                <a:cxn ang="0">
                  <a:pos x="48" y="560"/>
                </a:cxn>
                <a:cxn ang="0">
                  <a:pos x="4" y="507"/>
                </a:cxn>
                <a:cxn ang="0">
                  <a:pos x="23" y="487"/>
                </a:cxn>
                <a:cxn ang="0">
                  <a:pos x="33" y="469"/>
                </a:cxn>
                <a:cxn ang="0">
                  <a:pos x="41" y="447"/>
                </a:cxn>
                <a:cxn ang="0">
                  <a:pos x="66" y="404"/>
                </a:cxn>
                <a:cxn ang="0">
                  <a:pos x="37" y="362"/>
                </a:cxn>
                <a:cxn ang="0">
                  <a:pos x="37" y="275"/>
                </a:cxn>
                <a:cxn ang="0">
                  <a:pos x="14" y="108"/>
                </a:cxn>
                <a:cxn ang="0">
                  <a:pos x="97" y="99"/>
                </a:cxn>
                <a:cxn ang="0">
                  <a:pos x="226" y="165"/>
                </a:cxn>
                <a:cxn ang="0">
                  <a:pos x="265" y="199"/>
                </a:cxn>
                <a:cxn ang="0">
                  <a:pos x="293" y="257"/>
                </a:cxn>
                <a:cxn ang="0">
                  <a:pos x="215" y="337"/>
                </a:cxn>
                <a:cxn ang="0">
                  <a:pos x="258" y="304"/>
                </a:cxn>
                <a:cxn ang="0">
                  <a:pos x="323" y="283"/>
                </a:cxn>
                <a:cxn ang="0">
                  <a:pos x="241" y="374"/>
                </a:cxn>
                <a:cxn ang="0">
                  <a:pos x="233" y="428"/>
                </a:cxn>
                <a:cxn ang="0">
                  <a:pos x="302" y="382"/>
                </a:cxn>
                <a:cxn ang="0">
                  <a:pos x="348" y="279"/>
                </a:cxn>
                <a:cxn ang="0">
                  <a:pos x="363" y="196"/>
                </a:cxn>
                <a:cxn ang="0">
                  <a:pos x="337" y="175"/>
                </a:cxn>
                <a:cxn ang="0">
                  <a:pos x="351" y="250"/>
                </a:cxn>
                <a:cxn ang="0">
                  <a:pos x="325" y="213"/>
                </a:cxn>
                <a:cxn ang="0">
                  <a:pos x="341" y="150"/>
                </a:cxn>
                <a:cxn ang="0">
                  <a:pos x="366" y="132"/>
                </a:cxn>
                <a:cxn ang="0">
                  <a:pos x="370" y="67"/>
                </a:cxn>
                <a:cxn ang="0">
                  <a:pos x="351" y="0"/>
                </a:cxn>
                <a:cxn ang="0">
                  <a:pos x="673" y="89"/>
                </a:cxn>
                <a:cxn ang="0">
                  <a:pos x="1093" y="200"/>
                </a:cxn>
                <a:cxn ang="0">
                  <a:pos x="1145" y="210"/>
                </a:cxn>
              </a:cxnLst>
              <a:rect l="0" t="0" r="r" b="b"/>
              <a:pathLst>
                <a:path w="1196" h="883">
                  <a:moveTo>
                    <a:pt x="1196" y="218"/>
                  </a:moveTo>
                  <a:lnTo>
                    <a:pt x="1196" y="218"/>
                  </a:lnTo>
                  <a:lnTo>
                    <a:pt x="1178" y="303"/>
                  </a:lnTo>
                  <a:lnTo>
                    <a:pt x="1138" y="487"/>
                  </a:lnTo>
                  <a:lnTo>
                    <a:pt x="1114" y="589"/>
                  </a:lnTo>
                  <a:lnTo>
                    <a:pt x="1092" y="679"/>
                  </a:lnTo>
                  <a:lnTo>
                    <a:pt x="1074" y="747"/>
                  </a:lnTo>
                  <a:lnTo>
                    <a:pt x="1067" y="768"/>
                  </a:lnTo>
                  <a:lnTo>
                    <a:pt x="1063" y="779"/>
                  </a:lnTo>
                  <a:lnTo>
                    <a:pt x="1063" y="779"/>
                  </a:lnTo>
                  <a:lnTo>
                    <a:pt x="1057" y="787"/>
                  </a:lnTo>
                  <a:lnTo>
                    <a:pt x="1054" y="794"/>
                  </a:lnTo>
                  <a:lnTo>
                    <a:pt x="1054" y="800"/>
                  </a:lnTo>
                  <a:lnTo>
                    <a:pt x="1056" y="804"/>
                  </a:lnTo>
                  <a:lnTo>
                    <a:pt x="1061" y="813"/>
                  </a:lnTo>
                  <a:lnTo>
                    <a:pt x="1064" y="820"/>
                  </a:lnTo>
                  <a:lnTo>
                    <a:pt x="1064" y="830"/>
                  </a:lnTo>
                  <a:lnTo>
                    <a:pt x="1064" y="830"/>
                  </a:lnTo>
                  <a:lnTo>
                    <a:pt x="1063" y="851"/>
                  </a:lnTo>
                  <a:lnTo>
                    <a:pt x="1059" y="868"/>
                  </a:lnTo>
                  <a:lnTo>
                    <a:pt x="1056" y="879"/>
                  </a:lnTo>
                  <a:lnTo>
                    <a:pt x="1054" y="883"/>
                  </a:lnTo>
                  <a:lnTo>
                    <a:pt x="748" y="804"/>
                  </a:lnTo>
                  <a:lnTo>
                    <a:pt x="699" y="800"/>
                  </a:lnTo>
                  <a:lnTo>
                    <a:pt x="681" y="807"/>
                  </a:lnTo>
                  <a:lnTo>
                    <a:pt x="656" y="800"/>
                  </a:lnTo>
                  <a:lnTo>
                    <a:pt x="635" y="804"/>
                  </a:lnTo>
                  <a:lnTo>
                    <a:pt x="504" y="809"/>
                  </a:lnTo>
                  <a:lnTo>
                    <a:pt x="490" y="798"/>
                  </a:lnTo>
                  <a:lnTo>
                    <a:pt x="473" y="804"/>
                  </a:lnTo>
                  <a:lnTo>
                    <a:pt x="461" y="808"/>
                  </a:lnTo>
                  <a:lnTo>
                    <a:pt x="449" y="808"/>
                  </a:lnTo>
                  <a:lnTo>
                    <a:pt x="437" y="804"/>
                  </a:lnTo>
                  <a:lnTo>
                    <a:pt x="437" y="798"/>
                  </a:lnTo>
                  <a:lnTo>
                    <a:pt x="415" y="800"/>
                  </a:lnTo>
                  <a:lnTo>
                    <a:pt x="402" y="794"/>
                  </a:lnTo>
                  <a:lnTo>
                    <a:pt x="394" y="787"/>
                  </a:lnTo>
                  <a:lnTo>
                    <a:pt x="394" y="779"/>
                  </a:lnTo>
                  <a:lnTo>
                    <a:pt x="374" y="775"/>
                  </a:lnTo>
                  <a:lnTo>
                    <a:pt x="341" y="768"/>
                  </a:lnTo>
                  <a:lnTo>
                    <a:pt x="318" y="757"/>
                  </a:lnTo>
                  <a:lnTo>
                    <a:pt x="306" y="755"/>
                  </a:lnTo>
                  <a:lnTo>
                    <a:pt x="280" y="757"/>
                  </a:lnTo>
                  <a:lnTo>
                    <a:pt x="238" y="765"/>
                  </a:lnTo>
                  <a:lnTo>
                    <a:pt x="186" y="752"/>
                  </a:lnTo>
                  <a:lnTo>
                    <a:pt x="155" y="725"/>
                  </a:lnTo>
                  <a:lnTo>
                    <a:pt x="155" y="725"/>
                  </a:lnTo>
                  <a:lnTo>
                    <a:pt x="157" y="719"/>
                  </a:lnTo>
                  <a:lnTo>
                    <a:pt x="161" y="702"/>
                  </a:lnTo>
                  <a:lnTo>
                    <a:pt x="164" y="691"/>
                  </a:lnTo>
                  <a:lnTo>
                    <a:pt x="165" y="679"/>
                  </a:lnTo>
                  <a:lnTo>
                    <a:pt x="165" y="664"/>
                  </a:lnTo>
                  <a:lnTo>
                    <a:pt x="164" y="648"/>
                  </a:lnTo>
                  <a:lnTo>
                    <a:pt x="164" y="648"/>
                  </a:lnTo>
                  <a:lnTo>
                    <a:pt x="161" y="634"/>
                  </a:lnTo>
                  <a:lnTo>
                    <a:pt x="157" y="622"/>
                  </a:lnTo>
                  <a:lnTo>
                    <a:pt x="152" y="614"/>
                  </a:lnTo>
                  <a:lnTo>
                    <a:pt x="147" y="607"/>
                  </a:lnTo>
                  <a:lnTo>
                    <a:pt x="143" y="603"/>
                  </a:lnTo>
                  <a:lnTo>
                    <a:pt x="139" y="598"/>
                  </a:lnTo>
                  <a:lnTo>
                    <a:pt x="134" y="597"/>
                  </a:lnTo>
                  <a:lnTo>
                    <a:pt x="114" y="593"/>
                  </a:lnTo>
                  <a:lnTo>
                    <a:pt x="94" y="584"/>
                  </a:lnTo>
                  <a:lnTo>
                    <a:pt x="94" y="584"/>
                  </a:lnTo>
                  <a:lnTo>
                    <a:pt x="94" y="580"/>
                  </a:lnTo>
                  <a:lnTo>
                    <a:pt x="90" y="572"/>
                  </a:lnTo>
                  <a:lnTo>
                    <a:pt x="87" y="568"/>
                  </a:lnTo>
                  <a:lnTo>
                    <a:pt x="83" y="564"/>
                  </a:lnTo>
                  <a:lnTo>
                    <a:pt x="77" y="561"/>
                  </a:lnTo>
                  <a:lnTo>
                    <a:pt x="71" y="560"/>
                  </a:lnTo>
                  <a:lnTo>
                    <a:pt x="71" y="560"/>
                  </a:lnTo>
                  <a:lnTo>
                    <a:pt x="48" y="560"/>
                  </a:lnTo>
                  <a:lnTo>
                    <a:pt x="18" y="551"/>
                  </a:lnTo>
                  <a:lnTo>
                    <a:pt x="0" y="537"/>
                  </a:lnTo>
                  <a:lnTo>
                    <a:pt x="4" y="507"/>
                  </a:lnTo>
                  <a:lnTo>
                    <a:pt x="15" y="476"/>
                  </a:lnTo>
                  <a:lnTo>
                    <a:pt x="19" y="472"/>
                  </a:lnTo>
                  <a:lnTo>
                    <a:pt x="23" y="487"/>
                  </a:lnTo>
                  <a:lnTo>
                    <a:pt x="28" y="493"/>
                  </a:lnTo>
                  <a:lnTo>
                    <a:pt x="33" y="486"/>
                  </a:lnTo>
                  <a:lnTo>
                    <a:pt x="33" y="469"/>
                  </a:lnTo>
                  <a:lnTo>
                    <a:pt x="50" y="461"/>
                  </a:lnTo>
                  <a:lnTo>
                    <a:pt x="51" y="454"/>
                  </a:lnTo>
                  <a:lnTo>
                    <a:pt x="41" y="447"/>
                  </a:lnTo>
                  <a:lnTo>
                    <a:pt x="34" y="442"/>
                  </a:lnTo>
                  <a:lnTo>
                    <a:pt x="30" y="411"/>
                  </a:lnTo>
                  <a:lnTo>
                    <a:pt x="66" y="404"/>
                  </a:lnTo>
                  <a:lnTo>
                    <a:pt x="76" y="393"/>
                  </a:lnTo>
                  <a:lnTo>
                    <a:pt x="44" y="374"/>
                  </a:lnTo>
                  <a:lnTo>
                    <a:pt x="37" y="362"/>
                  </a:lnTo>
                  <a:lnTo>
                    <a:pt x="29" y="294"/>
                  </a:lnTo>
                  <a:lnTo>
                    <a:pt x="28" y="279"/>
                  </a:lnTo>
                  <a:lnTo>
                    <a:pt x="37" y="275"/>
                  </a:lnTo>
                  <a:lnTo>
                    <a:pt x="36" y="192"/>
                  </a:lnTo>
                  <a:lnTo>
                    <a:pt x="15" y="169"/>
                  </a:lnTo>
                  <a:lnTo>
                    <a:pt x="14" y="108"/>
                  </a:lnTo>
                  <a:lnTo>
                    <a:pt x="36" y="79"/>
                  </a:lnTo>
                  <a:lnTo>
                    <a:pt x="46" y="47"/>
                  </a:lnTo>
                  <a:lnTo>
                    <a:pt x="97" y="99"/>
                  </a:lnTo>
                  <a:lnTo>
                    <a:pt x="151" y="139"/>
                  </a:lnTo>
                  <a:lnTo>
                    <a:pt x="193" y="158"/>
                  </a:lnTo>
                  <a:lnTo>
                    <a:pt x="226" y="165"/>
                  </a:lnTo>
                  <a:lnTo>
                    <a:pt x="243" y="165"/>
                  </a:lnTo>
                  <a:lnTo>
                    <a:pt x="255" y="167"/>
                  </a:lnTo>
                  <a:lnTo>
                    <a:pt x="265" y="199"/>
                  </a:lnTo>
                  <a:lnTo>
                    <a:pt x="302" y="193"/>
                  </a:lnTo>
                  <a:lnTo>
                    <a:pt x="308" y="240"/>
                  </a:lnTo>
                  <a:lnTo>
                    <a:pt x="293" y="257"/>
                  </a:lnTo>
                  <a:lnTo>
                    <a:pt x="252" y="283"/>
                  </a:lnTo>
                  <a:lnTo>
                    <a:pt x="222" y="321"/>
                  </a:lnTo>
                  <a:lnTo>
                    <a:pt x="215" y="337"/>
                  </a:lnTo>
                  <a:lnTo>
                    <a:pt x="225" y="343"/>
                  </a:lnTo>
                  <a:lnTo>
                    <a:pt x="241" y="325"/>
                  </a:lnTo>
                  <a:lnTo>
                    <a:pt x="258" y="304"/>
                  </a:lnTo>
                  <a:lnTo>
                    <a:pt x="297" y="281"/>
                  </a:lnTo>
                  <a:lnTo>
                    <a:pt x="323" y="265"/>
                  </a:lnTo>
                  <a:lnTo>
                    <a:pt x="323" y="283"/>
                  </a:lnTo>
                  <a:lnTo>
                    <a:pt x="306" y="294"/>
                  </a:lnTo>
                  <a:lnTo>
                    <a:pt x="290" y="346"/>
                  </a:lnTo>
                  <a:lnTo>
                    <a:pt x="241" y="374"/>
                  </a:lnTo>
                  <a:lnTo>
                    <a:pt x="216" y="401"/>
                  </a:lnTo>
                  <a:lnTo>
                    <a:pt x="212" y="422"/>
                  </a:lnTo>
                  <a:lnTo>
                    <a:pt x="233" y="428"/>
                  </a:lnTo>
                  <a:lnTo>
                    <a:pt x="257" y="404"/>
                  </a:lnTo>
                  <a:lnTo>
                    <a:pt x="280" y="385"/>
                  </a:lnTo>
                  <a:lnTo>
                    <a:pt x="302" y="382"/>
                  </a:lnTo>
                  <a:lnTo>
                    <a:pt x="322" y="362"/>
                  </a:lnTo>
                  <a:lnTo>
                    <a:pt x="330" y="317"/>
                  </a:lnTo>
                  <a:lnTo>
                    <a:pt x="348" y="279"/>
                  </a:lnTo>
                  <a:lnTo>
                    <a:pt x="370" y="251"/>
                  </a:lnTo>
                  <a:lnTo>
                    <a:pt x="376" y="231"/>
                  </a:lnTo>
                  <a:lnTo>
                    <a:pt x="363" y="196"/>
                  </a:lnTo>
                  <a:lnTo>
                    <a:pt x="365" y="156"/>
                  </a:lnTo>
                  <a:lnTo>
                    <a:pt x="349" y="160"/>
                  </a:lnTo>
                  <a:lnTo>
                    <a:pt x="337" y="175"/>
                  </a:lnTo>
                  <a:lnTo>
                    <a:pt x="344" y="211"/>
                  </a:lnTo>
                  <a:lnTo>
                    <a:pt x="354" y="242"/>
                  </a:lnTo>
                  <a:lnTo>
                    <a:pt x="351" y="250"/>
                  </a:lnTo>
                  <a:lnTo>
                    <a:pt x="345" y="244"/>
                  </a:lnTo>
                  <a:lnTo>
                    <a:pt x="337" y="238"/>
                  </a:lnTo>
                  <a:lnTo>
                    <a:pt x="325" y="213"/>
                  </a:lnTo>
                  <a:lnTo>
                    <a:pt x="318" y="192"/>
                  </a:lnTo>
                  <a:lnTo>
                    <a:pt x="316" y="171"/>
                  </a:lnTo>
                  <a:lnTo>
                    <a:pt x="341" y="150"/>
                  </a:lnTo>
                  <a:lnTo>
                    <a:pt x="348" y="129"/>
                  </a:lnTo>
                  <a:lnTo>
                    <a:pt x="345" y="110"/>
                  </a:lnTo>
                  <a:lnTo>
                    <a:pt x="366" y="132"/>
                  </a:lnTo>
                  <a:lnTo>
                    <a:pt x="373" y="138"/>
                  </a:lnTo>
                  <a:lnTo>
                    <a:pt x="374" y="111"/>
                  </a:lnTo>
                  <a:lnTo>
                    <a:pt x="370" y="67"/>
                  </a:lnTo>
                  <a:lnTo>
                    <a:pt x="370" y="56"/>
                  </a:lnTo>
                  <a:lnTo>
                    <a:pt x="356" y="53"/>
                  </a:lnTo>
                  <a:lnTo>
                    <a:pt x="351" y="0"/>
                  </a:lnTo>
                  <a:lnTo>
                    <a:pt x="351" y="0"/>
                  </a:lnTo>
                  <a:lnTo>
                    <a:pt x="492" y="39"/>
                  </a:lnTo>
                  <a:lnTo>
                    <a:pt x="673" y="89"/>
                  </a:lnTo>
                  <a:lnTo>
                    <a:pt x="673" y="89"/>
                  </a:lnTo>
                  <a:lnTo>
                    <a:pt x="1093" y="200"/>
                  </a:lnTo>
                  <a:lnTo>
                    <a:pt x="1093" y="200"/>
                  </a:lnTo>
                  <a:lnTo>
                    <a:pt x="1111" y="204"/>
                  </a:lnTo>
                  <a:lnTo>
                    <a:pt x="1128" y="207"/>
                  </a:lnTo>
                  <a:lnTo>
                    <a:pt x="1145" y="210"/>
                  </a:lnTo>
                  <a:lnTo>
                    <a:pt x="1196" y="218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6" name="Freeform 47">
              <a:extLst>
                <a:ext uri="{FF2B5EF4-FFF2-40B4-BE49-F238E27FC236}">
                  <a16:creationId xmlns:a16="http://schemas.microsoft.com/office/drawing/2014/main" id="{97EF8EA6-BC4F-42ED-9F0B-4762090AE0FE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0399" y="3235451"/>
              <a:ext cx="595202" cy="621536"/>
            </a:xfrm>
            <a:custGeom>
              <a:avLst/>
              <a:gdLst/>
              <a:ahLst/>
              <a:cxnLst>
                <a:cxn ang="0">
                  <a:pos x="185" y="0"/>
                </a:cxn>
                <a:cxn ang="0">
                  <a:pos x="1252" y="123"/>
                </a:cxn>
                <a:cxn ang="0">
                  <a:pos x="1246" y="240"/>
                </a:cxn>
                <a:cxn ang="0">
                  <a:pos x="1234" y="240"/>
                </a:cxn>
                <a:cxn ang="0">
                  <a:pos x="1152" y="1238"/>
                </a:cxn>
                <a:cxn ang="0">
                  <a:pos x="504" y="1178"/>
                </a:cxn>
                <a:cxn ang="0">
                  <a:pos x="497" y="1230"/>
                </a:cxn>
                <a:cxn ang="0">
                  <a:pos x="176" y="1193"/>
                </a:cxn>
                <a:cxn ang="0">
                  <a:pos x="155" y="1284"/>
                </a:cxn>
                <a:cxn ang="0">
                  <a:pos x="0" y="1262"/>
                </a:cxn>
                <a:cxn ang="0">
                  <a:pos x="185" y="0"/>
                </a:cxn>
              </a:cxnLst>
              <a:rect l="0" t="0" r="r" b="b"/>
              <a:pathLst>
                <a:path w="1252" h="1284">
                  <a:moveTo>
                    <a:pt x="185" y="0"/>
                  </a:moveTo>
                  <a:lnTo>
                    <a:pt x="1252" y="123"/>
                  </a:lnTo>
                  <a:lnTo>
                    <a:pt x="1246" y="240"/>
                  </a:lnTo>
                  <a:lnTo>
                    <a:pt x="1234" y="240"/>
                  </a:lnTo>
                  <a:lnTo>
                    <a:pt x="1152" y="1238"/>
                  </a:lnTo>
                  <a:lnTo>
                    <a:pt x="504" y="1178"/>
                  </a:lnTo>
                  <a:lnTo>
                    <a:pt x="497" y="1230"/>
                  </a:lnTo>
                  <a:lnTo>
                    <a:pt x="176" y="1193"/>
                  </a:lnTo>
                  <a:lnTo>
                    <a:pt x="155" y="1284"/>
                  </a:lnTo>
                  <a:lnTo>
                    <a:pt x="0" y="1262"/>
                  </a:lnTo>
                  <a:lnTo>
                    <a:pt x="185" y="0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7" name="Freeform 48">
              <a:extLst>
                <a:ext uri="{FF2B5EF4-FFF2-40B4-BE49-F238E27FC236}">
                  <a16:creationId xmlns:a16="http://schemas.microsoft.com/office/drawing/2014/main" id="{E51FE839-2E97-445F-BFC0-726C29BFCC15}"/>
                </a:ext>
              </a:extLst>
            </p:cNvPr>
            <p:cNvSpPr>
              <a:spLocks/>
            </p:cNvSpPr>
            <p:nvPr/>
          </p:nvSpPr>
          <p:spPr bwMode="auto">
            <a:xfrm>
              <a:off x="2902532" y="3351626"/>
              <a:ext cx="1179012" cy="1186435"/>
            </a:xfrm>
            <a:custGeom>
              <a:avLst/>
              <a:gdLst/>
              <a:ahLst/>
              <a:cxnLst>
                <a:cxn ang="0">
                  <a:pos x="2477" y="1285"/>
                </a:cxn>
                <a:cxn ang="0">
                  <a:pos x="2454" y="1181"/>
                </a:cxn>
                <a:cxn ang="0">
                  <a:pos x="2395" y="719"/>
                </a:cxn>
                <a:cxn ang="0">
                  <a:pos x="2294" y="702"/>
                </a:cxn>
                <a:cxn ang="0">
                  <a:pos x="2190" y="645"/>
                </a:cxn>
                <a:cxn ang="0">
                  <a:pos x="2078" y="641"/>
                </a:cxn>
                <a:cxn ang="0">
                  <a:pos x="2011" y="650"/>
                </a:cxn>
                <a:cxn ang="0">
                  <a:pos x="1939" y="672"/>
                </a:cxn>
                <a:cxn ang="0">
                  <a:pos x="1828" y="648"/>
                </a:cxn>
                <a:cxn ang="0">
                  <a:pos x="1792" y="638"/>
                </a:cxn>
                <a:cxn ang="0">
                  <a:pos x="1709" y="613"/>
                </a:cxn>
                <a:cxn ang="0">
                  <a:pos x="1656" y="612"/>
                </a:cxn>
                <a:cxn ang="0">
                  <a:pos x="1561" y="586"/>
                </a:cxn>
                <a:cxn ang="0">
                  <a:pos x="1480" y="557"/>
                </a:cxn>
                <a:cxn ang="0">
                  <a:pos x="1389" y="509"/>
                </a:cxn>
                <a:cxn ang="0">
                  <a:pos x="1332" y="494"/>
                </a:cxn>
                <a:cxn ang="0">
                  <a:pos x="686" y="998"/>
                </a:cxn>
                <a:cxn ang="0">
                  <a:pos x="14" y="1003"/>
                </a:cxn>
                <a:cxn ang="0">
                  <a:pos x="72" y="1080"/>
                </a:cxn>
                <a:cxn ang="0">
                  <a:pos x="124" y="1126"/>
                </a:cxn>
                <a:cxn ang="0">
                  <a:pos x="228" y="1230"/>
                </a:cxn>
                <a:cxn ang="0">
                  <a:pos x="301" y="1306"/>
                </a:cxn>
                <a:cxn ang="0">
                  <a:pos x="322" y="1423"/>
                </a:cxn>
                <a:cxn ang="0">
                  <a:pos x="362" y="1527"/>
                </a:cxn>
                <a:cxn ang="0">
                  <a:pos x="407" y="1568"/>
                </a:cxn>
                <a:cxn ang="0">
                  <a:pos x="489" y="1627"/>
                </a:cxn>
                <a:cxn ang="0">
                  <a:pos x="601" y="1686"/>
                </a:cxn>
                <a:cxn ang="0">
                  <a:pos x="659" y="1638"/>
                </a:cxn>
                <a:cxn ang="0">
                  <a:pos x="701" y="1550"/>
                </a:cxn>
                <a:cxn ang="0">
                  <a:pos x="812" y="1509"/>
                </a:cxn>
                <a:cxn ang="0">
                  <a:pos x="936" y="1535"/>
                </a:cxn>
                <a:cxn ang="0">
                  <a:pos x="1011" y="1602"/>
                </a:cxn>
                <a:cxn ang="0">
                  <a:pos x="1104" y="1754"/>
                </a:cxn>
                <a:cxn ang="0">
                  <a:pos x="1160" y="1883"/>
                </a:cxn>
                <a:cxn ang="0">
                  <a:pos x="1294" y="2039"/>
                </a:cxn>
                <a:cxn ang="0">
                  <a:pos x="1309" y="2133"/>
                </a:cxn>
                <a:cxn ang="0">
                  <a:pos x="1370" y="2286"/>
                </a:cxn>
                <a:cxn ang="0">
                  <a:pos x="1505" y="2350"/>
                </a:cxn>
                <a:cxn ang="0">
                  <a:pos x="1599" y="2403"/>
                </a:cxn>
                <a:cxn ang="0">
                  <a:pos x="1681" y="2427"/>
                </a:cxn>
                <a:cxn ang="0">
                  <a:pos x="1768" y="2422"/>
                </a:cxn>
                <a:cxn ang="0">
                  <a:pos x="1743" y="2334"/>
                </a:cxn>
                <a:cxn ang="0">
                  <a:pos x="1696" y="2219"/>
                </a:cxn>
                <a:cxn ang="0">
                  <a:pos x="1749" y="2029"/>
                </a:cxn>
                <a:cxn ang="0">
                  <a:pos x="1711" y="1985"/>
                </a:cxn>
                <a:cxn ang="0">
                  <a:pos x="1793" y="1950"/>
                </a:cxn>
                <a:cxn ang="0">
                  <a:pos x="1782" y="1922"/>
                </a:cxn>
                <a:cxn ang="0">
                  <a:pos x="1861" y="1924"/>
                </a:cxn>
                <a:cxn ang="0">
                  <a:pos x="1849" y="1899"/>
                </a:cxn>
                <a:cxn ang="0">
                  <a:pos x="1907" y="1876"/>
                </a:cxn>
                <a:cxn ang="0">
                  <a:pos x="1901" y="1815"/>
                </a:cxn>
                <a:cxn ang="0">
                  <a:pos x="1964" y="1810"/>
                </a:cxn>
                <a:cxn ang="0">
                  <a:pos x="2018" y="1806"/>
                </a:cxn>
                <a:cxn ang="0">
                  <a:pos x="2173" y="1725"/>
                </a:cxn>
                <a:cxn ang="0">
                  <a:pos x="2219" y="1674"/>
                </a:cxn>
                <a:cxn ang="0">
                  <a:pos x="2216" y="1625"/>
                </a:cxn>
                <a:cxn ang="0">
                  <a:pos x="2255" y="1571"/>
                </a:cxn>
                <a:cxn ang="0">
                  <a:pos x="2265" y="1641"/>
                </a:cxn>
                <a:cxn ang="0">
                  <a:pos x="2412" y="1584"/>
                </a:cxn>
                <a:cxn ang="0">
                  <a:pos x="2459" y="1474"/>
                </a:cxn>
              </a:cxnLst>
              <a:rect l="0" t="0" r="r" b="b"/>
              <a:pathLst>
                <a:path w="2484" h="2452">
                  <a:moveTo>
                    <a:pt x="2451" y="1388"/>
                  </a:moveTo>
                  <a:lnTo>
                    <a:pt x="2469" y="1348"/>
                  </a:lnTo>
                  <a:lnTo>
                    <a:pt x="2484" y="1317"/>
                  </a:lnTo>
                  <a:lnTo>
                    <a:pt x="2477" y="1285"/>
                  </a:lnTo>
                  <a:lnTo>
                    <a:pt x="2469" y="1239"/>
                  </a:lnTo>
                  <a:lnTo>
                    <a:pt x="2463" y="1226"/>
                  </a:lnTo>
                  <a:lnTo>
                    <a:pt x="2463" y="1194"/>
                  </a:lnTo>
                  <a:lnTo>
                    <a:pt x="2454" y="1181"/>
                  </a:lnTo>
                  <a:lnTo>
                    <a:pt x="2432" y="1131"/>
                  </a:lnTo>
                  <a:lnTo>
                    <a:pt x="2432" y="1121"/>
                  </a:lnTo>
                  <a:lnTo>
                    <a:pt x="2395" y="1085"/>
                  </a:lnTo>
                  <a:lnTo>
                    <a:pt x="2395" y="719"/>
                  </a:lnTo>
                  <a:lnTo>
                    <a:pt x="2339" y="713"/>
                  </a:lnTo>
                  <a:lnTo>
                    <a:pt x="2326" y="722"/>
                  </a:lnTo>
                  <a:lnTo>
                    <a:pt x="2312" y="716"/>
                  </a:lnTo>
                  <a:lnTo>
                    <a:pt x="2294" y="702"/>
                  </a:lnTo>
                  <a:lnTo>
                    <a:pt x="2275" y="691"/>
                  </a:lnTo>
                  <a:lnTo>
                    <a:pt x="2248" y="691"/>
                  </a:lnTo>
                  <a:lnTo>
                    <a:pt x="2214" y="668"/>
                  </a:lnTo>
                  <a:lnTo>
                    <a:pt x="2190" y="645"/>
                  </a:lnTo>
                  <a:lnTo>
                    <a:pt x="2162" y="636"/>
                  </a:lnTo>
                  <a:lnTo>
                    <a:pt x="2123" y="647"/>
                  </a:lnTo>
                  <a:lnTo>
                    <a:pt x="2108" y="644"/>
                  </a:lnTo>
                  <a:lnTo>
                    <a:pt x="2078" y="641"/>
                  </a:lnTo>
                  <a:lnTo>
                    <a:pt x="2064" y="652"/>
                  </a:lnTo>
                  <a:lnTo>
                    <a:pt x="2046" y="658"/>
                  </a:lnTo>
                  <a:lnTo>
                    <a:pt x="2029" y="647"/>
                  </a:lnTo>
                  <a:lnTo>
                    <a:pt x="2011" y="650"/>
                  </a:lnTo>
                  <a:lnTo>
                    <a:pt x="1997" y="662"/>
                  </a:lnTo>
                  <a:lnTo>
                    <a:pt x="1972" y="680"/>
                  </a:lnTo>
                  <a:lnTo>
                    <a:pt x="1949" y="686"/>
                  </a:lnTo>
                  <a:lnTo>
                    <a:pt x="1939" y="672"/>
                  </a:lnTo>
                  <a:lnTo>
                    <a:pt x="1921" y="655"/>
                  </a:lnTo>
                  <a:lnTo>
                    <a:pt x="1879" y="656"/>
                  </a:lnTo>
                  <a:lnTo>
                    <a:pt x="1853" y="644"/>
                  </a:lnTo>
                  <a:lnTo>
                    <a:pt x="1828" y="648"/>
                  </a:lnTo>
                  <a:lnTo>
                    <a:pt x="1814" y="670"/>
                  </a:lnTo>
                  <a:lnTo>
                    <a:pt x="1806" y="675"/>
                  </a:lnTo>
                  <a:lnTo>
                    <a:pt x="1799" y="647"/>
                  </a:lnTo>
                  <a:lnTo>
                    <a:pt x="1792" y="638"/>
                  </a:lnTo>
                  <a:lnTo>
                    <a:pt x="1759" y="659"/>
                  </a:lnTo>
                  <a:lnTo>
                    <a:pt x="1749" y="638"/>
                  </a:lnTo>
                  <a:lnTo>
                    <a:pt x="1717" y="613"/>
                  </a:lnTo>
                  <a:lnTo>
                    <a:pt x="1709" y="613"/>
                  </a:lnTo>
                  <a:lnTo>
                    <a:pt x="1697" y="629"/>
                  </a:lnTo>
                  <a:lnTo>
                    <a:pt x="1679" y="643"/>
                  </a:lnTo>
                  <a:lnTo>
                    <a:pt x="1663" y="640"/>
                  </a:lnTo>
                  <a:lnTo>
                    <a:pt x="1656" y="612"/>
                  </a:lnTo>
                  <a:lnTo>
                    <a:pt x="1642" y="611"/>
                  </a:lnTo>
                  <a:lnTo>
                    <a:pt x="1624" y="579"/>
                  </a:lnTo>
                  <a:lnTo>
                    <a:pt x="1582" y="575"/>
                  </a:lnTo>
                  <a:lnTo>
                    <a:pt x="1561" y="586"/>
                  </a:lnTo>
                  <a:lnTo>
                    <a:pt x="1545" y="569"/>
                  </a:lnTo>
                  <a:lnTo>
                    <a:pt x="1538" y="572"/>
                  </a:lnTo>
                  <a:lnTo>
                    <a:pt x="1512" y="575"/>
                  </a:lnTo>
                  <a:lnTo>
                    <a:pt x="1480" y="557"/>
                  </a:lnTo>
                  <a:lnTo>
                    <a:pt x="1437" y="555"/>
                  </a:lnTo>
                  <a:lnTo>
                    <a:pt x="1425" y="516"/>
                  </a:lnTo>
                  <a:lnTo>
                    <a:pt x="1405" y="504"/>
                  </a:lnTo>
                  <a:lnTo>
                    <a:pt x="1389" y="509"/>
                  </a:lnTo>
                  <a:lnTo>
                    <a:pt x="1378" y="505"/>
                  </a:lnTo>
                  <a:lnTo>
                    <a:pt x="1359" y="508"/>
                  </a:lnTo>
                  <a:lnTo>
                    <a:pt x="1346" y="509"/>
                  </a:lnTo>
                  <a:lnTo>
                    <a:pt x="1332" y="494"/>
                  </a:lnTo>
                  <a:lnTo>
                    <a:pt x="1294" y="459"/>
                  </a:lnTo>
                  <a:lnTo>
                    <a:pt x="1314" y="33"/>
                  </a:lnTo>
                  <a:lnTo>
                    <a:pt x="768" y="0"/>
                  </a:lnTo>
                  <a:lnTo>
                    <a:pt x="686" y="998"/>
                  </a:lnTo>
                  <a:lnTo>
                    <a:pt x="38" y="938"/>
                  </a:lnTo>
                  <a:lnTo>
                    <a:pt x="31" y="990"/>
                  </a:lnTo>
                  <a:lnTo>
                    <a:pt x="0" y="987"/>
                  </a:lnTo>
                  <a:lnTo>
                    <a:pt x="14" y="1003"/>
                  </a:lnTo>
                  <a:lnTo>
                    <a:pt x="41" y="1022"/>
                  </a:lnTo>
                  <a:lnTo>
                    <a:pt x="53" y="1044"/>
                  </a:lnTo>
                  <a:lnTo>
                    <a:pt x="60" y="1059"/>
                  </a:lnTo>
                  <a:lnTo>
                    <a:pt x="72" y="1080"/>
                  </a:lnTo>
                  <a:lnTo>
                    <a:pt x="85" y="1087"/>
                  </a:lnTo>
                  <a:lnTo>
                    <a:pt x="103" y="1094"/>
                  </a:lnTo>
                  <a:lnTo>
                    <a:pt x="117" y="1110"/>
                  </a:lnTo>
                  <a:lnTo>
                    <a:pt x="124" y="1126"/>
                  </a:lnTo>
                  <a:lnTo>
                    <a:pt x="142" y="1151"/>
                  </a:lnTo>
                  <a:lnTo>
                    <a:pt x="168" y="1170"/>
                  </a:lnTo>
                  <a:lnTo>
                    <a:pt x="213" y="1230"/>
                  </a:lnTo>
                  <a:lnTo>
                    <a:pt x="228" y="1230"/>
                  </a:lnTo>
                  <a:lnTo>
                    <a:pt x="245" y="1248"/>
                  </a:lnTo>
                  <a:lnTo>
                    <a:pt x="267" y="1260"/>
                  </a:lnTo>
                  <a:lnTo>
                    <a:pt x="292" y="1284"/>
                  </a:lnTo>
                  <a:lnTo>
                    <a:pt x="301" y="1306"/>
                  </a:lnTo>
                  <a:lnTo>
                    <a:pt x="307" y="1348"/>
                  </a:lnTo>
                  <a:lnTo>
                    <a:pt x="322" y="1378"/>
                  </a:lnTo>
                  <a:lnTo>
                    <a:pt x="329" y="1398"/>
                  </a:lnTo>
                  <a:lnTo>
                    <a:pt x="322" y="1423"/>
                  </a:lnTo>
                  <a:lnTo>
                    <a:pt x="322" y="1450"/>
                  </a:lnTo>
                  <a:lnTo>
                    <a:pt x="336" y="1481"/>
                  </a:lnTo>
                  <a:lnTo>
                    <a:pt x="356" y="1509"/>
                  </a:lnTo>
                  <a:lnTo>
                    <a:pt x="362" y="1527"/>
                  </a:lnTo>
                  <a:lnTo>
                    <a:pt x="371" y="1535"/>
                  </a:lnTo>
                  <a:lnTo>
                    <a:pt x="382" y="1543"/>
                  </a:lnTo>
                  <a:lnTo>
                    <a:pt x="396" y="1556"/>
                  </a:lnTo>
                  <a:lnTo>
                    <a:pt x="407" y="1568"/>
                  </a:lnTo>
                  <a:lnTo>
                    <a:pt x="432" y="1591"/>
                  </a:lnTo>
                  <a:lnTo>
                    <a:pt x="444" y="1604"/>
                  </a:lnTo>
                  <a:lnTo>
                    <a:pt x="464" y="1607"/>
                  </a:lnTo>
                  <a:lnTo>
                    <a:pt x="489" y="1627"/>
                  </a:lnTo>
                  <a:lnTo>
                    <a:pt x="522" y="1642"/>
                  </a:lnTo>
                  <a:lnTo>
                    <a:pt x="557" y="1668"/>
                  </a:lnTo>
                  <a:lnTo>
                    <a:pt x="578" y="1677"/>
                  </a:lnTo>
                  <a:lnTo>
                    <a:pt x="601" y="1686"/>
                  </a:lnTo>
                  <a:lnTo>
                    <a:pt x="625" y="1688"/>
                  </a:lnTo>
                  <a:lnTo>
                    <a:pt x="634" y="1663"/>
                  </a:lnTo>
                  <a:lnTo>
                    <a:pt x="650" y="1643"/>
                  </a:lnTo>
                  <a:lnTo>
                    <a:pt x="659" y="1638"/>
                  </a:lnTo>
                  <a:lnTo>
                    <a:pt x="677" y="1629"/>
                  </a:lnTo>
                  <a:lnTo>
                    <a:pt x="677" y="1600"/>
                  </a:lnTo>
                  <a:lnTo>
                    <a:pt x="690" y="1584"/>
                  </a:lnTo>
                  <a:lnTo>
                    <a:pt x="701" y="1550"/>
                  </a:lnTo>
                  <a:lnTo>
                    <a:pt x="730" y="1525"/>
                  </a:lnTo>
                  <a:lnTo>
                    <a:pt x="768" y="1516"/>
                  </a:lnTo>
                  <a:lnTo>
                    <a:pt x="791" y="1509"/>
                  </a:lnTo>
                  <a:lnTo>
                    <a:pt x="812" y="1509"/>
                  </a:lnTo>
                  <a:lnTo>
                    <a:pt x="844" y="1523"/>
                  </a:lnTo>
                  <a:lnTo>
                    <a:pt x="875" y="1527"/>
                  </a:lnTo>
                  <a:lnTo>
                    <a:pt x="894" y="1527"/>
                  </a:lnTo>
                  <a:lnTo>
                    <a:pt x="936" y="1535"/>
                  </a:lnTo>
                  <a:lnTo>
                    <a:pt x="952" y="1545"/>
                  </a:lnTo>
                  <a:lnTo>
                    <a:pt x="966" y="1574"/>
                  </a:lnTo>
                  <a:lnTo>
                    <a:pt x="983" y="1574"/>
                  </a:lnTo>
                  <a:lnTo>
                    <a:pt x="1011" y="1602"/>
                  </a:lnTo>
                  <a:lnTo>
                    <a:pt x="1026" y="1613"/>
                  </a:lnTo>
                  <a:lnTo>
                    <a:pt x="1048" y="1646"/>
                  </a:lnTo>
                  <a:lnTo>
                    <a:pt x="1079" y="1693"/>
                  </a:lnTo>
                  <a:lnTo>
                    <a:pt x="1104" y="1754"/>
                  </a:lnTo>
                  <a:lnTo>
                    <a:pt x="1119" y="1778"/>
                  </a:lnTo>
                  <a:lnTo>
                    <a:pt x="1138" y="1821"/>
                  </a:lnTo>
                  <a:lnTo>
                    <a:pt x="1138" y="1840"/>
                  </a:lnTo>
                  <a:lnTo>
                    <a:pt x="1160" y="1883"/>
                  </a:lnTo>
                  <a:lnTo>
                    <a:pt x="1201" y="1921"/>
                  </a:lnTo>
                  <a:lnTo>
                    <a:pt x="1213" y="1965"/>
                  </a:lnTo>
                  <a:lnTo>
                    <a:pt x="1267" y="2029"/>
                  </a:lnTo>
                  <a:lnTo>
                    <a:pt x="1294" y="2039"/>
                  </a:lnTo>
                  <a:lnTo>
                    <a:pt x="1289" y="2089"/>
                  </a:lnTo>
                  <a:lnTo>
                    <a:pt x="1281" y="2103"/>
                  </a:lnTo>
                  <a:lnTo>
                    <a:pt x="1291" y="2117"/>
                  </a:lnTo>
                  <a:lnTo>
                    <a:pt x="1309" y="2133"/>
                  </a:lnTo>
                  <a:lnTo>
                    <a:pt x="1309" y="2164"/>
                  </a:lnTo>
                  <a:lnTo>
                    <a:pt x="1341" y="2223"/>
                  </a:lnTo>
                  <a:lnTo>
                    <a:pt x="1355" y="2261"/>
                  </a:lnTo>
                  <a:lnTo>
                    <a:pt x="1370" y="2286"/>
                  </a:lnTo>
                  <a:lnTo>
                    <a:pt x="1381" y="2310"/>
                  </a:lnTo>
                  <a:lnTo>
                    <a:pt x="1427" y="2318"/>
                  </a:lnTo>
                  <a:lnTo>
                    <a:pt x="1457" y="2350"/>
                  </a:lnTo>
                  <a:lnTo>
                    <a:pt x="1505" y="2350"/>
                  </a:lnTo>
                  <a:lnTo>
                    <a:pt x="1539" y="2384"/>
                  </a:lnTo>
                  <a:lnTo>
                    <a:pt x="1561" y="2384"/>
                  </a:lnTo>
                  <a:lnTo>
                    <a:pt x="1578" y="2401"/>
                  </a:lnTo>
                  <a:lnTo>
                    <a:pt x="1599" y="2403"/>
                  </a:lnTo>
                  <a:lnTo>
                    <a:pt x="1607" y="2394"/>
                  </a:lnTo>
                  <a:lnTo>
                    <a:pt x="1660" y="2405"/>
                  </a:lnTo>
                  <a:lnTo>
                    <a:pt x="1660" y="2411"/>
                  </a:lnTo>
                  <a:lnTo>
                    <a:pt x="1681" y="2427"/>
                  </a:lnTo>
                  <a:lnTo>
                    <a:pt x="1709" y="2452"/>
                  </a:lnTo>
                  <a:lnTo>
                    <a:pt x="1721" y="2443"/>
                  </a:lnTo>
                  <a:lnTo>
                    <a:pt x="1731" y="2426"/>
                  </a:lnTo>
                  <a:lnTo>
                    <a:pt x="1768" y="2422"/>
                  </a:lnTo>
                  <a:lnTo>
                    <a:pt x="1759" y="2394"/>
                  </a:lnTo>
                  <a:lnTo>
                    <a:pt x="1757" y="2378"/>
                  </a:lnTo>
                  <a:lnTo>
                    <a:pt x="1752" y="2358"/>
                  </a:lnTo>
                  <a:lnTo>
                    <a:pt x="1743" y="2334"/>
                  </a:lnTo>
                  <a:lnTo>
                    <a:pt x="1725" y="2325"/>
                  </a:lnTo>
                  <a:lnTo>
                    <a:pt x="1717" y="2291"/>
                  </a:lnTo>
                  <a:lnTo>
                    <a:pt x="1711" y="2253"/>
                  </a:lnTo>
                  <a:lnTo>
                    <a:pt x="1696" y="2219"/>
                  </a:lnTo>
                  <a:lnTo>
                    <a:pt x="1697" y="2186"/>
                  </a:lnTo>
                  <a:lnTo>
                    <a:pt x="1713" y="2136"/>
                  </a:lnTo>
                  <a:lnTo>
                    <a:pt x="1724" y="2089"/>
                  </a:lnTo>
                  <a:lnTo>
                    <a:pt x="1749" y="2029"/>
                  </a:lnTo>
                  <a:lnTo>
                    <a:pt x="1743" y="2021"/>
                  </a:lnTo>
                  <a:lnTo>
                    <a:pt x="1729" y="2011"/>
                  </a:lnTo>
                  <a:lnTo>
                    <a:pt x="1711" y="1994"/>
                  </a:lnTo>
                  <a:lnTo>
                    <a:pt x="1711" y="1985"/>
                  </a:lnTo>
                  <a:lnTo>
                    <a:pt x="1721" y="1989"/>
                  </a:lnTo>
                  <a:lnTo>
                    <a:pt x="1771" y="1986"/>
                  </a:lnTo>
                  <a:lnTo>
                    <a:pt x="1779" y="1979"/>
                  </a:lnTo>
                  <a:lnTo>
                    <a:pt x="1793" y="1950"/>
                  </a:lnTo>
                  <a:lnTo>
                    <a:pt x="1779" y="1950"/>
                  </a:lnTo>
                  <a:lnTo>
                    <a:pt x="1774" y="1938"/>
                  </a:lnTo>
                  <a:lnTo>
                    <a:pt x="1772" y="1929"/>
                  </a:lnTo>
                  <a:lnTo>
                    <a:pt x="1782" y="1922"/>
                  </a:lnTo>
                  <a:lnTo>
                    <a:pt x="1807" y="1922"/>
                  </a:lnTo>
                  <a:lnTo>
                    <a:pt x="1832" y="1921"/>
                  </a:lnTo>
                  <a:lnTo>
                    <a:pt x="1845" y="1928"/>
                  </a:lnTo>
                  <a:lnTo>
                    <a:pt x="1861" y="1924"/>
                  </a:lnTo>
                  <a:lnTo>
                    <a:pt x="1888" y="1899"/>
                  </a:lnTo>
                  <a:lnTo>
                    <a:pt x="1879" y="1901"/>
                  </a:lnTo>
                  <a:lnTo>
                    <a:pt x="1856" y="1914"/>
                  </a:lnTo>
                  <a:lnTo>
                    <a:pt x="1849" y="1899"/>
                  </a:lnTo>
                  <a:lnTo>
                    <a:pt x="1861" y="1863"/>
                  </a:lnTo>
                  <a:lnTo>
                    <a:pt x="1871" y="1871"/>
                  </a:lnTo>
                  <a:lnTo>
                    <a:pt x="1883" y="1879"/>
                  </a:lnTo>
                  <a:lnTo>
                    <a:pt x="1907" y="1876"/>
                  </a:lnTo>
                  <a:lnTo>
                    <a:pt x="1922" y="1868"/>
                  </a:lnTo>
                  <a:lnTo>
                    <a:pt x="1918" y="1846"/>
                  </a:lnTo>
                  <a:lnTo>
                    <a:pt x="1897" y="1822"/>
                  </a:lnTo>
                  <a:lnTo>
                    <a:pt x="1901" y="1815"/>
                  </a:lnTo>
                  <a:lnTo>
                    <a:pt x="1922" y="1820"/>
                  </a:lnTo>
                  <a:lnTo>
                    <a:pt x="1936" y="1807"/>
                  </a:lnTo>
                  <a:lnTo>
                    <a:pt x="1947" y="1815"/>
                  </a:lnTo>
                  <a:lnTo>
                    <a:pt x="1964" y="1810"/>
                  </a:lnTo>
                  <a:lnTo>
                    <a:pt x="1972" y="1817"/>
                  </a:lnTo>
                  <a:lnTo>
                    <a:pt x="1986" y="1831"/>
                  </a:lnTo>
                  <a:lnTo>
                    <a:pt x="2004" y="1820"/>
                  </a:lnTo>
                  <a:lnTo>
                    <a:pt x="2018" y="1806"/>
                  </a:lnTo>
                  <a:lnTo>
                    <a:pt x="2057" y="1797"/>
                  </a:lnTo>
                  <a:lnTo>
                    <a:pt x="2097" y="1788"/>
                  </a:lnTo>
                  <a:lnTo>
                    <a:pt x="2158" y="1756"/>
                  </a:lnTo>
                  <a:lnTo>
                    <a:pt x="2173" y="1725"/>
                  </a:lnTo>
                  <a:lnTo>
                    <a:pt x="2178" y="1695"/>
                  </a:lnTo>
                  <a:lnTo>
                    <a:pt x="2197" y="1685"/>
                  </a:lnTo>
                  <a:lnTo>
                    <a:pt x="2208" y="1684"/>
                  </a:lnTo>
                  <a:lnTo>
                    <a:pt x="2219" y="1674"/>
                  </a:lnTo>
                  <a:lnTo>
                    <a:pt x="2233" y="1664"/>
                  </a:lnTo>
                  <a:lnTo>
                    <a:pt x="2228" y="1647"/>
                  </a:lnTo>
                  <a:lnTo>
                    <a:pt x="2222" y="1631"/>
                  </a:lnTo>
                  <a:lnTo>
                    <a:pt x="2216" y="1625"/>
                  </a:lnTo>
                  <a:lnTo>
                    <a:pt x="2214" y="1616"/>
                  </a:lnTo>
                  <a:lnTo>
                    <a:pt x="2221" y="1599"/>
                  </a:lnTo>
                  <a:lnTo>
                    <a:pt x="2236" y="1578"/>
                  </a:lnTo>
                  <a:lnTo>
                    <a:pt x="2255" y="1571"/>
                  </a:lnTo>
                  <a:lnTo>
                    <a:pt x="2264" y="1571"/>
                  </a:lnTo>
                  <a:lnTo>
                    <a:pt x="2265" y="1588"/>
                  </a:lnTo>
                  <a:lnTo>
                    <a:pt x="2268" y="1609"/>
                  </a:lnTo>
                  <a:lnTo>
                    <a:pt x="2265" y="1641"/>
                  </a:lnTo>
                  <a:lnTo>
                    <a:pt x="2276" y="1643"/>
                  </a:lnTo>
                  <a:lnTo>
                    <a:pt x="2308" y="1620"/>
                  </a:lnTo>
                  <a:lnTo>
                    <a:pt x="2332" y="1613"/>
                  </a:lnTo>
                  <a:lnTo>
                    <a:pt x="2412" y="1584"/>
                  </a:lnTo>
                  <a:lnTo>
                    <a:pt x="2430" y="1574"/>
                  </a:lnTo>
                  <a:lnTo>
                    <a:pt x="2445" y="1548"/>
                  </a:lnTo>
                  <a:lnTo>
                    <a:pt x="2461" y="1491"/>
                  </a:lnTo>
                  <a:lnTo>
                    <a:pt x="2459" y="1474"/>
                  </a:lnTo>
                  <a:lnTo>
                    <a:pt x="2445" y="1430"/>
                  </a:lnTo>
                  <a:lnTo>
                    <a:pt x="2450" y="1406"/>
                  </a:lnTo>
                  <a:lnTo>
                    <a:pt x="2451" y="1388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 dirty="0"/>
            </a:p>
          </p:txBody>
        </p:sp>
        <p:sp>
          <p:nvSpPr>
            <p:cNvPr id="8" name="Freeform 49">
              <a:extLst>
                <a:ext uri="{FF2B5EF4-FFF2-40B4-BE49-F238E27FC236}">
                  <a16:creationId xmlns:a16="http://schemas.microsoft.com/office/drawing/2014/main" id="{9C9EE232-FB6F-4EAE-9D47-E9C72AC5F8D3}"/>
                </a:ext>
              </a:extLst>
            </p:cNvPr>
            <p:cNvSpPr>
              <a:spLocks/>
            </p:cNvSpPr>
            <p:nvPr/>
          </p:nvSpPr>
          <p:spPr bwMode="auto">
            <a:xfrm>
              <a:off x="2197687" y="3161390"/>
              <a:ext cx="570994" cy="685432"/>
            </a:xfrm>
            <a:custGeom>
              <a:avLst/>
              <a:gdLst/>
              <a:ahLst/>
              <a:cxnLst>
                <a:cxn ang="0">
                  <a:pos x="338" y="0"/>
                </a:cxn>
                <a:cxn ang="0">
                  <a:pos x="338" y="0"/>
                </a:cxn>
                <a:cxn ang="0">
                  <a:pos x="328" y="47"/>
                </a:cxn>
                <a:cxn ang="0">
                  <a:pos x="314" y="116"/>
                </a:cxn>
                <a:cxn ang="0">
                  <a:pos x="314" y="116"/>
                </a:cxn>
                <a:cxn ang="0">
                  <a:pos x="299" y="165"/>
                </a:cxn>
                <a:cxn ang="0">
                  <a:pos x="289" y="198"/>
                </a:cxn>
                <a:cxn ang="0">
                  <a:pos x="272" y="208"/>
                </a:cxn>
                <a:cxn ang="0">
                  <a:pos x="260" y="201"/>
                </a:cxn>
                <a:cxn ang="0">
                  <a:pos x="238" y="183"/>
                </a:cxn>
                <a:cxn ang="0">
                  <a:pos x="218" y="193"/>
                </a:cxn>
                <a:cxn ang="0">
                  <a:pos x="207" y="173"/>
                </a:cxn>
                <a:cxn ang="0">
                  <a:pos x="177" y="182"/>
                </a:cxn>
                <a:cxn ang="0">
                  <a:pos x="163" y="197"/>
                </a:cxn>
                <a:cxn ang="0">
                  <a:pos x="164" y="245"/>
                </a:cxn>
                <a:cxn ang="0">
                  <a:pos x="163" y="312"/>
                </a:cxn>
                <a:cxn ang="0">
                  <a:pos x="163" y="370"/>
                </a:cxn>
                <a:cxn ang="0">
                  <a:pos x="159" y="393"/>
                </a:cxn>
                <a:cxn ang="0">
                  <a:pos x="143" y="413"/>
                </a:cxn>
                <a:cxn ang="0">
                  <a:pos x="138" y="438"/>
                </a:cxn>
                <a:cxn ang="0">
                  <a:pos x="141" y="468"/>
                </a:cxn>
                <a:cxn ang="0">
                  <a:pos x="157" y="511"/>
                </a:cxn>
                <a:cxn ang="0">
                  <a:pos x="160" y="552"/>
                </a:cxn>
                <a:cxn ang="0">
                  <a:pos x="172" y="566"/>
                </a:cxn>
                <a:cxn ang="0">
                  <a:pos x="193" y="594"/>
                </a:cxn>
                <a:cxn ang="0">
                  <a:pos x="179" y="606"/>
                </a:cxn>
                <a:cxn ang="0">
                  <a:pos x="156" y="622"/>
                </a:cxn>
                <a:cxn ang="0">
                  <a:pos x="110" y="658"/>
                </a:cxn>
                <a:cxn ang="0">
                  <a:pos x="95" y="719"/>
                </a:cxn>
                <a:cxn ang="0">
                  <a:pos x="77" y="755"/>
                </a:cxn>
                <a:cxn ang="0">
                  <a:pos x="61" y="770"/>
                </a:cxn>
                <a:cxn ang="0">
                  <a:pos x="49" y="778"/>
                </a:cxn>
                <a:cxn ang="0">
                  <a:pos x="41" y="796"/>
                </a:cxn>
                <a:cxn ang="0">
                  <a:pos x="48" y="827"/>
                </a:cxn>
                <a:cxn ang="0">
                  <a:pos x="41" y="852"/>
                </a:cxn>
                <a:cxn ang="0">
                  <a:pos x="70" y="876"/>
                </a:cxn>
                <a:cxn ang="0">
                  <a:pos x="59" y="894"/>
                </a:cxn>
                <a:cxn ang="0">
                  <a:pos x="23" y="910"/>
                </a:cxn>
                <a:cxn ang="0">
                  <a:pos x="12" y="930"/>
                </a:cxn>
                <a:cxn ang="0">
                  <a:pos x="0" y="960"/>
                </a:cxn>
                <a:cxn ang="0">
                  <a:pos x="644" y="1354"/>
                </a:cxn>
                <a:cxn ang="0">
                  <a:pos x="848" y="1391"/>
                </a:cxn>
                <a:cxn ang="0">
                  <a:pos x="1016" y="1414"/>
                </a:cxn>
                <a:cxn ang="0">
                  <a:pos x="1019" y="1416"/>
                </a:cxn>
                <a:cxn ang="0">
                  <a:pos x="1204" y="154"/>
                </a:cxn>
                <a:cxn ang="0">
                  <a:pos x="338" y="0"/>
                </a:cxn>
              </a:cxnLst>
              <a:rect l="0" t="0" r="r" b="b"/>
              <a:pathLst>
                <a:path w="1204" h="1416">
                  <a:moveTo>
                    <a:pt x="338" y="0"/>
                  </a:moveTo>
                  <a:lnTo>
                    <a:pt x="338" y="0"/>
                  </a:lnTo>
                  <a:lnTo>
                    <a:pt x="328" y="47"/>
                  </a:lnTo>
                  <a:lnTo>
                    <a:pt x="314" y="116"/>
                  </a:lnTo>
                  <a:lnTo>
                    <a:pt x="314" y="116"/>
                  </a:lnTo>
                  <a:lnTo>
                    <a:pt x="299" y="165"/>
                  </a:lnTo>
                  <a:lnTo>
                    <a:pt x="289" y="198"/>
                  </a:lnTo>
                  <a:lnTo>
                    <a:pt x="272" y="208"/>
                  </a:lnTo>
                  <a:lnTo>
                    <a:pt x="260" y="201"/>
                  </a:lnTo>
                  <a:lnTo>
                    <a:pt x="238" y="183"/>
                  </a:lnTo>
                  <a:lnTo>
                    <a:pt x="218" y="193"/>
                  </a:lnTo>
                  <a:lnTo>
                    <a:pt x="207" y="173"/>
                  </a:lnTo>
                  <a:lnTo>
                    <a:pt x="177" y="182"/>
                  </a:lnTo>
                  <a:lnTo>
                    <a:pt x="163" y="197"/>
                  </a:lnTo>
                  <a:lnTo>
                    <a:pt x="164" y="245"/>
                  </a:lnTo>
                  <a:lnTo>
                    <a:pt x="163" y="312"/>
                  </a:lnTo>
                  <a:lnTo>
                    <a:pt x="163" y="370"/>
                  </a:lnTo>
                  <a:lnTo>
                    <a:pt x="159" y="393"/>
                  </a:lnTo>
                  <a:lnTo>
                    <a:pt x="143" y="413"/>
                  </a:lnTo>
                  <a:lnTo>
                    <a:pt x="138" y="438"/>
                  </a:lnTo>
                  <a:lnTo>
                    <a:pt x="141" y="468"/>
                  </a:lnTo>
                  <a:lnTo>
                    <a:pt x="157" y="511"/>
                  </a:lnTo>
                  <a:lnTo>
                    <a:pt x="160" y="552"/>
                  </a:lnTo>
                  <a:lnTo>
                    <a:pt x="172" y="566"/>
                  </a:lnTo>
                  <a:lnTo>
                    <a:pt x="193" y="594"/>
                  </a:lnTo>
                  <a:lnTo>
                    <a:pt x="179" y="606"/>
                  </a:lnTo>
                  <a:lnTo>
                    <a:pt x="156" y="622"/>
                  </a:lnTo>
                  <a:lnTo>
                    <a:pt x="110" y="658"/>
                  </a:lnTo>
                  <a:lnTo>
                    <a:pt x="95" y="719"/>
                  </a:lnTo>
                  <a:lnTo>
                    <a:pt x="77" y="755"/>
                  </a:lnTo>
                  <a:lnTo>
                    <a:pt x="61" y="770"/>
                  </a:lnTo>
                  <a:lnTo>
                    <a:pt x="49" y="778"/>
                  </a:lnTo>
                  <a:lnTo>
                    <a:pt x="41" y="796"/>
                  </a:lnTo>
                  <a:lnTo>
                    <a:pt x="48" y="827"/>
                  </a:lnTo>
                  <a:lnTo>
                    <a:pt x="41" y="852"/>
                  </a:lnTo>
                  <a:lnTo>
                    <a:pt x="70" y="876"/>
                  </a:lnTo>
                  <a:lnTo>
                    <a:pt x="59" y="894"/>
                  </a:lnTo>
                  <a:lnTo>
                    <a:pt x="23" y="910"/>
                  </a:lnTo>
                  <a:lnTo>
                    <a:pt x="12" y="930"/>
                  </a:lnTo>
                  <a:lnTo>
                    <a:pt x="0" y="960"/>
                  </a:lnTo>
                  <a:lnTo>
                    <a:pt x="644" y="1354"/>
                  </a:lnTo>
                  <a:lnTo>
                    <a:pt x="848" y="1391"/>
                  </a:lnTo>
                  <a:lnTo>
                    <a:pt x="1016" y="1414"/>
                  </a:lnTo>
                  <a:lnTo>
                    <a:pt x="1019" y="1416"/>
                  </a:lnTo>
                  <a:lnTo>
                    <a:pt x="1204" y="154"/>
                  </a:lnTo>
                  <a:lnTo>
                    <a:pt x="338" y="0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9" name="Freeform 9">
              <a:extLst>
                <a:ext uri="{FF2B5EF4-FFF2-40B4-BE49-F238E27FC236}">
                  <a16:creationId xmlns:a16="http://schemas.microsoft.com/office/drawing/2014/main" id="{57710326-7810-4385-A60C-A4D25C0727D3}"/>
                </a:ext>
              </a:extLst>
            </p:cNvPr>
            <p:cNvSpPr>
              <a:spLocks/>
            </p:cNvSpPr>
            <p:nvPr/>
          </p:nvSpPr>
          <p:spPr bwMode="auto">
            <a:xfrm>
              <a:off x="1616725" y="2420775"/>
              <a:ext cx="672094" cy="1183531"/>
            </a:xfrm>
            <a:custGeom>
              <a:avLst/>
              <a:gdLst/>
              <a:ahLst/>
              <a:cxnLst>
                <a:cxn ang="0">
                  <a:pos x="1263" y="2382"/>
                </a:cxn>
                <a:cxn ang="0">
                  <a:pos x="1271" y="2308"/>
                </a:cxn>
                <a:cxn ang="0">
                  <a:pos x="1317" y="2249"/>
                </a:cxn>
                <a:cxn ang="0">
                  <a:pos x="1401" y="2136"/>
                </a:cxn>
                <a:cxn ang="0">
                  <a:pos x="1382" y="2082"/>
                </a:cxn>
                <a:cxn ang="0">
                  <a:pos x="1360" y="1968"/>
                </a:cxn>
                <a:cxn ang="0">
                  <a:pos x="652" y="866"/>
                </a:cxn>
                <a:cxn ang="0">
                  <a:pos x="627" y="840"/>
                </a:cxn>
                <a:cxn ang="0">
                  <a:pos x="642" y="801"/>
                </a:cxn>
                <a:cxn ang="0">
                  <a:pos x="146" y="0"/>
                </a:cxn>
                <a:cxn ang="0">
                  <a:pos x="129" y="50"/>
                </a:cxn>
                <a:cxn ang="0">
                  <a:pos x="123" y="139"/>
                </a:cxn>
                <a:cxn ang="0">
                  <a:pos x="93" y="190"/>
                </a:cxn>
                <a:cxn ang="0">
                  <a:pos x="43" y="278"/>
                </a:cxn>
                <a:cxn ang="0">
                  <a:pos x="3" y="345"/>
                </a:cxn>
                <a:cxn ang="0">
                  <a:pos x="19" y="411"/>
                </a:cxn>
                <a:cxn ang="0">
                  <a:pos x="54" y="494"/>
                </a:cxn>
                <a:cxn ang="0">
                  <a:pos x="30" y="604"/>
                </a:cxn>
                <a:cxn ang="0">
                  <a:pos x="18" y="672"/>
                </a:cxn>
                <a:cxn ang="0">
                  <a:pos x="64" y="798"/>
                </a:cxn>
                <a:cxn ang="0">
                  <a:pos x="94" y="883"/>
                </a:cxn>
                <a:cxn ang="0">
                  <a:pos x="80" y="930"/>
                </a:cxn>
                <a:cxn ang="0">
                  <a:pos x="128" y="968"/>
                </a:cxn>
                <a:cxn ang="0">
                  <a:pos x="158" y="959"/>
                </a:cxn>
                <a:cxn ang="0">
                  <a:pos x="208" y="948"/>
                </a:cxn>
                <a:cxn ang="0">
                  <a:pos x="284" y="975"/>
                </a:cxn>
                <a:cxn ang="0">
                  <a:pos x="270" y="986"/>
                </a:cxn>
                <a:cxn ang="0">
                  <a:pos x="222" y="968"/>
                </a:cxn>
                <a:cxn ang="0">
                  <a:pos x="182" y="964"/>
                </a:cxn>
                <a:cxn ang="0">
                  <a:pos x="194" y="1026"/>
                </a:cxn>
                <a:cxn ang="0">
                  <a:pos x="171" y="1057"/>
                </a:cxn>
                <a:cxn ang="0">
                  <a:pos x="161" y="1019"/>
                </a:cxn>
                <a:cxn ang="0">
                  <a:pos x="134" y="1026"/>
                </a:cxn>
                <a:cxn ang="0">
                  <a:pos x="126" y="1122"/>
                </a:cxn>
                <a:cxn ang="0">
                  <a:pos x="168" y="1195"/>
                </a:cxn>
                <a:cxn ang="0">
                  <a:pos x="197" y="1261"/>
                </a:cxn>
                <a:cxn ang="0">
                  <a:pos x="157" y="1286"/>
                </a:cxn>
                <a:cxn ang="0">
                  <a:pos x="186" y="1406"/>
                </a:cxn>
                <a:cxn ang="0">
                  <a:pos x="232" y="1513"/>
                </a:cxn>
                <a:cxn ang="0">
                  <a:pos x="275" y="1580"/>
                </a:cxn>
                <a:cxn ang="0">
                  <a:pos x="273" y="1635"/>
                </a:cxn>
                <a:cxn ang="0">
                  <a:pos x="295" y="1689"/>
                </a:cxn>
                <a:cxn ang="0">
                  <a:pos x="276" y="1795"/>
                </a:cxn>
                <a:cxn ang="0">
                  <a:pos x="408" y="1866"/>
                </a:cxn>
                <a:cxn ang="0">
                  <a:pos x="506" y="1948"/>
                </a:cxn>
                <a:cxn ang="0">
                  <a:pos x="622" y="2054"/>
                </a:cxn>
                <a:cxn ang="0">
                  <a:pos x="706" y="2131"/>
                </a:cxn>
                <a:cxn ang="0">
                  <a:pos x="787" y="2272"/>
                </a:cxn>
                <a:cxn ang="0">
                  <a:pos x="787" y="2385"/>
                </a:cxn>
                <a:cxn ang="0">
                  <a:pos x="1245" y="2440"/>
                </a:cxn>
              </a:cxnLst>
              <a:rect l="0" t="0" r="r" b="b"/>
              <a:pathLst>
                <a:path w="1415" h="2447">
                  <a:moveTo>
                    <a:pt x="1281" y="2424"/>
                  </a:moveTo>
                  <a:lnTo>
                    <a:pt x="1292" y="2406"/>
                  </a:lnTo>
                  <a:lnTo>
                    <a:pt x="1263" y="2382"/>
                  </a:lnTo>
                  <a:lnTo>
                    <a:pt x="1270" y="2357"/>
                  </a:lnTo>
                  <a:lnTo>
                    <a:pt x="1263" y="2326"/>
                  </a:lnTo>
                  <a:lnTo>
                    <a:pt x="1271" y="2308"/>
                  </a:lnTo>
                  <a:lnTo>
                    <a:pt x="1283" y="2300"/>
                  </a:lnTo>
                  <a:lnTo>
                    <a:pt x="1299" y="2285"/>
                  </a:lnTo>
                  <a:lnTo>
                    <a:pt x="1317" y="2249"/>
                  </a:lnTo>
                  <a:lnTo>
                    <a:pt x="1332" y="2188"/>
                  </a:lnTo>
                  <a:lnTo>
                    <a:pt x="1378" y="2152"/>
                  </a:lnTo>
                  <a:lnTo>
                    <a:pt x="1401" y="2136"/>
                  </a:lnTo>
                  <a:lnTo>
                    <a:pt x="1415" y="2124"/>
                  </a:lnTo>
                  <a:lnTo>
                    <a:pt x="1394" y="2096"/>
                  </a:lnTo>
                  <a:lnTo>
                    <a:pt x="1382" y="2082"/>
                  </a:lnTo>
                  <a:lnTo>
                    <a:pt x="1379" y="2041"/>
                  </a:lnTo>
                  <a:lnTo>
                    <a:pt x="1363" y="1998"/>
                  </a:lnTo>
                  <a:lnTo>
                    <a:pt x="1360" y="1968"/>
                  </a:lnTo>
                  <a:lnTo>
                    <a:pt x="1365" y="1943"/>
                  </a:lnTo>
                  <a:lnTo>
                    <a:pt x="1367" y="1941"/>
                  </a:lnTo>
                  <a:lnTo>
                    <a:pt x="652" y="866"/>
                  </a:lnTo>
                  <a:lnTo>
                    <a:pt x="637" y="861"/>
                  </a:lnTo>
                  <a:lnTo>
                    <a:pt x="630" y="855"/>
                  </a:lnTo>
                  <a:lnTo>
                    <a:pt x="627" y="840"/>
                  </a:lnTo>
                  <a:lnTo>
                    <a:pt x="622" y="823"/>
                  </a:lnTo>
                  <a:lnTo>
                    <a:pt x="626" y="808"/>
                  </a:lnTo>
                  <a:lnTo>
                    <a:pt x="642" y="801"/>
                  </a:lnTo>
                  <a:lnTo>
                    <a:pt x="658" y="797"/>
                  </a:lnTo>
                  <a:lnTo>
                    <a:pt x="816" y="195"/>
                  </a:lnTo>
                  <a:lnTo>
                    <a:pt x="146" y="0"/>
                  </a:lnTo>
                  <a:lnTo>
                    <a:pt x="139" y="20"/>
                  </a:lnTo>
                  <a:lnTo>
                    <a:pt x="129" y="29"/>
                  </a:lnTo>
                  <a:lnTo>
                    <a:pt x="129" y="50"/>
                  </a:lnTo>
                  <a:lnTo>
                    <a:pt x="129" y="67"/>
                  </a:lnTo>
                  <a:lnTo>
                    <a:pt x="129" y="115"/>
                  </a:lnTo>
                  <a:lnTo>
                    <a:pt x="123" y="139"/>
                  </a:lnTo>
                  <a:lnTo>
                    <a:pt x="108" y="165"/>
                  </a:lnTo>
                  <a:lnTo>
                    <a:pt x="97" y="182"/>
                  </a:lnTo>
                  <a:lnTo>
                    <a:pt x="93" y="190"/>
                  </a:lnTo>
                  <a:lnTo>
                    <a:pt x="93" y="224"/>
                  </a:lnTo>
                  <a:lnTo>
                    <a:pt x="75" y="249"/>
                  </a:lnTo>
                  <a:lnTo>
                    <a:pt x="43" y="278"/>
                  </a:lnTo>
                  <a:lnTo>
                    <a:pt x="15" y="301"/>
                  </a:lnTo>
                  <a:lnTo>
                    <a:pt x="7" y="315"/>
                  </a:lnTo>
                  <a:lnTo>
                    <a:pt x="3" y="345"/>
                  </a:lnTo>
                  <a:lnTo>
                    <a:pt x="0" y="367"/>
                  </a:lnTo>
                  <a:lnTo>
                    <a:pt x="5" y="388"/>
                  </a:lnTo>
                  <a:lnTo>
                    <a:pt x="19" y="411"/>
                  </a:lnTo>
                  <a:lnTo>
                    <a:pt x="39" y="444"/>
                  </a:lnTo>
                  <a:lnTo>
                    <a:pt x="48" y="469"/>
                  </a:lnTo>
                  <a:lnTo>
                    <a:pt x="54" y="494"/>
                  </a:lnTo>
                  <a:lnTo>
                    <a:pt x="51" y="537"/>
                  </a:lnTo>
                  <a:lnTo>
                    <a:pt x="35" y="572"/>
                  </a:lnTo>
                  <a:lnTo>
                    <a:pt x="30" y="604"/>
                  </a:lnTo>
                  <a:lnTo>
                    <a:pt x="29" y="644"/>
                  </a:lnTo>
                  <a:lnTo>
                    <a:pt x="26" y="660"/>
                  </a:lnTo>
                  <a:lnTo>
                    <a:pt x="18" y="672"/>
                  </a:lnTo>
                  <a:lnTo>
                    <a:pt x="19" y="693"/>
                  </a:lnTo>
                  <a:lnTo>
                    <a:pt x="37" y="733"/>
                  </a:lnTo>
                  <a:lnTo>
                    <a:pt x="64" y="798"/>
                  </a:lnTo>
                  <a:lnTo>
                    <a:pt x="84" y="841"/>
                  </a:lnTo>
                  <a:lnTo>
                    <a:pt x="96" y="859"/>
                  </a:lnTo>
                  <a:lnTo>
                    <a:pt x="94" y="883"/>
                  </a:lnTo>
                  <a:lnTo>
                    <a:pt x="90" y="901"/>
                  </a:lnTo>
                  <a:lnTo>
                    <a:pt x="79" y="915"/>
                  </a:lnTo>
                  <a:lnTo>
                    <a:pt x="80" y="930"/>
                  </a:lnTo>
                  <a:lnTo>
                    <a:pt x="97" y="930"/>
                  </a:lnTo>
                  <a:lnTo>
                    <a:pt x="112" y="945"/>
                  </a:lnTo>
                  <a:lnTo>
                    <a:pt x="128" y="968"/>
                  </a:lnTo>
                  <a:lnTo>
                    <a:pt x="137" y="980"/>
                  </a:lnTo>
                  <a:lnTo>
                    <a:pt x="150" y="984"/>
                  </a:lnTo>
                  <a:lnTo>
                    <a:pt x="158" y="959"/>
                  </a:lnTo>
                  <a:lnTo>
                    <a:pt x="161" y="932"/>
                  </a:lnTo>
                  <a:lnTo>
                    <a:pt x="191" y="932"/>
                  </a:lnTo>
                  <a:lnTo>
                    <a:pt x="208" y="948"/>
                  </a:lnTo>
                  <a:lnTo>
                    <a:pt x="245" y="950"/>
                  </a:lnTo>
                  <a:lnTo>
                    <a:pt x="265" y="966"/>
                  </a:lnTo>
                  <a:lnTo>
                    <a:pt x="284" y="975"/>
                  </a:lnTo>
                  <a:lnTo>
                    <a:pt x="293" y="980"/>
                  </a:lnTo>
                  <a:lnTo>
                    <a:pt x="286" y="990"/>
                  </a:lnTo>
                  <a:lnTo>
                    <a:pt x="270" y="986"/>
                  </a:lnTo>
                  <a:lnTo>
                    <a:pt x="254" y="976"/>
                  </a:lnTo>
                  <a:lnTo>
                    <a:pt x="244" y="970"/>
                  </a:lnTo>
                  <a:lnTo>
                    <a:pt x="222" y="968"/>
                  </a:lnTo>
                  <a:lnTo>
                    <a:pt x="211" y="962"/>
                  </a:lnTo>
                  <a:lnTo>
                    <a:pt x="194" y="958"/>
                  </a:lnTo>
                  <a:lnTo>
                    <a:pt x="182" y="964"/>
                  </a:lnTo>
                  <a:lnTo>
                    <a:pt x="182" y="976"/>
                  </a:lnTo>
                  <a:lnTo>
                    <a:pt x="184" y="1011"/>
                  </a:lnTo>
                  <a:lnTo>
                    <a:pt x="194" y="1026"/>
                  </a:lnTo>
                  <a:lnTo>
                    <a:pt x="191" y="1062"/>
                  </a:lnTo>
                  <a:lnTo>
                    <a:pt x="184" y="1062"/>
                  </a:lnTo>
                  <a:lnTo>
                    <a:pt x="171" y="1057"/>
                  </a:lnTo>
                  <a:lnTo>
                    <a:pt x="164" y="1045"/>
                  </a:lnTo>
                  <a:lnTo>
                    <a:pt x="161" y="1025"/>
                  </a:lnTo>
                  <a:lnTo>
                    <a:pt x="161" y="1019"/>
                  </a:lnTo>
                  <a:lnTo>
                    <a:pt x="157" y="1012"/>
                  </a:lnTo>
                  <a:lnTo>
                    <a:pt x="139" y="1009"/>
                  </a:lnTo>
                  <a:lnTo>
                    <a:pt x="134" y="1026"/>
                  </a:lnTo>
                  <a:lnTo>
                    <a:pt x="133" y="1041"/>
                  </a:lnTo>
                  <a:lnTo>
                    <a:pt x="128" y="1075"/>
                  </a:lnTo>
                  <a:lnTo>
                    <a:pt x="126" y="1122"/>
                  </a:lnTo>
                  <a:lnTo>
                    <a:pt x="129" y="1147"/>
                  </a:lnTo>
                  <a:lnTo>
                    <a:pt x="147" y="1174"/>
                  </a:lnTo>
                  <a:lnTo>
                    <a:pt x="168" y="1195"/>
                  </a:lnTo>
                  <a:lnTo>
                    <a:pt x="191" y="1209"/>
                  </a:lnTo>
                  <a:lnTo>
                    <a:pt x="198" y="1236"/>
                  </a:lnTo>
                  <a:lnTo>
                    <a:pt x="197" y="1261"/>
                  </a:lnTo>
                  <a:lnTo>
                    <a:pt x="189" y="1277"/>
                  </a:lnTo>
                  <a:lnTo>
                    <a:pt x="175" y="1286"/>
                  </a:lnTo>
                  <a:lnTo>
                    <a:pt x="157" y="1286"/>
                  </a:lnTo>
                  <a:lnTo>
                    <a:pt x="155" y="1341"/>
                  </a:lnTo>
                  <a:lnTo>
                    <a:pt x="161" y="1359"/>
                  </a:lnTo>
                  <a:lnTo>
                    <a:pt x="186" y="1406"/>
                  </a:lnTo>
                  <a:lnTo>
                    <a:pt x="198" y="1435"/>
                  </a:lnTo>
                  <a:lnTo>
                    <a:pt x="220" y="1476"/>
                  </a:lnTo>
                  <a:lnTo>
                    <a:pt x="232" y="1513"/>
                  </a:lnTo>
                  <a:lnTo>
                    <a:pt x="250" y="1541"/>
                  </a:lnTo>
                  <a:lnTo>
                    <a:pt x="269" y="1576"/>
                  </a:lnTo>
                  <a:lnTo>
                    <a:pt x="275" y="1580"/>
                  </a:lnTo>
                  <a:lnTo>
                    <a:pt x="276" y="1608"/>
                  </a:lnTo>
                  <a:lnTo>
                    <a:pt x="277" y="1627"/>
                  </a:lnTo>
                  <a:lnTo>
                    <a:pt x="273" y="1635"/>
                  </a:lnTo>
                  <a:lnTo>
                    <a:pt x="287" y="1652"/>
                  </a:lnTo>
                  <a:lnTo>
                    <a:pt x="295" y="1664"/>
                  </a:lnTo>
                  <a:lnTo>
                    <a:pt x="295" y="1689"/>
                  </a:lnTo>
                  <a:lnTo>
                    <a:pt x="287" y="1739"/>
                  </a:lnTo>
                  <a:lnTo>
                    <a:pt x="279" y="1771"/>
                  </a:lnTo>
                  <a:lnTo>
                    <a:pt x="276" y="1795"/>
                  </a:lnTo>
                  <a:lnTo>
                    <a:pt x="326" y="1825"/>
                  </a:lnTo>
                  <a:lnTo>
                    <a:pt x="373" y="1841"/>
                  </a:lnTo>
                  <a:lnTo>
                    <a:pt x="408" y="1866"/>
                  </a:lnTo>
                  <a:lnTo>
                    <a:pt x="451" y="1878"/>
                  </a:lnTo>
                  <a:lnTo>
                    <a:pt x="472" y="1896"/>
                  </a:lnTo>
                  <a:lnTo>
                    <a:pt x="506" y="1948"/>
                  </a:lnTo>
                  <a:lnTo>
                    <a:pt x="547" y="1989"/>
                  </a:lnTo>
                  <a:lnTo>
                    <a:pt x="617" y="2003"/>
                  </a:lnTo>
                  <a:lnTo>
                    <a:pt x="622" y="2054"/>
                  </a:lnTo>
                  <a:lnTo>
                    <a:pt x="630" y="2078"/>
                  </a:lnTo>
                  <a:lnTo>
                    <a:pt x="667" y="2086"/>
                  </a:lnTo>
                  <a:lnTo>
                    <a:pt x="706" y="2131"/>
                  </a:lnTo>
                  <a:lnTo>
                    <a:pt x="753" y="2199"/>
                  </a:lnTo>
                  <a:lnTo>
                    <a:pt x="773" y="2228"/>
                  </a:lnTo>
                  <a:lnTo>
                    <a:pt x="787" y="2272"/>
                  </a:lnTo>
                  <a:lnTo>
                    <a:pt x="776" y="2321"/>
                  </a:lnTo>
                  <a:lnTo>
                    <a:pt x="776" y="2343"/>
                  </a:lnTo>
                  <a:lnTo>
                    <a:pt x="787" y="2385"/>
                  </a:lnTo>
                  <a:lnTo>
                    <a:pt x="810" y="2392"/>
                  </a:lnTo>
                  <a:lnTo>
                    <a:pt x="1240" y="2447"/>
                  </a:lnTo>
                  <a:lnTo>
                    <a:pt x="1245" y="2440"/>
                  </a:lnTo>
                  <a:lnTo>
                    <a:pt x="1281" y="2424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10" name="Freeform 10">
              <a:extLst>
                <a:ext uri="{FF2B5EF4-FFF2-40B4-BE49-F238E27FC236}">
                  <a16:creationId xmlns:a16="http://schemas.microsoft.com/office/drawing/2014/main" id="{644B3F36-1A98-4B51-9117-229D9F0BFD55}"/>
                </a:ext>
              </a:extLst>
            </p:cNvPr>
            <p:cNvSpPr>
              <a:spLocks/>
            </p:cNvSpPr>
            <p:nvPr/>
          </p:nvSpPr>
          <p:spPr bwMode="auto">
            <a:xfrm>
              <a:off x="3265633" y="3294991"/>
              <a:ext cx="734747" cy="402255"/>
            </a:xfrm>
            <a:custGeom>
              <a:avLst/>
              <a:gdLst/>
              <a:ahLst/>
              <a:cxnLst>
                <a:cxn ang="0">
                  <a:pos x="0" y="134"/>
                </a:cxn>
                <a:cxn ang="0">
                  <a:pos x="548" y="150"/>
                </a:cxn>
                <a:cxn ang="0">
                  <a:pos x="566" y="611"/>
                </a:cxn>
                <a:cxn ang="0">
                  <a:pos x="593" y="625"/>
                </a:cxn>
                <a:cxn ang="0">
                  <a:pos x="623" y="626"/>
                </a:cxn>
                <a:cxn ang="0">
                  <a:pos x="659" y="633"/>
                </a:cxn>
                <a:cxn ang="0">
                  <a:pos x="714" y="674"/>
                </a:cxn>
                <a:cxn ang="0">
                  <a:pos x="772" y="689"/>
                </a:cxn>
                <a:cxn ang="0">
                  <a:pos x="795" y="703"/>
                </a:cxn>
                <a:cxn ang="0">
                  <a:pos x="858" y="696"/>
                </a:cxn>
                <a:cxn ang="0">
                  <a:pos x="890" y="729"/>
                </a:cxn>
                <a:cxn ang="0">
                  <a:pos x="913" y="760"/>
                </a:cxn>
                <a:cxn ang="0">
                  <a:pos x="943" y="730"/>
                </a:cxn>
                <a:cxn ang="0">
                  <a:pos x="983" y="755"/>
                </a:cxn>
                <a:cxn ang="0">
                  <a:pos x="1026" y="755"/>
                </a:cxn>
                <a:cxn ang="0">
                  <a:pos x="1040" y="792"/>
                </a:cxn>
                <a:cxn ang="0">
                  <a:pos x="1062" y="765"/>
                </a:cxn>
                <a:cxn ang="0">
                  <a:pos x="1113" y="773"/>
                </a:cxn>
                <a:cxn ang="0">
                  <a:pos x="1173" y="789"/>
                </a:cxn>
                <a:cxn ang="0">
                  <a:pos x="1206" y="797"/>
                </a:cxn>
                <a:cxn ang="0">
                  <a:pos x="1245" y="767"/>
                </a:cxn>
                <a:cxn ang="0">
                  <a:pos x="1280" y="775"/>
                </a:cxn>
                <a:cxn ang="0">
                  <a:pos x="1312" y="758"/>
                </a:cxn>
                <a:cxn ang="0">
                  <a:pos x="1357" y="764"/>
                </a:cxn>
                <a:cxn ang="0">
                  <a:pos x="1424" y="762"/>
                </a:cxn>
                <a:cxn ang="0">
                  <a:pos x="1482" y="808"/>
                </a:cxn>
                <a:cxn ang="0">
                  <a:pos x="1528" y="819"/>
                </a:cxn>
                <a:cxn ang="0">
                  <a:pos x="1548" y="411"/>
                </a:cxn>
                <a:cxn ang="0">
                  <a:pos x="1509" y="60"/>
                </a:cxn>
                <a:cxn ang="0">
                  <a:pos x="1224" y="53"/>
                </a:cxn>
                <a:cxn ang="0">
                  <a:pos x="816" y="42"/>
                </a:cxn>
                <a:cxn ang="0">
                  <a:pos x="604" y="32"/>
                </a:cxn>
                <a:cxn ang="0">
                  <a:pos x="20" y="0"/>
                </a:cxn>
                <a:cxn ang="0">
                  <a:pos x="2" y="117"/>
                </a:cxn>
              </a:cxnLst>
              <a:rect l="0" t="0" r="r" b="b"/>
              <a:pathLst>
                <a:path w="1548" h="832">
                  <a:moveTo>
                    <a:pt x="2" y="117"/>
                  </a:moveTo>
                  <a:lnTo>
                    <a:pt x="0" y="134"/>
                  </a:lnTo>
                  <a:lnTo>
                    <a:pt x="2" y="117"/>
                  </a:lnTo>
                  <a:lnTo>
                    <a:pt x="548" y="150"/>
                  </a:lnTo>
                  <a:lnTo>
                    <a:pt x="528" y="576"/>
                  </a:lnTo>
                  <a:lnTo>
                    <a:pt x="566" y="611"/>
                  </a:lnTo>
                  <a:lnTo>
                    <a:pt x="580" y="626"/>
                  </a:lnTo>
                  <a:lnTo>
                    <a:pt x="593" y="625"/>
                  </a:lnTo>
                  <a:lnTo>
                    <a:pt x="612" y="622"/>
                  </a:lnTo>
                  <a:lnTo>
                    <a:pt x="623" y="626"/>
                  </a:lnTo>
                  <a:lnTo>
                    <a:pt x="639" y="621"/>
                  </a:lnTo>
                  <a:lnTo>
                    <a:pt x="659" y="633"/>
                  </a:lnTo>
                  <a:lnTo>
                    <a:pt x="671" y="672"/>
                  </a:lnTo>
                  <a:lnTo>
                    <a:pt x="714" y="674"/>
                  </a:lnTo>
                  <a:lnTo>
                    <a:pt x="746" y="692"/>
                  </a:lnTo>
                  <a:lnTo>
                    <a:pt x="772" y="689"/>
                  </a:lnTo>
                  <a:lnTo>
                    <a:pt x="779" y="686"/>
                  </a:lnTo>
                  <a:lnTo>
                    <a:pt x="795" y="703"/>
                  </a:lnTo>
                  <a:lnTo>
                    <a:pt x="816" y="692"/>
                  </a:lnTo>
                  <a:lnTo>
                    <a:pt x="858" y="696"/>
                  </a:lnTo>
                  <a:lnTo>
                    <a:pt x="876" y="728"/>
                  </a:lnTo>
                  <a:lnTo>
                    <a:pt x="890" y="729"/>
                  </a:lnTo>
                  <a:lnTo>
                    <a:pt x="897" y="757"/>
                  </a:lnTo>
                  <a:lnTo>
                    <a:pt x="913" y="760"/>
                  </a:lnTo>
                  <a:lnTo>
                    <a:pt x="931" y="746"/>
                  </a:lnTo>
                  <a:lnTo>
                    <a:pt x="943" y="730"/>
                  </a:lnTo>
                  <a:lnTo>
                    <a:pt x="951" y="730"/>
                  </a:lnTo>
                  <a:lnTo>
                    <a:pt x="983" y="755"/>
                  </a:lnTo>
                  <a:lnTo>
                    <a:pt x="993" y="776"/>
                  </a:lnTo>
                  <a:lnTo>
                    <a:pt x="1026" y="755"/>
                  </a:lnTo>
                  <a:lnTo>
                    <a:pt x="1033" y="764"/>
                  </a:lnTo>
                  <a:lnTo>
                    <a:pt x="1040" y="792"/>
                  </a:lnTo>
                  <a:lnTo>
                    <a:pt x="1048" y="787"/>
                  </a:lnTo>
                  <a:lnTo>
                    <a:pt x="1062" y="765"/>
                  </a:lnTo>
                  <a:lnTo>
                    <a:pt x="1087" y="761"/>
                  </a:lnTo>
                  <a:lnTo>
                    <a:pt x="1113" y="773"/>
                  </a:lnTo>
                  <a:lnTo>
                    <a:pt x="1155" y="772"/>
                  </a:lnTo>
                  <a:lnTo>
                    <a:pt x="1173" y="789"/>
                  </a:lnTo>
                  <a:lnTo>
                    <a:pt x="1183" y="803"/>
                  </a:lnTo>
                  <a:lnTo>
                    <a:pt x="1206" y="797"/>
                  </a:lnTo>
                  <a:lnTo>
                    <a:pt x="1231" y="779"/>
                  </a:lnTo>
                  <a:lnTo>
                    <a:pt x="1245" y="767"/>
                  </a:lnTo>
                  <a:lnTo>
                    <a:pt x="1263" y="764"/>
                  </a:lnTo>
                  <a:lnTo>
                    <a:pt x="1280" y="775"/>
                  </a:lnTo>
                  <a:lnTo>
                    <a:pt x="1298" y="769"/>
                  </a:lnTo>
                  <a:lnTo>
                    <a:pt x="1312" y="758"/>
                  </a:lnTo>
                  <a:lnTo>
                    <a:pt x="1342" y="761"/>
                  </a:lnTo>
                  <a:lnTo>
                    <a:pt x="1357" y="764"/>
                  </a:lnTo>
                  <a:lnTo>
                    <a:pt x="1396" y="753"/>
                  </a:lnTo>
                  <a:lnTo>
                    <a:pt x="1424" y="762"/>
                  </a:lnTo>
                  <a:lnTo>
                    <a:pt x="1448" y="785"/>
                  </a:lnTo>
                  <a:lnTo>
                    <a:pt x="1482" y="808"/>
                  </a:lnTo>
                  <a:lnTo>
                    <a:pt x="1509" y="808"/>
                  </a:lnTo>
                  <a:lnTo>
                    <a:pt x="1528" y="819"/>
                  </a:lnTo>
                  <a:lnTo>
                    <a:pt x="1543" y="832"/>
                  </a:lnTo>
                  <a:lnTo>
                    <a:pt x="1548" y="411"/>
                  </a:lnTo>
                  <a:lnTo>
                    <a:pt x="1509" y="174"/>
                  </a:lnTo>
                  <a:lnTo>
                    <a:pt x="1509" y="60"/>
                  </a:lnTo>
                  <a:lnTo>
                    <a:pt x="1509" y="60"/>
                  </a:lnTo>
                  <a:lnTo>
                    <a:pt x="1224" y="53"/>
                  </a:lnTo>
                  <a:lnTo>
                    <a:pt x="994" y="48"/>
                  </a:lnTo>
                  <a:lnTo>
                    <a:pt x="816" y="42"/>
                  </a:lnTo>
                  <a:lnTo>
                    <a:pt x="816" y="42"/>
                  </a:lnTo>
                  <a:lnTo>
                    <a:pt x="604" y="32"/>
                  </a:lnTo>
                  <a:lnTo>
                    <a:pt x="340" y="18"/>
                  </a:lnTo>
                  <a:lnTo>
                    <a:pt x="20" y="0"/>
                  </a:lnTo>
                  <a:lnTo>
                    <a:pt x="14" y="117"/>
                  </a:lnTo>
                  <a:lnTo>
                    <a:pt x="2" y="117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11" name="Freeform 11">
              <a:extLst>
                <a:ext uri="{FF2B5EF4-FFF2-40B4-BE49-F238E27FC236}">
                  <a16:creationId xmlns:a16="http://schemas.microsoft.com/office/drawing/2014/main" id="{2968EB26-4E8C-4E7C-A9B0-534B1E6E15EF}"/>
                </a:ext>
              </a:extLst>
            </p:cNvPr>
            <p:cNvSpPr>
              <a:spLocks/>
            </p:cNvSpPr>
            <p:nvPr/>
          </p:nvSpPr>
          <p:spPr bwMode="auto">
            <a:xfrm>
              <a:off x="3358188" y="2972606"/>
              <a:ext cx="625104" cy="351429"/>
            </a:xfrm>
            <a:custGeom>
              <a:avLst/>
              <a:gdLst/>
              <a:ahLst/>
              <a:cxnLst>
                <a:cxn ang="0">
                  <a:pos x="1313" y="727"/>
                </a:cxn>
                <a:cxn ang="0">
                  <a:pos x="1316" y="243"/>
                </a:cxn>
                <a:cxn ang="0">
                  <a:pos x="1285" y="227"/>
                </a:cxn>
                <a:cxn ang="0">
                  <a:pos x="1273" y="218"/>
                </a:cxn>
                <a:cxn ang="0">
                  <a:pos x="1263" y="187"/>
                </a:cxn>
                <a:cxn ang="0">
                  <a:pos x="1232" y="162"/>
                </a:cxn>
                <a:cxn ang="0">
                  <a:pos x="1246" y="137"/>
                </a:cxn>
                <a:cxn ang="0">
                  <a:pos x="1263" y="111"/>
                </a:cxn>
                <a:cxn ang="0">
                  <a:pos x="1263" y="86"/>
                </a:cxn>
                <a:cxn ang="0">
                  <a:pos x="1250" y="86"/>
                </a:cxn>
                <a:cxn ang="0">
                  <a:pos x="1211" y="86"/>
                </a:cxn>
                <a:cxn ang="0">
                  <a:pos x="1203" y="66"/>
                </a:cxn>
                <a:cxn ang="0">
                  <a:pos x="1182" y="39"/>
                </a:cxn>
                <a:cxn ang="0">
                  <a:pos x="1182" y="39"/>
                </a:cxn>
                <a:cxn ang="0">
                  <a:pos x="767" y="26"/>
                </a:cxn>
                <a:cxn ang="0">
                  <a:pos x="767" y="26"/>
                </a:cxn>
                <a:cxn ang="0">
                  <a:pos x="47" y="0"/>
                </a:cxn>
                <a:cxn ang="0">
                  <a:pos x="0" y="677"/>
                </a:cxn>
                <a:cxn ang="0">
                  <a:pos x="0" y="677"/>
                </a:cxn>
                <a:cxn ang="0">
                  <a:pos x="332" y="695"/>
                </a:cxn>
                <a:cxn ang="0">
                  <a:pos x="494" y="703"/>
                </a:cxn>
                <a:cxn ang="0">
                  <a:pos x="620" y="709"/>
                </a:cxn>
                <a:cxn ang="0">
                  <a:pos x="620" y="709"/>
                </a:cxn>
                <a:cxn ang="0">
                  <a:pos x="798" y="715"/>
                </a:cxn>
                <a:cxn ang="0">
                  <a:pos x="1028" y="720"/>
                </a:cxn>
                <a:cxn ang="0">
                  <a:pos x="1313" y="727"/>
                </a:cxn>
                <a:cxn ang="0">
                  <a:pos x="1313" y="727"/>
                </a:cxn>
              </a:cxnLst>
              <a:rect l="0" t="0" r="r" b="b"/>
              <a:pathLst>
                <a:path w="1316" h="727">
                  <a:moveTo>
                    <a:pt x="1313" y="727"/>
                  </a:moveTo>
                  <a:lnTo>
                    <a:pt x="1316" y="243"/>
                  </a:lnTo>
                  <a:lnTo>
                    <a:pt x="1285" y="227"/>
                  </a:lnTo>
                  <a:lnTo>
                    <a:pt x="1273" y="218"/>
                  </a:lnTo>
                  <a:lnTo>
                    <a:pt x="1263" y="187"/>
                  </a:lnTo>
                  <a:lnTo>
                    <a:pt x="1232" y="162"/>
                  </a:lnTo>
                  <a:lnTo>
                    <a:pt x="1246" y="137"/>
                  </a:lnTo>
                  <a:lnTo>
                    <a:pt x="1263" y="111"/>
                  </a:lnTo>
                  <a:lnTo>
                    <a:pt x="1263" y="86"/>
                  </a:lnTo>
                  <a:lnTo>
                    <a:pt x="1250" y="86"/>
                  </a:lnTo>
                  <a:lnTo>
                    <a:pt x="1211" y="86"/>
                  </a:lnTo>
                  <a:lnTo>
                    <a:pt x="1203" y="66"/>
                  </a:lnTo>
                  <a:lnTo>
                    <a:pt x="1182" y="39"/>
                  </a:lnTo>
                  <a:lnTo>
                    <a:pt x="1182" y="39"/>
                  </a:lnTo>
                  <a:lnTo>
                    <a:pt x="767" y="26"/>
                  </a:lnTo>
                  <a:lnTo>
                    <a:pt x="767" y="26"/>
                  </a:lnTo>
                  <a:lnTo>
                    <a:pt x="47" y="0"/>
                  </a:lnTo>
                  <a:lnTo>
                    <a:pt x="0" y="677"/>
                  </a:lnTo>
                  <a:lnTo>
                    <a:pt x="0" y="677"/>
                  </a:lnTo>
                  <a:lnTo>
                    <a:pt x="332" y="695"/>
                  </a:lnTo>
                  <a:lnTo>
                    <a:pt x="494" y="703"/>
                  </a:lnTo>
                  <a:lnTo>
                    <a:pt x="620" y="709"/>
                  </a:lnTo>
                  <a:lnTo>
                    <a:pt x="620" y="709"/>
                  </a:lnTo>
                  <a:lnTo>
                    <a:pt x="798" y="715"/>
                  </a:lnTo>
                  <a:lnTo>
                    <a:pt x="1028" y="720"/>
                  </a:lnTo>
                  <a:lnTo>
                    <a:pt x="1313" y="727"/>
                  </a:lnTo>
                  <a:lnTo>
                    <a:pt x="1313" y="727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12" name="Freeform 12">
              <a:extLst>
                <a:ext uri="{FF2B5EF4-FFF2-40B4-BE49-F238E27FC236}">
                  <a16:creationId xmlns:a16="http://schemas.microsoft.com/office/drawing/2014/main" id="{15FE1B7B-E35D-4E4E-849C-80105C3CB267}"/>
                </a:ext>
              </a:extLst>
            </p:cNvPr>
            <p:cNvSpPr>
              <a:spLocks/>
            </p:cNvSpPr>
            <p:nvPr/>
          </p:nvSpPr>
          <p:spPr bwMode="auto">
            <a:xfrm>
              <a:off x="3230035" y="2634246"/>
              <a:ext cx="690604" cy="357238"/>
            </a:xfrm>
            <a:custGeom>
              <a:avLst/>
              <a:gdLst/>
              <a:ahLst/>
              <a:cxnLst>
                <a:cxn ang="0">
                  <a:pos x="1454" y="736"/>
                </a:cxn>
                <a:cxn ang="0">
                  <a:pos x="1456" y="738"/>
                </a:cxn>
                <a:cxn ang="0">
                  <a:pos x="1456" y="738"/>
                </a:cxn>
                <a:cxn ang="0">
                  <a:pos x="1447" y="718"/>
                </a:cxn>
                <a:cxn ang="0">
                  <a:pos x="1440" y="691"/>
                </a:cxn>
                <a:cxn ang="0">
                  <a:pos x="1440" y="691"/>
                </a:cxn>
                <a:cxn ang="0">
                  <a:pos x="1429" y="687"/>
                </a:cxn>
                <a:cxn ang="0">
                  <a:pos x="1421" y="684"/>
                </a:cxn>
                <a:cxn ang="0">
                  <a:pos x="1414" y="680"/>
                </a:cxn>
                <a:cxn ang="0">
                  <a:pos x="1414" y="680"/>
                </a:cxn>
                <a:cxn ang="0">
                  <a:pos x="1411" y="677"/>
                </a:cxn>
                <a:cxn ang="0">
                  <a:pos x="1406" y="665"/>
                </a:cxn>
                <a:cxn ang="0">
                  <a:pos x="1411" y="655"/>
                </a:cxn>
                <a:cxn ang="0">
                  <a:pos x="1407" y="630"/>
                </a:cxn>
                <a:cxn ang="0">
                  <a:pos x="1395" y="620"/>
                </a:cxn>
                <a:cxn ang="0">
                  <a:pos x="1388" y="608"/>
                </a:cxn>
                <a:cxn ang="0">
                  <a:pos x="1382" y="576"/>
                </a:cxn>
                <a:cxn ang="0">
                  <a:pos x="1382" y="527"/>
                </a:cxn>
                <a:cxn ang="0">
                  <a:pos x="1375" y="518"/>
                </a:cxn>
                <a:cxn ang="0">
                  <a:pos x="1368" y="502"/>
                </a:cxn>
                <a:cxn ang="0">
                  <a:pos x="1371" y="484"/>
                </a:cxn>
                <a:cxn ang="0">
                  <a:pos x="1371" y="439"/>
                </a:cxn>
                <a:cxn ang="0">
                  <a:pos x="1364" y="408"/>
                </a:cxn>
                <a:cxn ang="0">
                  <a:pos x="1352" y="398"/>
                </a:cxn>
                <a:cxn ang="0">
                  <a:pos x="1343" y="398"/>
                </a:cxn>
                <a:cxn ang="0">
                  <a:pos x="1339" y="386"/>
                </a:cxn>
                <a:cxn ang="0">
                  <a:pos x="1335" y="364"/>
                </a:cxn>
                <a:cxn ang="0">
                  <a:pos x="1331" y="347"/>
                </a:cxn>
                <a:cxn ang="0">
                  <a:pos x="1343" y="344"/>
                </a:cxn>
                <a:cxn ang="0">
                  <a:pos x="1343" y="337"/>
                </a:cxn>
                <a:cxn ang="0">
                  <a:pos x="1336" y="332"/>
                </a:cxn>
                <a:cxn ang="0">
                  <a:pos x="1332" y="318"/>
                </a:cxn>
                <a:cxn ang="0">
                  <a:pos x="1325" y="304"/>
                </a:cxn>
                <a:cxn ang="0">
                  <a:pos x="1316" y="283"/>
                </a:cxn>
                <a:cxn ang="0">
                  <a:pos x="1304" y="255"/>
                </a:cxn>
                <a:cxn ang="0">
                  <a:pos x="1292" y="228"/>
                </a:cxn>
                <a:cxn ang="0">
                  <a:pos x="1277" y="186"/>
                </a:cxn>
                <a:cxn ang="0">
                  <a:pos x="1263" y="169"/>
                </a:cxn>
                <a:cxn ang="0">
                  <a:pos x="1260" y="165"/>
                </a:cxn>
                <a:cxn ang="0">
                  <a:pos x="1241" y="149"/>
                </a:cxn>
                <a:cxn ang="0">
                  <a:pos x="1207" y="126"/>
                </a:cxn>
                <a:cxn ang="0">
                  <a:pos x="1185" y="118"/>
                </a:cxn>
                <a:cxn ang="0">
                  <a:pos x="1163" y="108"/>
                </a:cxn>
                <a:cxn ang="0">
                  <a:pos x="1143" y="90"/>
                </a:cxn>
                <a:cxn ang="0">
                  <a:pos x="1109" y="86"/>
                </a:cxn>
                <a:cxn ang="0">
                  <a:pos x="1067" y="89"/>
                </a:cxn>
                <a:cxn ang="0">
                  <a:pos x="1056" y="89"/>
                </a:cxn>
                <a:cxn ang="0">
                  <a:pos x="1039" y="96"/>
                </a:cxn>
                <a:cxn ang="0">
                  <a:pos x="1032" y="104"/>
                </a:cxn>
                <a:cxn ang="0">
                  <a:pos x="1019" y="100"/>
                </a:cxn>
                <a:cxn ang="0">
                  <a:pos x="1002" y="89"/>
                </a:cxn>
                <a:cxn ang="0">
                  <a:pos x="974" y="75"/>
                </a:cxn>
                <a:cxn ang="0">
                  <a:pos x="939" y="57"/>
                </a:cxn>
                <a:cxn ang="0">
                  <a:pos x="46" y="0"/>
                </a:cxn>
                <a:cxn ang="0">
                  <a:pos x="0" y="444"/>
                </a:cxn>
                <a:cxn ang="0">
                  <a:pos x="337" y="476"/>
                </a:cxn>
                <a:cxn ang="0">
                  <a:pos x="321" y="697"/>
                </a:cxn>
                <a:cxn ang="0">
                  <a:pos x="321" y="697"/>
                </a:cxn>
                <a:cxn ang="0">
                  <a:pos x="321" y="697"/>
                </a:cxn>
                <a:cxn ang="0">
                  <a:pos x="1039" y="723"/>
                </a:cxn>
                <a:cxn ang="0">
                  <a:pos x="1039" y="723"/>
                </a:cxn>
                <a:cxn ang="0">
                  <a:pos x="1454" y="736"/>
                </a:cxn>
                <a:cxn ang="0">
                  <a:pos x="1454" y="736"/>
                </a:cxn>
              </a:cxnLst>
              <a:rect l="0" t="0" r="r" b="b"/>
              <a:pathLst>
                <a:path w="1456" h="738">
                  <a:moveTo>
                    <a:pt x="1454" y="736"/>
                  </a:moveTo>
                  <a:lnTo>
                    <a:pt x="1456" y="738"/>
                  </a:lnTo>
                  <a:lnTo>
                    <a:pt x="1456" y="738"/>
                  </a:lnTo>
                  <a:lnTo>
                    <a:pt x="1447" y="718"/>
                  </a:lnTo>
                  <a:lnTo>
                    <a:pt x="1440" y="691"/>
                  </a:lnTo>
                  <a:lnTo>
                    <a:pt x="1440" y="691"/>
                  </a:lnTo>
                  <a:lnTo>
                    <a:pt x="1429" y="687"/>
                  </a:lnTo>
                  <a:lnTo>
                    <a:pt x="1421" y="684"/>
                  </a:lnTo>
                  <a:lnTo>
                    <a:pt x="1414" y="680"/>
                  </a:lnTo>
                  <a:lnTo>
                    <a:pt x="1414" y="680"/>
                  </a:lnTo>
                  <a:lnTo>
                    <a:pt x="1411" y="677"/>
                  </a:lnTo>
                  <a:lnTo>
                    <a:pt x="1406" y="665"/>
                  </a:lnTo>
                  <a:lnTo>
                    <a:pt x="1411" y="655"/>
                  </a:lnTo>
                  <a:lnTo>
                    <a:pt x="1407" y="630"/>
                  </a:lnTo>
                  <a:lnTo>
                    <a:pt x="1395" y="620"/>
                  </a:lnTo>
                  <a:lnTo>
                    <a:pt x="1388" y="608"/>
                  </a:lnTo>
                  <a:lnTo>
                    <a:pt x="1382" y="576"/>
                  </a:lnTo>
                  <a:lnTo>
                    <a:pt x="1382" y="527"/>
                  </a:lnTo>
                  <a:lnTo>
                    <a:pt x="1375" y="518"/>
                  </a:lnTo>
                  <a:lnTo>
                    <a:pt x="1368" y="502"/>
                  </a:lnTo>
                  <a:lnTo>
                    <a:pt x="1371" y="484"/>
                  </a:lnTo>
                  <a:lnTo>
                    <a:pt x="1371" y="439"/>
                  </a:lnTo>
                  <a:lnTo>
                    <a:pt x="1364" y="408"/>
                  </a:lnTo>
                  <a:lnTo>
                    <a:pt x="1352" y="398"/>
                  </a:lnTo>
                  <a:lnTo>
                    <a:pt x="1343" y="398"/>
                  </a:lnTo>
                  <a:lnTo>
                    <a:pt x="1339" y="386"/>
                  </a:lnTo>
                  <a:lnTo>
                    <a:pt x="1335" y="364"/>
                  </a:lnTo>
                  <a:lnTo>
                    <a:pt x="1331" y="347"/>
                  </a:lnTo>
                  <a:lnTo>
                    <a:pt x="1343" y="344"/>
                  </a:lnTo>
                  <a:lnTo>
                    <a:pt x="1343" y="337"/>
                  </a:lnTo>
                  <a:lnTo>
                    <a:pt x="1336" y="332"/>
                  </a:lnTo>
                  <a:lnTo>
                    <a:pt x="1332" y="318"/>
                  </a:lnTo>
                  <a:lnTo>
                    <a:pt x="1325" y="304"/>
                  </a:lnTo>
                  <a:lnTo>
                    <a:pt x="1316" y="283"/>
                  </a:lnTo>
                  <a:lnTo>
                    <a:pt x="1304" y="255"/>
                  </a:lnTo>
                  <a:lnTo>
                    <a:pt x="1292" y="228"/>
                  </a:lnTo>
                  <a:lnTo>
                    <a:pt x="1277" y="186"/>
                  </a:lnTo>
                  <a:lnTo>
                    <a:pt x="1263" y="169"/>
                  </a:lnTo>
                  <a:lnTo>
                    <a:pt x="1260" y="165"/>
                  </a:lnTo>
                  <a:lnTo>
                    <a:pt x="1241" y="149"/>
                  </a:lnTo>
                  <a:lnTo>
                    <a:pt x="1207" y="126"/>
                  </a:lnTo>
                  <a:lnTo>
                    <a:pt x="1185" y="118"/>
                  </a:lnTo>
                  <a:lnTo>
                    <a:pt x="1163" y="108"/>
                  </a:lnTo>
                  <a:lnTo>
                    <a:pt x="1143" y="90"/>
                  </a:lnTo>
                  <a:lnTo>
                    <a:pt x="1109" y="86"/>
                  </a:lnTo>
                  <a:lnTo>
                    <a:pt x="1067" y="89"/>
                  </a:lnTo>
                  <a:lnTo>
                    <a:pt x="1056" y="89"/>
                  </a:lnTo>
                  <a:lnTo>
                    <a:pt x="1039" y="96"/>
                  </a:lnTo>
                  <a:lnTo>
                    <a:pt x="1032" y="104"/>
                  </a:lnTo>
                  <a:lnTo>
                    <a:pt x="1019" y="100"/>
                  </a:lnTo>
                  <a:lnTo>
                    <a:pt x="1002" y="89"/>
                  </a:lnTo>
                  <a:lnTo>
                    <a:pt x="974" y="75"/>
                  </a:lnTo>
                  <a:lnTo>
                    <a:pt x="939" y="57"/>
                  </a:lnTo>
                  <a:lnTo>
                    <a:pt x="46" y="0"/>
                  </a:lnTo>
                  <a:lnTo>
                    <a:pt x="0" y="444"/>
                  </a:lnTo>
                  <a:lnTo>
                    <a:pt x="337" y="476"/>
                  </a:lnTo>
                  <a:lnTo>
                    <a:pt x="321" y="697"/>
                  </a:lnTo>
                  <a:lnTo>
                    <a:pt x="321" y="697"/>
                  </a:lnTo>
                  <a:lnTo>
                    <a:pt x="321" y="697"/>
                  </a:lnTo>
                  <a:lnTo>
                    <a:pt x="1039" y="723"/>
                  </a:lnTo>
                  <a:lnTo>
                    <a:pt x="1039" y="723"/>
                  </a:lnTo>
                  <a:lnTo>
                    <a:pt x="1454" y="736"/>
                  </a:lnTo>
                  <a:lnTo>
                    <a:pt x="1454" y="736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13" name="Freeform 13">
              <a:extLst>
                <a:ext uri="{FF2B5EF4-FFF2-40B4-BE49-F238E27FC236}">
                  <a16:creationId xmlns:a16="http://schemas.microsoft.com/office/drawing/2014/main" id="{5742E572-67C9-4C43-9E99-9DEE563605D6}"/>
                </a:ext>
              </a:extLst>
            </p:cNvPr>
            <p:cNvSpPr>
              <a:spLocks/>
            </p:cNvSpPr>
            <p:nvPr/>
          </p:nvSpPr>
          <p:spPr bwMode="auto">
            <a:xfrm>
              <a:off x="3251393" y="2314765"/>
              <a:ext cx="593777" cy="406612"/>
            </a:xfrm>
            <a:custGeom>
              <a:avLst/>
              <a:gdLst/>
              <a:ahLst/>
              <a:cxnLst>
                <a:cxn ang="0">
                  <a:pos x="928" y="736"/>
                </a:cxn>
                <a:cxn ang="0">
                  <a:pos x="956" y="750"/>
                </a:cxn>
                <a:cxn ang="0">
                  <a:pos x="973" y="761"/>
                </a:cxn>
                <a:cxn ang="0">
                  <a:pos x="986" y="765"/>
                </a:cxn>
                <a:cxn ang="0">
                  <a:pos x="993" y="757"/>
                </a:cxn>
                <a:cxn ang="0">
                  <a:pos x="1010" y="750"/>
                </a:cxn>
                <a:cxn ang="0">
                  <a:pos x="1021" y="750"/>
                </a:cxn>
                <a:cxn ang="0">
                  <a:pos x="1063" y="747"/>
                </a:cxn>
                <a:cxn ang="0">
                  <a:pos x="1097" y="751"/>
                </a:cxn>
                <a:cxn ang="0">
                  <a:pos x="1117" y="769"/>
                </a:cxn>
                <a:cxn ang="0">
                  <a:pos x="1139" y="779"/>
                </a:cxn>
                <a:cxn ang="0">
                  <a:pos x="1161" y="787"/>
                </a:cxn>
                <a:cxn ang="0">
                  <a:pos x="1195" y="810"/>
                </a:cxn>
                <a:cxn ang="0">
                  <a:pos x="1214" y="826"/>
                </a:cxn>
                <a:cxn ang="0">
                  <a:pos x="1217" y="830"/>
                </a:cxn>
                <a:cxn ang="0">
                  <a:pos x="1224" y="839"/>
                </a:cxn>
                <a:cxn ang="0">
                  <a:pos x="1224" y="839"/>
                </a:cxn>
                <a:cxn ang="0">
                  <a:pos x="1224" y="828"/>
                </a:cxn>
                <a:cxn ang="0">
                  <a:pos x="1224" y="807"/>
                </a:cxn>
                <a:cxn ang="0">
                  <a:pos x="1204" y="794"/>
                </a:cxn>
                <a:cxn ang="0">
                  <a:pos x="1204" y="779"/>
                </a:cxn>
                <a:cxn ang="0">
                  <a:pos x="1211" y="765"/>
                </a:cxn>
                <a:cxn ang="0">
                  <a:pos x="1224" y="761"/>
                </a:cxn>
                <a:cxn ang="0">
                  <a:pos x="1224" y="729"/>
                </a:cxn>
                <a:cxn ang="0">
                  <a:pos x="1227" y="712"/>
                </a:cxn>
                <a:cxn ang="0">
                  <a:pos x="1236" y="708"/>
                </a:cxn>
                <a:cxn ang="0">
                  <a:pos x="1236" y="690"/>
                </a:cxn>
                <a:cxn ang="0">
                  <a:pos x="1225" y="667"/>
                </a:cxn>
                <a:cxn ang="0">
                  <a:pos x="1217" y="661"/>
                </a:cxn>
                <a:cxn ang="0">
                  <a:pos x="1221" y="637"/>
                </a:cxn>
                <a:cxn ang="0">
                  <a:pos x="1221" y="624"/>
                </a:cxn>
                <a:cxn ang="0">
                  <a:pos x="1236" y="624"/>
                </a:cxn>
                <a:cxn ang="0">
                  <a:pos x="1250" y="222"/>
                </a:cxn>
                <a:cxn ang="0">
                  <a:pos x="1236" y="206"/>
                </a:cxn>
                <a:cxn ang="0">
                  <a:pos x="1228" y="193"/>
                </a:cxn>
                <a:cxn ang="0">
                  <a:pos x="1204" y="184"/>
                </a:cxn>
                <a:cxn ang="0">
                  <a:pos x="1199" y="171"/>
                </a:cxn>
                <a:cxn ang="0">
                  <a:pos x="1188" y="157"/>
                </a:cxn>
                <a:cxn ang="0">
                  <a:pos x="1181" y="146"/>
                </a:cxn>
                <a:cxn ang="0">
                  <a:pos x="1181" y="135"/>
                </a:cxn>
                <a:cxn ang="0">
                  <a:pos x="1181" y="127"/>
                </a:cxn>
                <a:cxn ang="0">
                  <a:pos x="1193" y="111"/>
                </a:cxn>
                <a:cxn ang="0">
                  <a:pos x="1208" y="98"/>
                </a:cxn>
                <a:cxn ang="0">
                  <a:pos x="1225" y="81"/>
                </a:cxn>
                <a:cxn ang="0">
                  <a:pos x="1224" y="71"/>
                </a:cxn>
                <a:cxn ang="0">
                  <a:pos x="1222" y="67"/>
                </a:cxn>
                <a:cxn ang="0">
                  <a:pos x="1222" y="67"/>
                </a:cxn>
                <a:cxn ang="0">
                  <a:pos x="982" y="57"/>
                </a:cxn>
                <a:cxn ang="0">
                  <a:pos x="787" y="48"/>
                </a:cxn>
                <a:cxn ang="0">
                  <a:pos x="634" y="41"/>
                </a:cxn>
                <a:cxn ang="0">
                  <a:pos x="634" y="41"/>
                </a:cxn>
                <a:cxn ang="0">
                  <a:pos x="483" y="31"/>
                </a:cxn>
                <a:cxn ang="0">
                  <a:pos x="295" y="17"/>
                </a:cxn>
                <a:cxn ang="0">
                  <a:pos x="65" y="0"/>
                </a:cxn>
                <a:cxn ang="0">
                  <a:pos x="0" y="661"/>
                </a:cxn>
                <a:cxn ang="0">
                  <a:pos x="893" y="718"/>
                </a:cxn>
                <a:cxn ang="0">
                  <a:pos x="928" y="736"/>
                </a:cxn>
              </a:cxnLst>
              <a:rect l="0" t="0" r="r" b="b"/>
              <a:pathLst>
                <a:path w="1250" h="839">
                  <a:moveTo>
                    <a:pt x="928" y="736"/>
                  </a:moveTo>
                  <a:lnTo>
                    <a:pt x="956" y="750"/>
                  </a:lnTo>
                  <a:lnTo>
                    <a:pt x="973" y="761"/>
                  </a:lnTo>
                  <a:lnTo>
                    <a:pt x="986" y="765"/>
                  </a:lnTo>
                  <a:lnTo>
                    <a:pt x="993" y="757"/>
                  </a:lnTo>
                  <a:lnTo>
                    <a:pt x="1010" y="750"/>
                  </a:lnTo>
                  <a:lnTo>
                    <a:pt x="1021" y="750"/>
                  </a:lnTo>
                  <a:lnTo>
                    <a:pt x="1063" y="747"/>
                  </a:lnTo>
                  <a:lnTo>
                    <a:pt x="1097" y="751"/>
                  </a:lnTo>
                  <a:lnTo>
                    <a:pt x="1117" y="769"/>
                  </a:lnTo>
                  <a:lnTo>
                    <a:pt x="1139" y="779"/>
                  </a:lnTo>
                  <a:lnTo>
                    <a:pt x="1161" y="787"/>
                  </a:lnTo>
                  <a:lnTo>
                    <a:pt x="1195" y="810"/>
                  </a:lnTo>
                  <a:lnTo>
                    <a:pt x="1214" y="826"/>
                  </a:lnTo>
                  <a:lnTo>
                    <a:pt x="1217" y="830"/>
                  </a:lnTo>
                  <a:lnTo>
                    <a:pt x="1224" y="839"/>
                  </a:lnTo>
                  <a:lnTo>
                    <a:pt x="1224" y="839"/>
                  </a:lnTo>
                  <a:lnTo>
                    <a:pt x="1224" y="828"/>
                  </a:lnTo>
                  <a:lnTo>
                    <a:pt x="1224" y="807"/>
                  </a:lnTo>
                  <a:lnTo>
                    <a:pt x="1204" y="794"/>
                  </a:lnTo>
                  <a:lnTo>
                    <a:pt x="1204" y="779"/>
                  </a:lnTo>
                  <a:lnTo>
                    <a:pt x="1211" y="765"/>
                  </a:lnTo>
                  <a:lnTo>
                    <a:pt x="1224" y="761"/>
                  </a:lnTo>
                  <a:lnTo>
                    <a:pt x="1224" y="729"/>
                  </a:lnTo>
                  <a:lnTo>
                    <a:pt x="1227" y="712"/>
                  </a:lnTo>
                  <a:lnTo>
                    <a:pt x="1236" y="708"/>
                  </a:lnTo>
                  <a:lnTo>
                    <a:pt x="1236" y="690"/>
                  </a:lnTo>
                  <a:lnTo>
                    <a:pt x="1225" y="667"/>
                  </a:lnTo>
                  <a:lnTo>
                    <a:pt x="1217" y="661"/>
                  </a:lnTo>
                  <a:lnTo>
                    <a:pt x="1221" y="637"/>
                  </a:lnTo>
                  <a:lnTo>
                    <a:pt x="1221" y="624"/>
                  </a:lnTo>
                  <a:lnTo>
                    <a:pt x="1236" y="624"/>
                  </a:lnTo>
                  <a:lnTo>
                    <a:pt x="1250" y="222"/>
                  </a:lnTo>
                  <a:lnTo>
                    <a:pt x="1236" y="206"/>
                  </a:lnTo>
                  <a:lnTo>
                    <a:pt x="1228" y="193"/>
                  </a:lnTo>
                  <a:lnTo>
                    <a:pt x="1204" y="184"/>
                  </a:lnTo>
                  <a:lnTo>
                    <a:pt x="1199" y="171"/>
                  </a:lnTo>
                  <a:lnTo>
                    <a:pt x="1188" y="157"/>
                  </a:lnTo>
                  <a:lnTo>
                    <a:pt x="1181" y="146"/>
                  </a:lnTo>
                  <a:lnTo>
                    <a:pt x="1181" y="135"/>
                  </a:lnTo>
                  <a:lnTo>
                    <a:pt x="1181" y="127"/>
                  </a:lnTo>
                  <a:lnTo>
                    <a:pt x="1193" y="111"/>
                  </a:lnTo>
                  <a:lnTo>
                    <a:pt x="1208" y="98"/>
                  </a:lnTo>
                  <a:lnTo>
                    <a:pt x="1225" y="81"/>
                  </a:lnTo>
                  <a:lnTo>
                    <a:pt x="1224" y="71"/>
                  </a:lnTo>
                  <a:lnTo>
                    <a:pt x="1222" y="67"/>
                  </a:lnTo>
                  <a:lnTo>
                    <a:pt x="1222" y="67"/>
                  </a:lnTo>
                  <a:lnTo>
                    <a:pt x="982" y="57"/>
                  </a:lnTo>
                  <a:lnTo>
                    <a:pt x="787" y="48"/>
                  </a:lnTo>
                  <a:lnTo>
                    <a:pt x="634" y="41"/>
                  </a:lnTo>
                  <a:lnTo>
                    <a:pt x="634" y="41"/>
                  </a:lnTo>
                  <a:lnTo>
                    <a:pt x="483" y="31"/>
                  </a:lnTo>
                  <a:lnTo>
                    <a:pt x="295" y="17"/>
                  </a:lnTo>
                  <a:lnTo>
                    <a:pt x="65" y="0"/>
                  </a:lnTo>
                  <a:lnTo>
                    <a:pt x="0" y="661"/>
                  </a:lnTo>
                  <a:lnTo>
                    <a:pt x="893" y="718"/>
                  </a:lnTo>
                  <a:lnTo>
                    <a:pt x="928" y="736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14" name="Freeform 14">
              <a:extLst>
                <a:ext uri="{FF2B5EF4-FFF2-40B4-BE49-F238E27FC236}">
                  <a16:creationId xmlns:a16="http://schemas.microsoft.com/office/drawing/2014/main" id="{A728C137-2C3E-472C-B1CF-839C9E2ED21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76127" y="2348166"/>
              <a:ext cx="596625" cy="501004"/>
            </a:xfrm>
            <a:custGeom>
              <a:avLst/>
              <a:gdLst/>
              <a:ahLst/>
              <a:cxnLst>
                <a:cxn ang="0">
                  <a:pos x="1256" y="142"/>
                </a:cxn>
                <a:cxn ang="0">
                  <a:pos x="1255" y="142"/>
                </a:cxn>
                <a:cxn ang="0">
                  <a:pos x="154" y="0"/>
                </a:cxn>
                <a:cxn ang="0">
                  <a:pos x="132" y="127"/>
                </a:cxn>
                <a:cxn ang="0">
                  <a:pos x="35" y="668"/>
                </a:cxn>
                <a:cxn ang="0">
                  <a:pos x="0" y="887"/>
                </a:cxn>
                <a:cxn ang="0">
                  <a:pos x="335" y="940"/>
                </a:cxn>
                <a:cxn ang="0">
                  <a:pos x="1166" y="1037"/>
                </a:cxn>
                <a:cxn ang="0">
                  <a:pos x="1212" y="593"/>
                </a:cxn>
                <a:cxn ang="0">
                  <a:pos x="1256" y="142"/>
                </a:cxn>
              </a:cxnLst>
              <a:rect l="0" t="0" r="r" b="b"/>
              <a:pathLst>
                <a:path w="1256" h="1037">
                  <a:moveTo>
                    <a:pt x="1256" y="142"/>
                  </a:moveTo>
                  <a:lnTo>
                    <a:pt x="1255" y="142"/>
                  </a:lnTo>
                  <a:lnTo>
                    <a:pt x="154" y="0"/>
                  </a:lnTo>
                  <a:lnTo>
                    <a:pt x="132" y="127"/>
                  </a:lnTo>
                  <a:lnTo>
                    <a:pt x="35" y="668"/>
                  </a:lnTo>
                  <a:lnTo>
                    <a:pt x="0" y="887"/>
                  </a:lnTo>
                  <a:lnTo>
                    <a:pt x="335" y="940"/>
                  </a:lnTo>
                  <a:lnTo>
                    <a:pt x="1166" y="1037"/>
                  </a:lnTo>
                  <a:lnTo>
                    <a:pt x="1212" y="593"/>
                  </a:lnTo>
                  <a:lnTo>
                    <a:pt x="1256" y="142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15" name="Freeform 15">
              <a:extLst>
                <a:ext uri="{FF2B5EF4-FFF2-40B4-BE49-F238E27FC236}">
                  <a16:creationId xmlns:a16="http://schemas.microsoft.com/office/drawing/2014/main" id="{A3F42B18-C1A6-40D2-9C41-C6277A17F04E}"/>
                </a:ext>
              </a:extLst>
            </p:cNvPr>
            <p:cNvSpPr>
              <a:spLocks/>
            </p:cNvSpPr>
            <p:nvPr/>
          </p:nvSpPr>
          <p:spPr bwMode="auto">
            <a:xfrm>
              <a:off x="3282720" y="1985120"/>
              <a:ext cx="553907" cy="364498"/>
            </a:xfrm>
            <a:custGeom>
              <a:avLst/>
              <a:gdLst/>
              <a:ahLst/>
              <a:cxnLst>
                <a:cxn ang="0">
                  <a:pos x="1157" y="749"/>
                </a:cxn>
                <a:cxn ang="0">
                  <a:pos x="1159" y="753"/>
                </a:cxn>
                <a:cxn ang="0">
                  <a:pos x="1159" y="755"/>
                </a:cxn>
                <a:cxn ang="0">
                  <a:pos x="1168" y="743"/>
                </a:cxn>
                <a:cxn ang="0">
                  <a:pos x="1168" y="720"/>
                </a:cxn>
                <a:cxn ang="0">
                  <a:pos x="1168" y="699"/>
                </a:cxn>
                <a:cxn ang="0">
                  <a:pos x="1163" y="671"/>
                </a:cxn>
                <a:cxn ang="0">
                  <a:pos x="1153" y="656"/>
                </a:cxn>
                <a:cxn ang="0">
                  <a:pos x="1142" y="641"/>
                </a:cxn>
                <a:cxn ang="0">
                  <a:pos x="1142" y="612"/>
                </a:cxn>
                <a:cxn ang="0">
                  <a:pos x="1135" y="602"/>
                </a:cxn>
                <a:cxn ang="0">
                  <a:pos x="1125" y="588"/>
                </a:cxn>
                <a:cxn ang="0">
                  <a:pos x="1125" y="546"/>
                </a:cxn>
                <a:cxn ang="0">
                  <a:pos x="1125" y="480"/>
                </a:cxn>
                <a:cxn ang="0">
                  <a:pos x="1121" y="399"/>
                </a:cxn>
                <a:cxn ang="0">
                  <a:pos x="1121" y="356"/>
                </a:cxn>
                <a:cxn ang="0">
                  <a:pos x="1103" y="326"/>
                </a:cxn>
                <a:cxn ang="0">
                  <a:pos x="1091" y="277"/>
                </a:cxn>
                <a:cxn ang="0">
                  <a:pos x="1081" y="249"/>
                </a:cxn>
                <a:cxn ang="0">
                  <a:pos x="1087" y="219"/>
                </a:cxn>
                <a:cxn ang="0">
                  <a:pos x="1085" y="192"/>
                </a:cxn>
                <a:cxn ang="0">
                  <a:pos x="1081" y="180"/>
                </a:cxn>
                <a:cxn ang="0">
                  <a:pos x="1081" y="158"/>
                </a:cxn>
                <a:cxn ang="0">
                  <a:pos x="1081" y="154"/>
                </a:cxn>
                <a:cxn ang="0">
                  <a:pos x="1089" y="144"/>
                </a:cxn>
                <a:cxn ang="0">
                  <a:pos x="1094" y="133"/>
                </a:cxn>
                <a:cxn ang="0">
                  <a:pos x="1091" y="116"/>
                </a:cxn>
                <a:cxn ang="0">
                  <a:pos x="1081" y="104"/>
                </a:cxn>
                <a:cxn ang="0">
                  <a:pos x="1081" y="97"/>
                </a:cxn>
                <a:cxn ang="0">
                  <a:pos x="1077" y="81"/>
                </a:cxn>
                <a:cxn ang="0">
                  <a:pos x="1071" y="62"/>
                </a:cxn>
                <a:cxn ang="0">
                  <a:pos x="1071" y="62"/>
                </a:cxn>
                <a:cxn ang="0">
                  <a:pos x="819" y="51"/>
                </a:cxn>
                <a:cxn ang="0">
                  <a:pos x="612" y="41"/>
                </a:cxn>
                <a:cxn ang="0">
                  <a:pos x="450" y="33"/>
                </a:cxn>
                <a:cxn ang="0">
                  <a:pos x="450" y="33"/>
                </a:cxn>
                <a:cxn ang="0">
                  <a:pos x="350" y="25"/>
                </a:cxn>
                <a:cxn ang="0">
                  <a:pos x="222" y="13"/>
                </a:cxn>
                <a:cxn ang="0">
                  <a:pos x="65" y="0"/>
                </a:cxn>
                <a:cxn ang="0">
                  <a:pos x="0" y="682"/>
                </a:cxn>
                <a:cxn ang="0">
                  <a:pos x="0" y="682"/>
                </a:cxn>
                <a:cxn ang="0">
                  <a:pos x="230" y="699"/>
                </a:cxn>
                <a:cxn ang="0">
                  <a:pos x="418" y="713"/>
                </a:cxn>
                <a:cxn ang="0">
                  <a:pos x="569" y="723"/>
                </a:cxn>
                <a:cxn ang="0">
                  <a:pos x="569" y="723"/>
                </a:cxn>
                <a:cxn ang="0">
                  <a:pos x="722" y="730"/>
                </a:cxn>
                <a:cxn ang="0">
                  <a:pos x="917" y="739"/>
                </a:cxn>
                <a:cxn ang="0">
                  <a:pos x="1157" y="749"/>
                </a:cxn>
                <a:cxn ang="0">
                  <a:pos x="1157" y="749"/>
                </a:cxn>
              </a:cxnLst>
              <a:rect l="0" t="0" r="r" b="b"/>
              <a:pathLst>
                <a:path w="1168" h="755">
                  <a:moveTo>
                    <a:pt x="1157" y="749"/>
                  </a:moveTo>
                  <a:lnTo>
                    <a:pt x="1159" y="753"/>
                  </a:lnTo>
                  <a:lnTo>
                    <a:pt x="1159" y="755"/>
                  </a:lnTo>
                  <a:lnTo>
                    <a:pt x="1168" y="743"/>
                  </a:lnTo>
                  <a:lnTo>
                    <a:pt x="1168" y="720"/>
                  </a:lnTo>
                  <a:lnTo>
                    <a:pt x="1168" y="699"/>
                  </a:lnTo>
                  <a:lnTo>
                    <a:pt x="1163" y="671"/>
                  </a:lnTo>
                  <a:lnTo>
                    <a:pt x="1153" y="656"/>
                  </a:lnTo>
                  <a:lnTo>
                    <a:pt x="1142" y="641"/>
                  </a:lnTo>
                  <a:lnTo>
                    <a:pt x="1142" y="612"/>
                  </a:lnTo>
                  <a:lnTo>
                    <a:pt x="1135" y="602"/>
                  </a:lnTo>
                  <a:lnTo>
                    <a:pt x="1125" y="588"/>
                  </a:lnTo>
                  <a:lnTo>
                    <a:pt x="1125" y="546"/>
                  </a:lnTo>
                  <a:lnTo>
                    <a:pt x="1125" y="480"/>
                  </a:lnTo>
                  <a:lnTo>
                    <a:pt x="1121" y="399"/>
                  </a:lnTo>
                  <a:lnTo>
                    <a:pt x="1121" y="356"/>
                  </a:lnTo>
                  <a:lnTo>
                    <a:pt x="1103" y="326"/>
                  </a:lnTo>
                  <a:lnTo>
                    <a:pt x="1091" y="277"/>
                  </a:lnTo>
                  <a:lnTo>
                    <a:pt x="1081" y="249"/>
                  </a:lnTo>
                  <a:lnTo>
                    <a:pt x="1087" y="219"/>
                  </a:lnTo>
                  <a:lnTo>
                    <a:pt x="1085" y="192"/>
                  </a:lnTo>
                  <a:lnTo>
                    <a:pt x="1081" y="180"/>
                  </a:lnTo>
                  <a:lnTo>
                    <a:pt x="1081" y="158"/>
                  </a:lnTo>
                  <a:lnTo>
                    <a:pt x="1081" y="154"/>
                  </a:lnTo>
                  <a:lnTo>
                    <a:pt x="1089" y="144"/>
                  </a:lnTo>
                  <a:lnTo>
                    <a:pt x="1094" y="133"/>
                  </a:lnTo>
                  <a:lnTo>
                    <a:pt x="1091" y="116"/>
                  </a:lnTo>
                  <a:lnTo>
                    <a:pt x="1081" y="104"/>
                  </a:lnTo>
                  <a:lnTo>
                    <a:pt x="1081" y="97"/>
                  </a:lnTo>
                  <a:lnTo>
                    <a:pt x="1077" y="81"/>
                  </a:lnTo>
                  <a:lnTo>
                    <a:pt x="1071" y="62"/>
                  </a:lnTo>
                  <a:lnTo>
                    <a:pt x="1071" y="62"/>
                  </a:lnTo>
                  <a:lnTo>
                    <a:pt x="819" y="51"/>
                  </a:lnTo>
                  <a:lnTo>
                    <a:pt x="612" y="41"/>
                  </a:lnTo>
                  <a:lnTo>
                    <a:pt x="450" y="33"/>
                  </a:lnTo>
                  <a:lnTo>
                    <a:pt x="450" y="33"/>
                  </a:lnTo>
                  <a:lnTo>
                    <a:pt x="350" y="25"/>
                  </a:lnTo>
                  <a:lnTo>
                    <a:pt x="222" y="13"/>
                  </a:lnTo>
                  <a:lnTo>
                    <a:pt x="65" y="0"/>
                  </a:lnTo>
                  <a:lnTo>
                    <a:pt x="0" y="682"/>
                  </a:lnTo>
                  <a:lnTo>
                    <a:pt x="0" y="682"/>
                  </a:lnTo>
                  <a:lnTo>
                    <a:pt x="230" y="699"/>
                  </a:lnTo>
                  <a:lnTo>
                    <a:pt x="418" y="713"/>
                  </a:lnTo>
                  <a:lnTo>
                    <a:pt x="569" y="723"/>
                  </a:lnTo>
                  <a:lnTo>
                    <a:pt x="569" y="723"/>
                  </a:lnTo>
                  <a:lnTo>
                    <a:pt x="722" y="730"/>
                  </a:lnTo>
                  <a:lnTo>
                    <a:pt x="917" y="739"/>
                  </a:lnTo>
                  <a:lnTo>
                    <a:pt x="1157" y="749"/>
                  </a:lnTo>
                  <a:lnTo>
                    <a:pt x="1157" y="749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16" name="Freeform 16">
              <a:extLst>
                <a:ext uri="{FF2B5EF4-FFF2-40B4-BE49-F238E27FC236}">
                  <a16:creationId xmlns:a16="http://schemas.microsoft.com/office/drawing/2014/main" id="{671EC8A2-F8B1-41F6-BE1D-155B68F91E7C}"/>
                </a:ext>
              </a:extLst>
            </p:cNvPr>
            <p:cNvSpPr>
              <a:spLocks/>
            </p:cNvSpPr>
            <p:nvPr/>
          </p:nvSpPr>
          <p:spPr bwMode="auto">
            <a:xfrm>
              <a:off x="2768682" y="2802700"/>
              <a:ext cx="620832" cy="496648"/>
            </a:xfrm>
            <a:custGeom>
              <a:avLst/>
              <a:gdLst/>
              <a:ahLst/>
              <a:cxnLst>
                <a:cxn ang="0">
                  <a:pos x="1243" y="1027"/>
                </a:cxn>
                <a:cxn ang="0">
                  <a:pos x="1290" y="350"/>
                </a:cxn>
                <a:cxn ang="0">
                  <a:pos x="1290" y="350"/>
                </a:cxn>
                <a:cxn ang="0">
                  <a:pos x="1292" y="350"/>
                </a:cxn>
                <a:cxn ang="0">
                  <a:pos x="1292" y="350"/>
                </a:cxn>
                <a:cxn ang="0">
                  <a:pos x="1308" y="129"/>
                </a:cxn>
                <a:cxn ang="0">
                  <a:pos x="971" y="97"/>
                </a:cxn>
                <a:cxn ang="0">
                  <a:pos x="140" y="0"/>
                </a:cxn>
                <a:cxn ang="0">
                  <a:pos x="0" y="894"/>
                </a:cxn>
                <a:cxn ang="0">
                  <a:pos x="1067" y="1017"/>
                </a:cxn>
                <a:cxn ang="0">
                  <a:pos x="1067" y="1017"/>
                </a:cxn>
                <a:cxn ang="0">
                  <a:pos x="1243" y="1027"/>
                </a:cxn>
                <a:cxn ang="0">
                  <a:pos x="1243" y="1027"/>
                </a:cxn>
              </a:cxnLst>
              <a:rect l="0" t="0" r="r" b="b"/>
              <a:pathLst>
                <a:path w="1308" h="1027">
                  <a:moveTo>
                    <a:pt x="1243" y="1027"/>
                  </a:moveTo>
                  <a:lnTo>
                    <a:pt x="1290" y="350"/>
                  </a:lnTo>
                  <a:lnTo>
                    <a:pt x="1290" y="350"/>
                  </a:lnTo>
                  <a:lnTo>
                    <a:pt x="1292" y="350"/>
                  </a:lnTo>
                  <a:lnTo>
                    <a:pt x="1292" y="350"/>
                  </a:lnTo>
                  <a:lnTo>
                    <a:pt x="1308" y="129"/>
                  </a:lnTo>
                  <a:lnTo>
                    <a:pt x="971" y="97"/>
                  </a:lnTo>
                  <a:lnTo>
                    <a:pt x="140" y="0"/>
                  </a:lnTo>
                  <a:lnTo>
                    <a:pt x="0" y="894"/>
                  </a:lnTo>
                  <a:lnTo>
                    <a:pt x="1067" y="1017"/>
                  </a:lnTo>
                  <a:lnTo>
                    <a:pt x="1067" y="1017"/>
                  </a:lnTo>
                  <a:lnTo>
                    <a:pt x="1243" y="1027"/>
                  </a:lnTo>
                  <a:lnTo>
                    <a:pt x="1243" y="1027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17" name="Freeform 17">
              <a:extLst>
                <a:ext uri="{FF2B5EF4-FFF2-40B4-BE49-F238E27FC236}">
                  <a16:creationId xmlns:a16="http://schemas.microsoft.com/office/drawing/2014/main" id="{9AA607B3-79EA-4558-950F-FD1857EB5650}"/>
                </a:ext>
              </a:extLst>
            </p:cNvPr>
            <p:cNvSpPr>
              <a:spLocks/>
            </p:cNvSpPr>
            <p:nvPr/>
          </p:nvSpPr>
          <p:spPr bwMode="auto">
            <a:xfrm>
              <a:off x="2357167" y="2625533"/>
              <a:ext cx="478440" cy="609918"/>
            </a:xfrm>
            <a:custGeom>
              <a:avLst/>
              <a:gdLst/>
              <a:ahLst/>
              <a:cxnLst>
                <a:cxn ang="0">
                  <a:pos x="1006" y="366"/>
                </a:cxn>
                <a:cxn ang="0">
                  <a:pos x="671" y="313"/>
                </a:cxn>
                <a:cxn ang="0">
                  <a:pos x="706" y="94"/>
                </a:cxn>
                <a:cxn ang="0">
                  <a:pos x="216" y="0"/>
                </a:cxn>
                <a:cxn ang="0">
                  <a:pos x="0" y="1106"/>
                </a:cxn>
                <a:cxn ang="0">
                  <a:pos x="866" y="1260"/>
                </a:cxn>
                <a:cxn ang="0">
                  <a:pos x="1006" y="366"/>
                </a:cxn>
              </a:cxnLst>
              <a:rect l="0" t="0" r="r" b="b"/>
              <a:pathLst>
                <a:path w="1006" h="1260">
                  <a:moveTo>
                    <a:pt x="1006" y="366"/>
                  </a:moveTo>
                  <a:lnTo>
                    <a:pt x="671" y="313"/>
                  </a:lnTo>
                  <a:lnTo>
                    <a:pt x="706" y="94"/>
                  </a:lnTo>
                  <a:lnTo>
                    <a:pt x="216" y="0"/>
                  </a:lnTo>
                  <a:lnTo>
                    <a:pt x="0" y="1106"/>
                  </a:lnTo>
                  <a:lnTo>
                    <a:pt x="866" y="1260"/>
                  </a:lnTo>
                  <a:lnTo>
                    <a:pt x="1006" y="366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18" name="Freeform 18">
              <a:extLst>
                <a:ext uri="{FF2B5EF4-FFF2-40B4-BE49-F238E27FC236}">
                  <a16:creationId xmlns:a16="http://schemas.microsoft.com/office/drawing/2014/main" id="{8FEEB07C-1AF1-465A-83D9-685F203A2140}"/>
                </a:ext>
              </a:extLst>
            </p:cNvPr>
            <p:cNvSpPr>
              <a:spLocks/>
            </p:cNvSpPr>
            <p:nvPr/>
          </p:nvSpPr>
          <p:spPr bwMode="auto">
            <a:xfrm>
              <a:off x="1912902" y="2515167"/>
              <a:ext cx="546788" cy="845172"/>
            </a:xfrm>
            <a:custGeom>
              <a:avLst/>
              <a:gdLst/>
              <a:ahLst/>
              <a:cxnLst>
                <a:cxn ang="0">
                  <a:pos x="20" y="606"/>
                </a:cxn>
                <a:cxn ang="0">
                  <a:pos x="4" y="613"/>
                </a:cxn>
                <a:cxn ang="0">
                  <a:pos x="0" y="628"/>
                </a:cxn>
                <a:cxn ang="0">
                  <a:pos x="5" y="645"/>
                </a:cxn>
                <a:cxn ang="0">
                  <a:pos x="8" y="660"/>
                </a:cxn>
                <a:cxn ang="0">
                  <a:pos x="15" y="666"/>
                </a:cxn>
                <a:cxn ang="0">
                  <a:pos x="30" y="671"/>
                </a:cxn>
                <a:cxn ang="0">
                  <a:pos x="745" y="1746"/>
                </a:cxn>
                <a:cxn ang="0">
                  <a:pos x="759" y="1728"/>
                </a:cxn>
                <a:cxn ang="0">
                  <a:pos x="763" y="1705"/>
                </a:cxn>
                <a:cxn ang="0">
                  <a:pos x="763" y="1647"/>
                </a:cxn>
                <a:cxn ang="0">
                  <a:pos x="764" y="1580"/>
                </a:cxn>
                <a:cxn ang="0">
                  <a:pos x="763" y="1532"/>
                </a:cxn>
                <a:cxn ang="0">
                  <a:pos x="777" y="1517"/>
                </a:cxn>
                <a:cxn ang="0">
                  <a:pos x="807" y="1508"/>
                </a:cxn>
                <a:cxn ang="0">
                  <a:pos x="818" y="1528"/>
                </a:cxn>
                <a:cxn ang="0">
                  <a:pos x="838" y="1518"/>
                </a:cxn>
                <a:cxn ang="0">
                  <a:pos x="860" y="1536"/>
                </a:cxn>
                <a:cxn ang="0">
                  <a:pos x="872" y="1543"/>
                </a:cxn>
                <a:cxn ang="0">
                  <a:pos x="889" y="1533"/>
                </a:cxn>
                <a:cxn ang="0">
                  <a:pos x="889" y="1533"/>
                </a:cxn>
                <a:cxn ang="0">
                  <a:pos x="899" y="1500"/>
                </a:cxn>
                <a:cxn ang="0">
                  <a:pos x="914" y="1451"/>
                </a:cxn>
                <a:cxn ang="0">
                  <a:pos x="914" y="1451"/>
                </a:cxn>
                <a:cxn ang="0">
                  <a:pos x="928" y="1382"/>
                </a:cxn>
                <a:cxn ang="0">
                  <a:pos x="938" y="1335"/>
                </a:cxn>
                <a:cxn ang="0">
                  <a:pos x="1154" y="229"/>
                </a:cxn>
                <a:cxn ang="0">
                  <a:pos x="1154" y="229"/>
                </a:cxn>
                <a:cxn ang="0">
                  <a:pos x="938" y="181"/>
                </a:cxn>
                <a:cxn ang="0">
                  <a:pos x="761" y="141"/>
                </a:cxn>
                <a:cxn ang="0">
                  <a:pos x="623" y="111"/>
                </a:cxn>
                <a:cxn ang="0">
                  <a:pos x="623" y="111"/>
                </a:cxn>
                <a:cxn ang="0">
                  <a:pos x="510" y="81"/>
                </a:cxn>
                <a:cxn ang="0">
                  <a:pos x="367" y="45"/>
                </a:cxn>
                <a:cxn ang="0">
                  <a:pos x="194" y="0"/>
                </a:cxn>
                <a:cxn ang="0">
                  <a:pos x="36" y="602"/>
                </a:cxn>
                <a:cxn ang="0">
                  <a:pos x="20" y="606"/>
                </a:cxn>
              </a:cxnLst>
              <a:rect l="0" t="0" r="r" b="b"/>
              <a:pathLst>
                <a:path w="1154" h="1746">
                  <a:moveTo>
                    <a:pt x="20" y="606"/>
                  </a:moveTo>
                  <a:lnTo>
                    <a:pt x="4" y="613"/>
                  </a:lnTo>
                  <a:lnTo>
                    <a:pt x="0" y="628"/>
                  </a:lnTo>
                  <a:lnTo>
                    <a:pt x="5" y="645"/>
                  </a:lnTo>
                  <a:lnTo>
                    <a:pt x="8" y="660"/>
                  </a:lnTo>
                  <a:lnTo>
                    <a:pt x="15" y="666"/>
                  </a:lnTo>
                  <a:lnTo>
                    <a:pt x="30" y="671"/>
                  </a:lnTo>
                  <a:lnTo>
                    <a:pt x="745" y="1746"/>
                  </a:lnTo>
                  <a:lnTo>
                    <a:pt x="759" y="1728"/>
                  </a:lnTo>
                  <a:lnTo>
                    <a:pt x="763" y="1705"/>
                  </a:lnTo>
                  <a:lnTo>
                    <a:pt x="763" y="1647"/>
                  </a:lnTo>
                  <a:lnTo>
                    <a:pt x="764" y="1580"/>
                  </a:lnTo>
                  <a:lnTo>
                    <a:pt x="763" y="1532"/>
                  </a:lnTo>
                  <a:lnTo>
                    <a:pt x="777" y="1517"/>
                  </a:lnTo>
                  <a:lnTo>
                    <a:pt x="807" y="1508"/>
                  </a:lnTo>
                  <a:lnTo>
                    <a:pt x="818" y="1528"/>
                  </a:lnTo>
                  <a:lnTo>
                    <a:pt x="838" y="1518"/>
                  </a:lnTo>
                  <a:lnTo>
                    <a:pt x="860" y="1536"/>
                  </a:lnTo>
                  <a:lnTo>
                    <a:pt x="872" y="1543"/>
                  </a:lnTo>
                  <a:lnTo>
                    <a:pt x="889" y="1533"/>
                  </a:lnTo>
                  <a:lnTo>
                    <a:pt x="889" y="1533"/>
                  </a:lnTo>
                  <a:lnTo>
                    <a:pt x="899" y="1500"/>
                  </a:lnTo>
                  <a:lnTo>
                    <a:pt x="914" y="1451"/>
                  </a:lnTo>
                  <a:lnTo>
                    <a:pt x="914" y="1451"/>
                  </a:lnTo>
                  <a:lnTo>
                    <a:pt x="928" y="1382"/>
                  </a:lnTo>
                  <a:lnTo>
                    <a:pt x="938" y="1335"/>
                  </a:lnTo>
                  <a:lnTo>
                    <a:pt x="1154" y="229"/>
                  </a:lnTo>
                  <a:lnTo>
                    <a:pt x="1154" y="229"/>
                  </a:lnTo>
                  <a:lnTo>
                    <a:pt x="938" y="181"/>
                  </a:lnTo>
                  <a:lnTo>
                    <a:pt x="761" y="141"/>
                  </a:lnTo>
                  <a:lnTo>
                    <a:pt x="623" y="111"/>
                  </a:lnTo>
                  <a:lnTo>
                    <a:pt x="623" y="111"/>
                  </a:lnTo>
                  <a:lnTo>
                    <a:pt x="510" y="81"/>
                  </a:lnTo>
                  <a:lnTo>
                    <a:pt x="367" y="45"/>
                  </a:lnTo>
                  <a:lnTo>
                    <a:pt x="194" y="0"/>
                  </a:lnTo>
                  <a:lnTo>
                    <a:pt x="36" y="602"/>
                  </a:lnTo>
                  <a:lnTo>
                    <a:pt x="20" y="606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19" name="Freeform 19">
              <a:extLst>
                <a:ext uri="{FF2B5EF4-FFF2-40B4-BE49-F238E27FC236}">
                  <a16:creationId xmlns:a16="http://schemas.microsoft.com/office/drawing/2014/main" id="{EDF9FDD1-8C79-4725-B41B-08A15A80D81E}"/>
                </a:ext>
              </a:extLst>
            </p:cNvPr>
            <p:cNvSpPr>
              <a:spLocks/>
            </p:cNvSpPr>
            <p:nvPr/>
          </p:nvSpPr>
          <p:spPr bwMode="auto">
            <a:xfrm>
              <a:off x="1677954" y="1985120"/>
              <a:ext cx="682061" cy="588135"/>
            </a:xfrm>
            <a:custGeom>
              <a:avLst/>
              <a:gdLst/>
              <a:ahLst/>
              <a:cxnLst>
                <a:cxn ang="0">
                  <a:pos x="1254" y="848"/>
                </a:cxn>
                <a:cxn ang="0">
                  <a:pos x="1261" y="815"/>
                </a:cxn>
                <a:cxn ang="0">
                  <a:pos x="1282" y="797"/>
                </a:cxn>
                <a:cxn ang="0">
                  <a:pos x="1286" y="743"/>
                </a:cxn>
                <a:cxn ang="0">
                  <a:pos x="1278" y="721"/>
                </a:cxn>
                <a:cxn ang="0">
                  <a:pos x="1263" y="715"/>
                </a:cxn>
                <a:cxn ang="0">
                  <a:pos x="1259" y="678"/>
                </a:cxn>
                <a:cxn ang="0">
                  <a:pos x="1292" y="640"/>
                </a:cxn>
                <a:cxn ang="0">
                  <a:pos x="1342" y="586"/>
                </a:cxn>
                <a:cxn ang="0">
                  <a:pos x="1356" y="558"/>
                </a:cxn>
                <a:cxn ang="0">
                  <a:pos x="1388" y="518"/>
                </a:cxn>
                <a:cxn ang="0">
                  <a:pos x="1417" y="485"/>
                </a:cxn>
                <a:cxn ang="0">
                  <a:pos x="1435" y="460"/>
                </a:cxn>
                <a:cxn ang="0">
                  <a:pos x="1431" y="419"/>
                </a:cxn>
                <a:cxn ang="0">
                  <a:pos x="1397" y="388"/>
                </a:cxn>
                <a:cxn ang="0">
                  <a:pos x="1383" y="346"/>
                </a:cxn>
                <a:cxn ang="0">
                  <a:pos x="1028" y="263"/>
                </a:cxn>
                <a:cxn ang="0">
                  <a:pos x="985" y="263"/>
                </a:cxn>
                <a:cxn ang="0">
                  <a:pos x="833" y="272"/>
                </a:cxn>
                <a:cxn ang="0">
                  <a:pos x="802" y="267"/>
                </a:cxn>
                <a:cxn ang="0">
                  <a:pos x="778" y="271"/>
                </a:cxn>
                <a:cxn ang="0">
                  <a:pos x="766" y="261"/>
                </a:cxn>
                <a:cxn ang="0">
                  <a:pos x="731" y="257"/>
                </a:cxn>
                <a:cxn ang="0">
                  <a:pos x="723" y="242"/>
                </a:cxn>
                <a:cxn ang="0">
                  <a:pos x="670" y="231"/>
                </a:cxn>
                <a:cxn ang="0">
                  <a:pos x="635" y="218"/>
                </a:cxn>
                <a:cxn ang="0">
                  <a:pos x="567" y="228"/>
                </a:cxn>
                <a:cxn ang="0">
                  <a:pos x="484" y="188"/>
                </a:cxn>
                <a:cxn ang="0">
                  <a:pos x="486" y="182"/>
                </a:cxn>
                <a:cxn ang="0">
                  <a:pos x="493" y="154"/>
                </a:cxn>
                <a:cxn ang="0">
                  <a:pos x="494" y="127"/>
                </a:cxn>
                <a:cxn ang="0">
                  <a:pos x="493" y="111"/>
                </a:cxn>
                <a:cxn ang="0">
                  <a:pos x="486" y="85"/>
                </a:cxn>
                <a:cxn ang="0">
                  <a:pos x="476" y="70"/>
                </a:cxn>
                <a:cxn ang="0">
                  <a:pos x="468" y="61"/>
                </a:cxn>
                <a:cxn ang="0">
                  <a:pos x="443" y="56"/>
                </a:cxn>
                <a:cxn ang="0">
                  <a:pos x="423" y="47"/>
                </a:cxn>
                <a:cxn ang="0">
                  <a:pos x="419" y="35"/>
                </a:cxn>
                <a:cxn ang="0">
                  <a:pos x="412" y="27"/>
                </a:cxn>
                <a:cxn ang="0">
                  <a:pos x="400" y="23"/>
                </a:cxn>
                <a:cxn ang="0">
                  <a:pos x="377" y="23"/>
                </a:cxn>
                <a:cxn ang="0">
                  <a:pos x="329" y="0"/>
                </a:cxn>
                <a:cxn ang="0">
                  <a:pos x="319" y="64"/>
                </a:cxn>
                <a:cxn ang="0">
                  <a:pos x="301" y="131"/>
                </a:cxn>
                <a:cxn ang="0">
                  <a:pos x="282" y="179"/>
                </a:cxn>
                <a:cxn ang="0">
                  <a:pos x="258" y="236"/>
                </a:cxn>
                <a:cxn ang="0">
                  <a:pos x="221" y="313"/>
                </a:cxn>
                <a:cxn ang="0">
                  <a:pos x="164" y="461"/>
                </a:cxn>
                <a:cxn ang="0">
                  <a:pos x="115" y="560"/>
                </a:cxn>
                <a:cxn ang="0">
                  <a:pos x="86" y="605"/>
                </a:cxn>
                <a:cxn ang="0">
                  <a:pos x="65" y="636"/>
                </a:cxn>
                <a:cxn ang="0">
                  <a:pos x="28" y="691"/>
                </a:cxn>
                <a:cxn ang="0">
                  <a:pos x="23" y="747"/>
                </a:cxn>
                <a:cxn ang="0">
                  <a:pos x="23" y="766"/>
                </a:cxn>
                <a:cxn ang="0">
                  <a:pos x="17" y="787"/>
                </a:cxn>
                <a:cxn ang="0">
                  <a:pos x="5" y="814"/>
                </a:cxn>
                <a:cxn ang="0">
                  <a:pos x="3" y="873"/>
                </a:cxn>
                <a:cxn ang="0">
                  <a:pos x="17" y="898"/>
                </a:cxn>
                <a:cxn ang="0">
                  <a:pos x="687" y="1093"/>
                </a:cxn>
                <a:cxn ang="0">
                  <a:pos x="1003" y="1174"/>
                </a:cxn>
                <a:cxn ang="0">
                  <a:pos x="1116" y="1204"/>
                </a:cxn>
                <a:cxn ang="0">
                  <a:pos x="1168" y="1215"/>
                </a:cxn>
              </a:cxnLst>
              <a:rect l="0" t="0" r="r" b="b"/>
              <a:pathLst>
                <a:path w="1435" h="1215">
                  <a:moveTo>
                    <a:pt x="1168" y="1215"/>
                  </a:moveTo>
                  <a:lnTo>
                    <a:pt x="1254" y="848"/>
                  </a:lnTo>
                  <a:lnTo>
                    <a:pt x="1254" y="825"/>
                  </a:lnTo>
                  <a:lnTo>
                    <a:pt x="1261" y="815"/>
                  </a:lnTo>
                  <a:lnTo>
                    <a:pt x="1281" y="808"/>
                  </a:lnTo>
                  <a:lnTo>
                    <a:pt x="1282" y="797"/>
                  </a:lnTo>
                  <a:lnTo>
                    <a:pt x="1286" y="779"/>
                  </a:lnTo>
                  <a:lnTo>
                    <a:pt x="1286" y="743"/>
                  </a:lnTo>
                  <a:lnTo>
                    <a:pt x="1290" y="730"/>
                  </a:lnTo>
                  <a:lnTo>
                    <a:pt x="1278" y="721"/>
                  </a:lnTo>
                  <a:lnTo>
                    <a:pt x="1272" y="721"/>
                  </a:lnTo>
                  <a:lnTo>
                    <a:pt x="1263" y="715"/>
                  </a:lnTo>
                  <a:lnTo>
                    <a:pt x="1254" y="701"/>
                  </a:lnTo>
                  <a:lnTo>
                    <a:pt x="1259" y="678"/>
                  </a:lnTo>
                  <a:lnTo>
                    <a:pt x="1265" y="665"/>
                  </a:lnTo>
                  <a:lnTo>
                    <a:pt x="1292" y="640"/>
                  </a:lnTo>
                  <a:lnTo>
                    <a:pt x="1329" y="603"/>
                  </a:lnTo>
                  <a:lnTo>
                    <a:pt x="1342" y="586"/>
                  </a:lnTo>
                  <a:lnTo>
                    <a:pt x="1350" y="567"/>
                  </a:lnTo>
                  <a:lnTo>
                    <a:pt x="1356" y="558"/>
                  </a:lnTo>
                  <a:lnTo>
                    <a:pt x="1365" y="537"/>
                  </a:lnTo>
                  <a:lnTo>
                    <a:pt x="1388" y="518"/>
                  </a:lnTo>
                  <a:lnTo>
                    <a:pt x="1400" y="499"/>
                  </a:lnTo>
                  <a:lnTo>
                    <a:pt x="1417" y="485"/>
                  </a:lnTo>
                  <a:lnTo>
                    <a:pt x="1422" y="465"/>
                  </a:lnTo>
                  <a:lnTo>
                    <a:pt x="1435" y="460"/>
                  </a:lnTo>
                  <a:lnTo>
                    <a:pt x="1435" y="440"/>
                  </a:lnTo>
                  <a:lnTo>
                    <a:pt x="1431" y="419"/>
                  </a:lnTo>
                  <a:lnTo>
                    <a:pt x="1421" y="404"/>
                  </a:lnTo>
                  <a:lnTo>
                    <a:pt x="1397" y="388"/>
                  </a:lnTo>
                  <a:lnTo>
                    <a:pt x="1388" y="367"/>
                  </a:lnTo>
                  <a:lnTo>
                    <a:pt x="1383" y="346"/>
                  </a:lnTo>
                  <a:lnTo>
                    <a:pt x="1077" y="267"/>
                  </a:lnTo>
                  <a:lnTo>
                    <a:pt x="1028" y="263"/>
                  </a:lnTo>
                  <a:lnTo>
                    <a:pt x="1010" y="270"/>
                  </a:lnTo>
                  <a:lnTo>
                    <a:pt x="985" y="263"/>
                  </a:lnTo>
                  <a:lnTo>
                    <a:pt x="964" y="267"/>
                  </a:lnTo>
                  <a:lnTo>
                    <a:pt x="833" y="272"/>
                  </a:lnTo>
                  <a:lnTo>
                    <a:pt x="819" y="261"/>
                  </a:lnTo>
                  <a:lnTo>
                    <a:pt x="802" y="267"/>
                  </a:lnTo>
                  <a:lnTo>
                    <a:pt x="790" y="271"/>
                  </a:lnTo>
                  <a:lnTo>
                    <a:pt x="778" y="271"/>
                  </a:lnTo>
                  <a:lnTo>
                    <a:pt x="766" y="267"/>
                  </a:lnTo>
                  <a:lnTo>
                    <a:pt x="766" y="261"/>
                  </a:lnTo>
                  <a:lnTo>
                    <a:pt x="744" y="263"/>
                  </a:lnTo>
                  <a:lnTo>
                    <a:pt x="731" y="257"/>
                  </a:lnTo>
                  <a:lnTo>
                    <a:pt x="723" y="250"/>
                  </a:lnTo>
                  <a:lnTo>
                    <a:pt x="723" y="242"/>
                  </a:lnTo>
                  <a:lnTo>
                    <a:pt x="703" y="238"/>
                  </a:lnTo>
                  <a:lnTo>
                    <a:pt x="670" y="231"/>
                  </a:lnTo>
                  <a:lnTo>
                    <a:pt x="647" y="220"/>
                  </a:lnTo>
                  <a:lnTo>
                    <a:pt x="635" y="218"/>
                  </a:lnTo>
                  <a:lnTo>
                    <a:pt x="609" y="220"/>
                  </a:lnTo>
                  <a:lnTo>
                    <a:pt x="567" y="228"/>
                  </a:lnTo>
                  <a:lnTo>
                    <a:pt x="515" y="215"/>
                  </a:lnTo>
                  <a:lnTo>
                    <a:pt x="484" y="188"/>
                  </a:lnTo>
                  <a:lnTo>
                    <a:pt x="484" y="188"/>
                  </a:lnTo>
                  <a:lnTo>
                    <a:pt x="486" y="182"/>
                  </a:lnTo>
                  <a:lnTo>
                    <a:pt x="490" y="165"/>
                  </a:lnTo>
                  <a:lnTo>
                    <a:pt x="493" y="154"/>
                  </a:lnTo>
                  <a:lnTo>
                    <a:pt x="494" y="142"/>
                  </a:lnTo>
                  <a:lnTo>
                    <a:pt x="494" y="127"/>
                  </a:lnTo>
                  <a:lnTo>
                    <a:pt x="493" y="111"/>
                  </a:lnTo>
                  <a:lnTo>
                    <a:pt x="493" y="111"/>
                  </a:lnTo>
                  <a:lnTo>
                    <a:pt x="490" y="97"/>
                  </a:lnTo>
                  <a:lnTo>
                    <a:pt x="486" y="85"/>
                  </a:lnTo>
                  <a:lnTo>
                    <a:pt x="481" y="77"/>
                  </a:lnTo>
                  <a:lnTo>
                    <a:pt x="476" y="70"/>
                  </a:lnTo>
                  <a:lnTo>
                    <a:pt x="472" y="66"/>
                  </a:lnTo>
                  <a:lnTo>
                    <a:pt x="468" y="61"/>
                  </a:lnTo>
                  <a:lnTo>
                    <a:pt x="463" y="60"/>
                  </a:lnTo>
                  <a:lnTo>
                    <a:pt x="443" y="56"/>
                  </a:lnTo>
                  <a:lnTo>
                    <a:pt x="423" y="47"/>
                  </a:lnTo>
                  <a:lnTo>
                    <a:pt x="423" y="47"/>
                  </a:lnTo>
                  <a:lnTo>
                    <a:pt x="423" y="43"/>
                  </a:lnTo>
                  <a:lnTo>
                    <a:pt x="419" y="35"/>
                  </a:lnTo>
                  <a:lnTo>
                    <a:pt x="416" y="31"/>
                  </a:lnTo>
                  <a:lnTo>
                    <a:pt x="412" y="27"/>
                  </a:lnTo>
                  <a:lnTo>
                    <a:pt x="406" y="24"/>
                  </a:lnTo>
                  <a:lnTo>
                    <a:pt x="400" y="23"/>
                  </a:lnTo>
                  <a:lnTo>
                    <a:pt x="400" y="23"/>
                  </a:lnTo>
                  <a:lnTo>
                    <a:pt x="377" y="23"/>
                  </a:lnTo>
                  <a:lnTo>
                    <a:pt x="347" y="14"/>
                  </a:lnTo>
                  <a:lnTo>
                    <a:pt x="329" y="0"/>
                  </a:lnTo>
                  <a:lnTo>
                    <a:pt x="329" y="34"/>
                  </a:lnTo>
                  <a:lnTo>
                    <a:pt x="319" y="64"/>
                  </a:lnTo>
                  <a:lnTo>
                    <a:pt x="298" y="104"/>
                  </a:lnTo>
                  <a:lnTo>
                    <a:pt x="301" y="131"/>
                  </a:lnTo>
                  <a:lnTo>
                    <a:pt x="297" y="154"/>
                  </a:lnTo>
                  <a:lnTo>
                    <a:pt x="282" y="179"/>
                  </a:lnTo>
                  <a:lnTo>
                    <a:pt x="273" y="202"/>
                  </a:lnTo>
                  <a:lnTo>
                    <a:pt x="258" y="236"/>
                  </a:lnTo>
                  <a:lnTo>
                    <a:pt x="248" y="260"/>
                  </a:lnTo>
                  <a:lnTo>
                    <a:pt x="221" y="313"/>
                  </a:lnTo>
                  <a:lnTo>
                    <a:pt x="190" y="397"/>
                  </a:lnTo>
                  <a:lnTo>
                    <a:pt x="164" y="461"/>
                  </a:lnTo>
                  <a:lnTo>
                    <a:pt x="141" y="519"/>
                  </a:lnTo>
                  <a:lnTo>
                    <a:pt x="115" y="560"/>
                  </a:lnTo>
                  <a:lnTo>
                    <a:pt x="104" y="580"/>
                  </a:lnTo>
                  <a:lnTo>
                    <a:pt x="86" y="605"/>
                  </a:lnTo>
                  <a:lnTo>
                    <a:pt x="73" y="619"/>
                  </a:lnTo>
                  <a:lnTo>
                    <a:pt x="65" y="636"/>
                  </a:lnTo>
                  <a:lnTo>
                    <a:pt x="53" y="658"/>
                  </a:lnTo>
                  <a:lnTo>
                    <a:pt x="28" y="691"/>
                  </a:lnTo>
                  <a:lnTo>
                    <a:pt x="17" y="708"/>
                  </a:lnTo>
                  <a:lnTo>
                    <a:pt x="23" y="747"/>
                  </a:lnTo>
                  <a:lnTo>
                    <a:pt x="23" y="757"/>
                  </a:lnTo>
                  <a:lnTo>
                    <a:pt x="23" y="766"/>
                  </a:lnTo>
                  <a:lnTo>
                    <a:pt x="23" y="772"/>
                  </a:lnTo>
                  <a:lnTo>
                    <a:pt x="17" y="787"/>
                  </a:lnTo>
                  <a:lnTo>
                    <a:pt x="10" y="793"/>
                  </a:lnTo>
                  <a:lnTo>
                    <a:pt x="5" y="814"/>
                  </a:lnTo>
                  <a:lnTo>
                    <a:pt x="0" y="850"/>
                  </a:lnTo>
                  <a:lnTo>
                    <a:pt x="3" y="873"/>
                  </a:lnTo>
                  <a:lnTo>
                    <a:pt x="11" y="886"/>
                  </a:lnTo>
                  <a:lnTo>
                    <a:pt x="17" y="898"/>
                  </a:lnTo>
                  <a:lnTo>
                    <a:pt x="687" y="1093"/>
                  </a:lnTo>
                  <a:lnTo>
                    <a:pt x="687" y="1093"/>
                  </a:lnTo>
                  <a:lnTo>
                    <a:pt x="860" y="1138"/>
                  </a:lnTo>
                  <a:lnTo>
                    <a:pt x="1003" y="1174"/>
                  </a:lnTo>
                  <a:lnTo>
                    <a:pt x="1116" y="1204"/>
                  </a:lnTo>
                  <a:lnTo>
                    <a:pt x="1116" y="1204"/>
                  </a:lnTo>
                  <a:lnTo>
                    <a:pt x="1168" y="1215"/>
                  </a:lnTo>
                  <a:lnTo>
                    <a:pt x="1168" y="1215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20" name="Freeform 20">
              <a:extLst>
                <a:ext uri="{FF2B5EF4-FFF2-40B4-BE49-F238E27FC236}">
                  <a16:creationId xmlns:a16="http://schemas.microsoft.com/office/drawing/2014/main" id="{4211CB8A-DACA-4536-95B9-5A37424F2674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3286" y="1831188"/>
              <a:ext cx="505494" cy="839363"/>
            </a:xfrm>
            <a:custGeom>
              <a:avLst/>
              <a:gdLst/>
              <a:ahLst/>
              <a:cxnLst>
                <a:cxn ang="0">
                  <a:pos x="224" y="633"/>
                </a:cxn>
                <a:cxn ang="0">
                  <a:pos x="215" y="665"/>
                </a:cxn>
                <a:cxn ang="0">
                  <a:pos x="253" y="723"/>
                </a:cxn>
                <a:cxn ang="0">
                  <a:pos x="267" y="779"/>
                </a:cxn>
                <a:cxn ang="0">
                  <a:pos x="232" y="818"/>
                </a:cxn>
                <a:cxn ang="0">
                  <a:pos x="188" y="877"/>
                </a:cxn>
                <a:cxn ang="0">
                  <a:pos x="161" y="922"/>
                </a:cxn>
                <a:cxn ang="0">
                  <a:pos x="91" y="997"/>
                </a:cxn>
                <a:cxn ang="0">
                  <a:pos x="104" y="1040"/>
                </a:cxn>
                <a:cxn ang="0">
                  <a:pos x="118" y="1062"/>
                </a:cxn>
                <a:cxn ang="0">
                  <a:pos x="113" y="1127"/>
                </a:cxn>
                <a:cxn ang="0">
                  <a:pos x="86" y="1167"/>
                </a:cxn>
                <a:cxn ang="0">
                  <a:pos x="301" y="1602"/>
                </a:cxn>
                <a:cxn ang="0">
                  <a:pos x="1066" y="1194"/>
                </a:cxn>
                <a:cxn ang="0">
                  <a:pos x="1044" y="1166"/>
                </a:cxn>
                <a:cxn ang="0">
                  <a:pos x="1018" y="1123"/>
                </a:cxn>
                <a:cxn ang="0">
                  <a:pos x="988" y="1160"/>
                </a:cxn>
                <a:cxn ang="0">
                  <a:pos x="884" y="1140"/>
                </a:cxn>
                <a:cxn ang="0">
                  <a:pos x="858" y="1160"/>
                </a:cxn>
                <a:cxn ang="0">
                  <a:pos x="801" y="1134"/>
                </a:cxn>
                <a:cxn ang="0">
                  <a:pos x="783" y="1158"/>
                </a:cxn>
                <a:cxn ang="0">
                  <a:pos x="757" y="1127"/>
                </a:cxn>
                <a:cxn ang="0">
                  <a:pos x="747" y="1052"/>
                </a:cxn>
                <a:cxn ang="0">
                  <a:pos x="698" y="1026"/>
                </a:cxn>
                <a:cxn ang="0">
                  <a:pos x="698" y="967"/>
                </a:cxn>
                <a:cxn ang="0">
                  <a:pos x="680" y="908"/>
                </a:cxn>
                <a:cxn ang="0">
                  <a:pos x="658" y="834"/>
                </a:cxn>
                <a:cxn ang="0">
                  <a:pos x="622" y="845"/>
                </a:cxn>
                <a:cxn ang="0">
                  <a:pos x="585" y="866"/>
                </a:cxn>
                <a:cxn ang="0">
                  <a:pos x="558" y="834"/>
                </a:cxn>
                <a:cxn ang="0">
                  <a:pos x="598" y="783"/>
                </a:cxn>
                <a:cxn ang="0">
                  <a:pos x="598" y="716"/>
                </a:cxn>
                <a:cxn ang="0">
                  <a:pos x="643" y="627"/>
                </a:cxn>
                <a:cxn ang="0">
                  <a:pos x="600" y="595"/>
                </a:cxn>
                <a:cxn ang="0">
                  <a:pos x="571" y="515"/>
                </a:cxn>
                <a:cxn ang="0">
                  <a:pos x="512" y="432"/>
                </a:cxn>
                <a:cxn ang="0">
                  <a:pos x="489" y="369"/>
                </a:cxn>
                <a:cxn ang="0">
                  <a:pos x="475" y="319"/>
                </a:cxn>
                <a:cxn ang="0">
                  <a:pos x="454" y="272"/>
                </a:cxn>
                <a:cxn ang="0">
                  <a:pos x="486" y="117"/>
                </a:cxn>
                <a:cxn ang="0">
                  <a:pos x="357" y="0"/>
                </a:cxn>
                <a:cxn ang="0">
                  <a:pos x="299" y="269"/>
                </a:cxn>
                <a:cxn ang="0">
                  <a:pos x="235" y="529"/>
                </a:cxn>
                <a:cxn ang="0">
                  <a:pos x="224" y="561"/>
                </a:cxn>
                <a:cxn ang="0">
                  <a:pos x="215" y="582"/>
                </a:cxn>
                <a:cxn ang="0">
                  <a:pos x="225" y="602"/>
                </a:cxn>
              </a:cxnLst>
              <a:rect l="0" t="0" r="r" b="b"/>
              <a:pathLst>
                <a:path w="1066" h="1735">
                  <a:moveTo>
                    <a:pt x="225" y="612"/>
                  </a:moveTo>
                  <a:lnTo>
                    <a:pt x="225" y="612"/>
                  </a:lnTo>
                  <a:lnTo>
                    <a:pt x="224" y="633"/>
                  </a:lnTo>
                  <a:lnTo>
                    <a:pt x="220" y="650"/>
                  </a:lnTo>
                  <a:lnTo>
                    <a:pt x="217" y="661"/>
                  </a:lnTo>
                  <a:lnTo>
                    <a:pt x="215" y="665"/>
                  </a:lnTo>
                  <a:lnTo>
                    <a:pt x="220" y="686"/>
                  </a:lnTo>
                  <a:lnTo>
                    <a:pt x="229" y="707"/>
                  </a:lnTo>
                  <a:lnTo>
                    <a:pt x="253" y="723"/>
                  </a:lnTo>
                  <a:lnTo>
                    <a:pt x="263" y="738"/>
                  </a:lnTo>
                  <a:lnTo>
                    <a:pt x="267" y="759"/>
                  </a:lnTo>
                  <a:lnTo>
                    <a:pt x="267" y="779"/>
                  </a:lnTo>
                  <a:lnTo>
                    <a:pt x="254" y="784"/>
                  </a:lnTo>
                  <a:lnTo>
                    <a:pt x="249" y="804"/>
                  </a:lnTo>
                  <a:lnTo>
                    <a:pt x="232" y="818"/>
                  </a:lnTo>
                  <a:lnTo>
                    <a:pt x="220" y="837"/>
                  </a:lnTo>
                  <a:lnTo>
                    <a:pt x="197" y="856"/>
                  </a:lnTo>
                  <a:lnTo>
                    <a:pt x="188" y="877"/>
                  </a:lnTo>
                  <a:lnTo>
                    <a:pt x="182" y="886"/>
                  </a:lnTo>
                  <a:lnTo>
                    <a:pt x="174" y="905"/>
                  </a:lnTo>
                  <a:lnTo>
                    <a:pt x="161" y="922"/>
                  </a:lnTo>
                  <a:lnTo>
                    <a:pt x="124" y="959"/>
                  </a:lnTo>
                  <a:lnTo>
                    <a:pt x="97" y="984"/>
                  </a:lnTo>
                  <a:lnTo>
                    <a:pt x="91" y="997"/>
                  </a:lnTo>
                  <a:lnTo>
                    <a:pt x="86" y="1020"/>
                  </a:lnTo>
                  <a:lnTo>
                    <a:pt x="95" y="1034"/>
                  </a:lnTo>
                  <a:lnTo>
                    <a:pt x="104" y="1040"/>
                  </a:lnTo>
                  <a:lnTo>
                    <a:pt x="110" y="1040"/>
                  </a:lnTo>
                  <a:lnTo>
                    <a:pt x="122" y="1049"/>
                  </a:lnTo>
                  <a:lnTo>
                    <a:pt x="118" y="1062"/>
                  </a:lnTo>
                  <a:lnTo>
                    <a:pt x="118" y="1098"/>
                  </a:lnTo>
                  <a:lnTo>
                    <a:pt x="114" y="1116"/>
                  </a:lnTo>
                  <a:lnTo>
                    <a:pt x="113" y="1127"/>
                  </a:lnTo>
                  <a:lnTo>
                    <a:pt x="93" y="1134"/>
                  </a:lnTo>
                  <a:lnTo>
                    <a:pt x="86" y="1144"/>
                  </a:lnTo>
                  <a:lnTo>
                    <a:pt x="86" y="1167"/>
                  </a:lnTo>
                  <a:lnTo>
                    <a:pt x="0" y="1534"/>
                  </a:lnTo>
                  <a:lnTo>
                    <a:pt x="0" y="1534"/>
                  </a:lnTo>
                  <a:lnTo>
                    <a:pt x="301" y="1602"/>
                  </a:lnTo>
                  <a:lnTo>
                    <a:pt x="479" y="1641"/>
                  </a:lnTo>
                  <a:lnTo>
                    <a:pt x="969" y="1735"/>
                  </a:lnTo>
                  <a:lnTo>
                    <a:pt x="1066" y="1194"/>
                  </a:lnTo>
                  <a:lnTo>
                    <a:pt x="1055" y="1183"/>
                  </a:lnTo>
                  <a:lnTo>
                    <a:pt x="1044" y="1173"/>
                  </a:lnTo>
                  <a:lnTo>
                    <a:pt x="1044" y="1166"/>
                  </a:lnTo>
                  <a:lnTo>
                    <a:pt x="1043" y="1151"/>
                  </a:lnTo>
                  <a:lnTo>
                    <a:pt x="1033" y="1137"/>
                  </a:lnTo>
                  <a:lnTo>
                    <a:pt x="1018" y="1123"/>
                  </a:lnTo>
                  <a:lnTo>
                    <a:pt x="1000" y="1123"/>
                  </a:lnTo>
                  <a:lnTo>
                    <a:pt x="993" y="1147"/>
                  </a:lnTo>
                  <a:lnTo>
                    <a:pt x="988" y="1160"/>
                  </a:lnTo>
                  <a:lnTo>
                    <a:pt x="943" y="1152"/>
                  </a:lnTo>
                  <a:lnTo>
                    <a:pt x="919" y="1144"/>
                  </a:lnTo>
                  <a:lnTo>
                    <a:pt x="884" y="1140"/>
                  </a:lnTo>
                  <a:lnTo>
                    <a:pt x="865" y="1141"/>
                  </a:lnTo>
                  <a:lnTo>
                    <a:pt x="858" y="1151"/>
                  </a:lnTo>
                  <a:lnTo>
                    <a:pt x="858" y="1160"/>
                  </a:lnTo>
                  <a:lnTo>
                    <a:pt x="839" y="1149"/>
                  </a:lnTo>
                  <a:lnTo>
                    <a:pt x="814" y="1135"/>
                  </a:lnTo>
                  <a:lnTo>
                    <a:pt x="801" y="1134"/>
                  </a:lnTo>
                  <a:lnTo>
                    <a:pt x="790" y="1137"/>
                  </a:lnTo>
                  <a:lnTo>
                    <a:pt x="783" y="1151"/>
                  </a:lnTo>
                  <a:lnTo>
                    <a:pt x="783" y="1158"/>
                  </a:lnTo>
                  <a:lnTo>
                    <a:pt x="766" y="1158"/>
                  </a:lnTo>
                  <a:lnTo>
                    <a:pt x="757" y="1142"/>
                  </a:lnTo>
                  <a:lnTo>
                    <a:pt x="757" y="1127"/>
                  </a:lnTo>
                  <a:lnTo>
                    <a:pt x="757" y="1108"/>
                  </a:lnTo>
                  <a:lnTo>
                    <a:pt x="747" y="1080"/>
                  </a:lnTo>
                  <a:lnTo>
                    <a:pt x="747" y="1052"/>
                  </a:lnTo>
                  <a:lnTo>
                    <a:pt x="728" y="1052"/>
                  </a:lnTo>
                  <a:lnTo>
                    <a:pt x="707" y="1037"/>
                  </a:lnTo>
                  <a:lnTo>
                    <a:pt x="698" y="1026"/>
                  </a:lnTo>
                  <a:lnTo>
                    <a:pt x="698" y="1016"/>
                  </a:lnTo>
                  <a:lnTo>
                    <a:pt x="698" y="992"/>
                  </a:lnTo>
                  <a:lnTo>
                    <a:pt x="698" y="967"/>
                  </a:lnTo>
                  <a:lnTo>
                    <a:pt x="680" y="951"/>
                  </a:lnTo>
                  <a:lnTo>
                    <a:pt x="680" y="937"/>
                  </a:lnTo>
                  <a:lnTo>
                    <a:pt x="680" y="908"/>
                  </a:lnTo>
                  <a:lnTo>
                    <a:pt x="672" y="872"/>
                  </a:lnTo>
                  <a:lnTo>
                    <a:pt x="665" y="852"/>
                  </a:lnTo>
                  <a:lnTo>
                    <a:pt x="658" y="834"/>
                  </a:lnTo>
                  <a:lnTo>
                    <a:pt x="648" y="834"/>
                  </a:lnTo>
                  <a:lnTo>
                    <a:pt x="632" y="847"/>
                  </a:lnTo>
                  <a:lnTo>
                    <a:pt x="622" y="845"/>
                  </a:lnTo>
                  <a:lnTo>
                    <a:pt x="610" y="854"/>
                  </a:lnTo>
                  <a:lnTo>
                    <a:pt x="594" y="865"/>
                  </a:lnTo>
                  <a:lnTo>
                    <a:pt x="585" y="866"/>
                  </a:lnTo>
                  <a:lnTo>
                    <a:pt x="585" y="854"/>
                  </a:lnTo>
                  <a:lnTo>
                    <a:pt x="567" y="841"/>
                  </a:lnTo>
                  <a:lnTo>
                    <a:pt x="558" y="834"/>
                  </a:lnTo>
                  <a:lnTo>
                    <a:pt x="572" y="800"/>
                  </a:lnTo>
                  <a:lnTo>
                    <a:pt x="583" y="783"/>
                  </a:lnTo>
                  <a:lnTo>
                    <a:pt x="598" y="783"/>
                  </a:lnTo>
                  <a:lnTo>
                    <a:pt x="604" y="773"/>
                  </a:lnTo>
                  <a:lnTo>
                    <a:pt x="594" y="747"/>
                  </a:lnTo>
                  <a:lnTo>
                    <a:pt x="598" y="716"/>
                  </a:lnTo>
                  <a:lnTo>
                    <a:pt x="611" y="686"/>
                  </a:lnTo>
                  <a:lnTo>
                    <a:pt x="625" y="657"/>
                  </a:lnTo>
                  <a:lnTo>
                    <a:pt x="643" y="627"/>
                  </a:lnTo>
                  <a:lnTo>
                    <a:pt x="639" y="609"/>
                  </a:lnTo>
                  <a:lnTo>
                    <a:pt x="600" y="602"/>
                  </a:lnTo>
                  <a:lnTo>
                    <a:pt x="600" y="595"/>
                  </a:lnTo>
                  <a:lnTo>
                    <a:pt x="586" y="579"/>
                  </a:lnTo>
                  <a:lnTo>
                    <a:pt x="573" y="551"/>
                  </a:lnTo>
                  <a:lnTo>
                    <a:pt x="571" y="515"/>
                  </a:lnTo>
                  <a:lnTo>
                    <a:pt x="558" y="491"/>
                  </a:lnTo>
                  <a:lnTo>
                    <a:pt x="536" y="468"/>
                  </a:lnTo>
                  <a:lnTo>
                    <a:pt x="512" y="432"/>
                  </a:lnTo>
                  <a:lnTo>
                    <a:pt x="504" y="408"/>
                  </a:lnTo>
                  <a:lnTo>
                    <a:pt x="489" y="383"/>
                  </a:lnTo>
                  <a:lnTo>
                    <a:pt x="489" y="369"/>
                  </a:lnTo>
                  <a:lnTo>
                    <a:pt x="475" y="354"/>
                  </a:lnTo>
                  <a:lnTo>
                    <a:pt x="475" y="335"/>
                  </a:lnTo>
                  <a:lnTo>
                    <a:pt x="475" y="319"/>
                  </a:lnTo>
                  <a:lnTo>
                    <a:pt x="462" y="298"/>
                  </a:lnTo>
                  <a:lnTo>
                    <a:pt x="454" y="286"/>
                  </a:lnTo>
                  <a:lnTo>
                    <a:pt x="454" y="272"/>
                  </a:lnTo>
                  <a:lnTo>
                    <a:pt x="461" y="224"/>
                  </a:lnTo>
                  <a:lnTo>
                    <a:pt x="474" y="167"/>
                  </a:lnTo>
                  <a:lnTo>
                    <a:pt x="486" y="117"/>
                  </a:lnTo>
                  <a:lnTo>
                    <a:pt x="494" y="83"/>
                  </a:lnTo>
                  <a:lnTo>
                    <a:pt x="504" y="38"/>
                  </a:lnTo>
                  <a:lnTo>
                    <a:pt x="357" y="0"/>
                  </a:lnTo>
                  <a:lnTo>
                    <a:pt x="357" y="0"/>
                  </a:lnTo>
                  <a:lnTo>
                    <a:pt x="339" y="85"/>
                  </a:lnTo>
                  <a:lnTo>
                    <a:pt x="299" y="269"/>
                  </a:lnTo>
                  <a:lnTo>
                    <a:pt x="275" y="371"/>
                  </a:lnTo>
                  <a:lnTo>
                    <a:pt x="253" y="461"/>
                  </a:lnTo>
                  <a:lnTo>
                    <a:pt x="235" y="529"/>
                  </a:lnTo>
                  <a:lnTo>
                    <a:pt x="228" y="550"/>
                  </a:lnTo>
                  <a:lnTo>
                    <a:pt x="224" y="561"/>
                  </a:lnTo>
                  <a:lnTo>
                    <a:pt x="224" y="561"/>
                  </a:lnTo>
                  <a:lnTo>
                    <a:pt x="218" y="569"/>
                  </a:lnTo>
                  <a:lnTo>
                    <a:pt x="215" y="576"/>
                  </a:lnTo>
                  <a:lnTo>
                    <a:pt x="215" y="582"/>
                  </a:lnTo>
                  <a:lnTo>
                    <a:pt x="217" y="586"/>
                  </a:lnTo>
                  <a:lnTo>
                    <a:pt x="222" y="595"/>
                  </a:lnTo>
                  <a:lnTo>
                    <a:pt x="225" y="602"/>
                  </a:lnTo>
                  <a:lnTo>
                    <a:pt x="225" y="612"/>
                  </a:lnTo>
                  <a:lnTo>
                    <a:pt x="225" y="612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21" name="Freeform 21">
              <a:extLst>
                <a:ext uri="{FF2B5EF4-FFF2-40B4-BE49-F238E27FC236}">
                  <a16:creationId xmlns:a16="http://schemas.microsoft.com/office/drawing/2014/main" id="{DF7A80B6-952E-43FA-9F97-FA3929253EC9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8298" y="1850066"/>
              <a:ext cx="864324" cy="566352"/>
            </a:xfrm>
            <a:custGeom>
              <a:avLst/>
              <a:gdLst/>
              <a:ahLst/>
              <a:cxnLst>
                <a:cxn ang="0">
                  <a:pos x="1822" y="279"/>
                </a:cxn>
                <a:cxn ang="0">
                  <a:pos x="1124" y="190"/>
                </a:cxn>
                <a:cxn ang="0">
                  <a:pos x="859" y="154"/>
                </a:cxn>
                <a:cxn ang="0">
                  <a:pos x="726" y="133"/>
                </a:cxn>
                <a:cxn ang="0">
                  <a:pos x="454" y="83"/>
                </a:cxn>
                <a:cxn ang="0">
                  <a:pos x="129" y="16"/>
                </a:cxn>
                <a:cxn ang="0">
                  <a:pos x="40" y="45"/>
                </a:cxn>
                <a:cxn ang="0">
                  <a:pos x="20" y="129"/>
                </a:cxn>
                <a:cxn ang="0">
                  <a:pos x="0" y="234"/>
                </a:cxn>
                <a:cxn ang="0">
                  <a:pos x="8" y="260"/>
                </a:cxn>
                <a:cxn ang="0">
                  <a:pos x="21" y="297"/>
                </a:cxn>
                <a:cxn ang="0">
                  <a:pos x="35" y="331"/>
                </a:cxn>
                <a:cxn ang="0">
                  <a:pos x="50" y="370"/>
                </a:cxn>
                <a:cxn ang="0">
                  <a:pos x="82" y="430"/>
                </a:cxn>
                <a:cxn ang="0">
                  <a:pos x="117" y="477"/>
                </a:cxn>
                <a:cxn ang="0">
                  <a:pos x="132" y="541"/>
                </a:cxn>
                <a:cxn ang="0">
                  <a:pos x="146" y="564"/>
                </a:cxn>
                <a:cxn ang="0">
                  <a:pos x="189" y="589"/>
                </a:cxn>
                <a:cxn ang="0">
                  <a:pos x="157" y="648"/>
                </a:cxn>
                <a:cxn ang="0">
                  <a:pos x="140" y="709"/>
                </a:cxn>
                <a:cxn ang="0">
                  <a:pos x="144" y="745"/>
                </a:cxn>
                <a:cxn ang="0">
                  <a:pos x="118" y="762"/>
                </a:cxn>
                <a:cxn ang="0">
                  <a:pos x="113" y="803"/>
                </a:cxn>
                <a:cxn ang="0">
                  <a:pos x="131" y="828"/>
                </a:cxn>
                <a:cxn ang="0">
                  <a:pos x="156" y="816"/>
                </a:cxn>
                <a:cxn ang="0">
                  <a:pos x="178" y="809"/>
                </a:cxn>
                <a:cxn ang="0">
                  <a:pos x="204" y="796"/>
                </a:cxn>
                <a:cxn ang="0">
                  <a:pos x="218" y="834"/>
                </a:cxn>
                <a:cxn ang="0">
                  <a:pos x="226" y="899"/>
                </a:cxn>
                <a:cxn ang="0">
                  <a:pos x="244" y="929"/>
                </a:cxn>
                <a:cxn ang="0">
                  <a:pos x="244" y="978"/>
                </a:cxn>
                <a:cxn ang="0">
                  <a:pos x="253" y="999"/>
                </a:cxn>
                <a:cxn ang="0">
                  <a:pos x="293" y="1014"/>
                </a:cxn>
                <a:cxn ang="0">
                  <a:pos x="303" y="1070"/>
                </a:cxn>
                <a:cxn ang="0">
                  <a:pos x="303" y="1104"/>
                </a:cxn>
                <a:cxn ang="0">
                  <a:pos x="329" y="1120"/>
                </a:cxn>
                <a:cxn ang="0">
                  <a:pos x="336" y="1099"/>
                </a:cxn>
                <a:cxn ang="0">
                  <a:pos x="360" y="1097"/>
                </a:cxn>
                <a:cxn ang="0">
                  <a:pos x="404" y="1122"/>
                </a:cxn>
                <a:cxn ang="0">
                  <a:pos x="411" y="1103"/>
                </a:cxn>
                <a:cxn ang="0">
                  <a:pos x="465" y="1106"/>
                </a:cxn>
                <a:cxn ang="0">
                  <a:pos x="534" y="1122"/>
                </a:cxn>
                <a:cxn ang="0">
                  <a:pos x="546" y="1085"/>
                </a:cxn>
                <a:cxn ang="0">
                  <a:pos x="579" y="1099"/>
                </a:cxn>
                <a:cxn ang="0">
                  <a:pos x="590" y="1128"/>
                </a:cxn>
                <a:cxn ang="0">
                  <a:pos x="601" y="1145"/>
                </a:cxn>
                <a:cxn ang="0">
                  <a:pos x="634" y="1029"/>
                </a:cxn>
                <a:cxn ang="0">
                  <a:pos x="1736" y="1171"/>
                </a:cxn>
                <a:cxn ang="0">
                  <a:pos x="1822" y="279"/>
                </a:cxn>
              </a:cxnLst>
              <a:rect l="0" t="0" r="r" b="b"/>
              <a:pathLst>
                <a:path w="1822" h="1171">
                  <a:moveTo>
                    <a:pt x="1822" y="279"/>
                  </a:moveTo>
                  <a:lnTo>
                    <a:pt x="1822" y="279"/>
                  </a:lnTo>
                  <a:lnTo>
                    <a:pt x="1442" y="231"/>
                  </a:lnTo>
                  <a:lnTo>
                    <a:pt x="1124" y="190"/>
                  </a:lnTo>
                  <a:lnTo>
                    <a:pt x="978" y="170"/>
                  </a:lnTo>
                  <a:lnTo>
                    <a:pt x="859" y="154"/>
                  </a:lnTo>
                  <a:lnTo>
                    <a:pt x="859" y="154"/>
                  </a:lnTo>
                  <a:lnTo>
                    <a:pt x="726" y="133"/>
                  </a:lnTo>
                  <a:lnTo>
                    <a:pt x="590" y="108"/>
                  </a:lnTo>
                  <a:lnTo>
                    <a:pt x="454" y="83"/>
                  </a:lnTo>
                  <a:lnTo>
                    <a:pt x="328" y="58"/>
                  </a:lnTo>
                  <a:lnTo>
                    <a:pt x="129" y="16"/>
                  </a:lnTo>
                  <a:lnTo>
                    <a:pt x="50" y="0"/>
                  </a:lnTo>
                  <a:lnTo>
                    <a:pt x="40" y="45"/>
                  </a:lnTo>
                  <a:lnTo>
                    <a:pt x="32" y="79"/>
                  </a:lnTo>
                  <a:lnTo>
                    <a:pt x="20" y="129"/>
                  </a:lnTo>
                  <a:lnTo>
                    <a:pt x="7" y="186"/>
                  </a:lnTo>
                  <a:lnTo>
                    <a:pt x="0" y="234"/>
                  </a:lnTo>
                  <a:lnTo>
                    <a:pt x="0" y="248"/>
                  </a:lnTo>
                  <a:lnTo>
                    <a:pt x="8" y="260"/>
                  </a:lnTo>
                  <a:lnTo>
                    <a:pt x="21" y="281"/>
                  </a:lnTo>
                  <a:lnTo>
                    <a:pt x="21" y="297"/>
                  </a:lnTo>
                  <a:lnTo>
                    <a:pt x="21" y="316"/>
                  </a:lnTo>
                  <a:lnTo>
                    <a:pt x="35" y="331"/>
                  </a:lnTo>
                  <a:lnTo>
                    <a:pt x="35" y="345"/>
                  </a:lnTo>
                  <a:lnTo>
                    <a:pt x="50" y="370"/>
                  </a:lnTo>
                  <a:lnTo>
                    <a:pt x="58" y="394"/>
                  </a:lnTo>
                  <a:lnTo>
                    <a:pt x="82" y="430"/>
                  </a:lnTo>
                  <a:lnTo>
                    <a:pt x="104" y="453"/>
                  </a:lnTo>
                  <a:lnTo>
                    <a:pt x="117" y="477"/>
                  </a:lnTo>
                  <a:lnTo>
                    <a:pt x="119" y="513"/>
                  </a:lnTo>
                  <a:lnTo>
                    <a:pt x="132" y="541"/>
                  </a:lnTo>
                  <a:lnTo>
                    <a:pt x="146" y="557"/>
                  </a:lnTo>
                  <a:lnTo>
                    <a:pt x="146" y="564"/>
                  </a:lnTo>
                  <a:lnTo>
                    <a:pt x="185" y="571"/>
                  </a:lnTo>
                  <a:lnTo>
                    <a:pt x="189" y="589"/>
                  </a:lnTo>
                  <a:lnTo>
                    <a:pt x="171" y="619"/>
                  </a:lnTo>
                  <a:lnTo>
                    <a:pt x="157" y="648"/>
                  </a:lnTo>
                  <a:lnTo>
                    <a:pt x="144" y="678"/>
                  </a:lnTo>
                  <a:lnTo>
                    <a:pt x="140" y="709"/>
                  </a:lnTo>
                  <a:lnTo>
                    <a:pt x="150" y="735"/>
                  </a:lnTo>
                  <a:lnTo>
                    <a:pt x="144" y="745"/>
                  </a:lnTo>
                  <a:lnTo>
                    <a:pt x="129" y="745"/>
                  </a:lnTo>
                  <a:lnTo>
                    <a:pt x="118" y="762"/>
                  </a:lnTo>
                  <a:lnTo>
                    <a:pt x="104" y="796"/>
                  </a:lnTo>
                  <a:lnTo>
                    <a:pt x="113" y="803"/>
                  </a:lnTo>
                  <a:lnTo>
                    <a:pt x="131" y="816"/>
                  </a:lnTo>
                  <a:lnTo>
                    <a:pt x="131" y="828"/>
                  </a:lnTo>
                  <a:lnTo>
                    <a:pt x="140" y="827"/>
                  </a:lnTo>
                  <a:lnTo>
                    <a:pt x="156" y="816"/>
                  </a:lnTo>
                  <a:lnTo>
                    <a:pt x="168" y="807"/>
                  </a:lnTo>
                  <a:lnTo>
                    <a:pt x="178" y="809"/>
                  </a:lnTo>
                  <a:lnTo>
                    <a:pt x="194" y="796"/>
                  </a:lnTo>
                  <a:lnTo>
                    <a:pt x="204" y="796"/>
                  </a:lnTo>
                  <a:lnTo>
                    <a:pt x="211" y="814"/>
                  </a:lnTo>
                  <a:lnTo>
                    <a:pt x="218" y="834"/>
                  </a:lnTo>
                  <a:lnTo>
                    <a:pt x="226" y="870"/>
                  </a:lnTo>
                  <a:lnTo>
                    <a:pt x="226" y="899"/>
                  </a:lnTo>
                  <a:lnTo>
                    <a:pt x="226" y="913"/>
                  </a:lnTo>
                  <a:lnTo>
                    <a:pt x="244" y="929"/>
                  </a:lnTo>
                  <a:lnTo>
                    <a:pt x="244" y="954"/>
                  </a:lnTo>
                  <a:lnTo>
                    <a:pt x="244" y="978"/>
                  </a:lnTo>
                  <a:lnTo>
                    <a:pt x="244" y="988"/>
                  </a:lnTo>
                  <a:lnTo>
                    <a:pt x="253" y="999"/>
                  </a:lnTo>
                  <a:lnTo>
                    <a:pt x="274" y="1014"/>
                  </a:lnTo>
                  <a:lnTo>
                    <a:pt x="293" y="1014"/>
                  </a:lnTo>
                  <a:lnTo>
                    <a:pt x="293" y="1042"/>
                  </a:lnTo>
                  <a:lnTo>
                    <a:pt x="303" y="1070"/>
                  </a:lnTo>
                  <a:lnTo>
                    <a:pt x="303" y="1089"/>
                  </a:lnTo>
                  <a:lnTo>
                    <a:pt x="303" y="1104"/>
                  </a:lnTo>
                  <a:lnTo>
                    <a:pt x="312" y="1120"/>
                  </a:lnTo>
                  <a:lnTo>
                    <a:pt x="329" y="1120"/>
                  </a:lnTo>
                  <a:lnTo>
                    <a:pt x="329" y="1113"/>
                  </a:lnTo>
                  <a:lnTo>
                    <a:pt x="336" y="1099"/>
                  </a:lnTo>
                  <a:lnTo>
                    <a:pt x="347" y="1096"/>
                  </a:lnTo>
                  <a:lnTo>
                    <a:pt x="360" y="1097"/>
                  </a:lnTo>
                  <a:lnTo>
                    <a:pt x="385" y="1111"/>
                  </a:lnTo>
                  <a:lnTo>
                    <a:pt x="404" y="1122"/>
                  </a:lnTo>
                  <a:lnTo>
                    <a:pt x="404" y="1113"/>
                  </a:lnTo>
                  <a:lnTo>
                    <a:pt x="411" y="1103"/>
                  </a:lnTo>
                  <a:lnTo>
                    <a:pt x="430" y="1102"/>
                  </a:lnTo>
                  <a:lnTo>
                    <a:pt x="465" y="1106"/>
                  </a:lnTo>
                  <a:lnTo>
                    <a:pt x="489" y="1114"/>
                  </a:lnTo>
                  <a:lnTo>
                    <a:pt x="534" y="1122"/>
                  </a:lnTo>
                  <a:lnTo>
                    <a:pt x="539" y="1109"/>
                  </a:lnTo>
                  <a:lnTo>
                    <a:pt x="546" y="1085"/>
                  </a:lnTo>
                  <a:lnTo>
                    <a:pt x="564" y="1085"/>
                  </a:lnTo>
                  <a:lnTo>
                    <a:pt x="579" y="1099"/>
                  </a:lnTo>
                  <a:lnTo>
                    <a:pt x="589" y="1113"/>
                  </a:lnTo>
                  <a:lnTo>
                    <a:pt x="590" y="1128"/>
                  </a:lnTo>
                  <a:lnTo>
                    <a:pt x="590" y="1135"/>
                  </a:lnTo>
                  <a:lnTo>
                    <a:pt x="601" y="1145"/>
                  </a:lnTo>
                  <a:lnTo>
                    <a:pt x="612" y="1156"/>
                  </a:lnTo>
                  <a:lnTo>
                    <a:pt x="634" y="1029"/>
                  </a:lnTo>
                  <a:lnTo>
                    <a:pt x="1735" y="1171"/>
                  </a:lnTo>
                  <a:lnTo>
                    <a:pt x="1736" y="1171"/>
                  </a:lnTo>
                  <a:lnTo>
                    <a:pt x="1757" y="961"/>
                  </a:lnTo>
                  <a:lnTo>
                    <a:pt x="1822" y="279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22" name="Freeform 22">
              <a:extLst>
                <a:ext uri="{FF2B5EF4-FFF2-40B4-BE49-F238E27FC236}">
                  <a16:creationId xmlns:a16="http://schemas.microsoft.com/office/drawing/2014/main" id="{740F18B5-61E0-420B-9052-8F7B2BF0FF05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1875" y="1919771"/>
              <a:ext cx="306144" cy="493743"/>
            </a:xfrm>
            <a:custGeom>
              <a:avLst/>
              <a:gdLst/>
              <a:ahLst/>
              <a:cxnLst>
                <a:cxn ang="0">
                  <a:pos x="189" y="995"/>
                </a:cxn>
                <a:cxn ang="0">
                  <a:pos x="185" y="963"/>
                </a:cxn>
                <a:cxn ang="0">
                  <a:pos x="205" y="934"/>
                </a:cxn>
                <a:cxn ang="0">
                  <a:pos x="218" y="915"/>
                </a:cxn>
                <a:cxn ang="0">
                  <a:pos x="241" y="885"/>
                </a:cxn>
                <a:cxn ang="0">
                  <a:pos x="225" y="872"/>
                </a:cxn>
                <a:cxn ang="0">
                  <a:pos x="233" y="848"/>
                </a:cxn>
                <a:cxn ang="0">
                  <a:pos x="250" y="847"/>
                </a:cxn>
                <a:cxn ang="0">
                  <a:pos x="266" y="824"/>
                </a:cxn>
                <a:cxn ang="0">
                  <a:pos x="290" y="838"/>
                </a:cxn>
                <a:cxn ang="0">
                  <a:pos x="284" y="816"/>
                </a:cxn>
                <a:cxn ang="0">
                  <a:pos x="311" y="808"/>
                </a:cxn>
                <a:cxn ang="0">
                  <a:pos x="323" y="760"/>
                </a:cxn>
                <a:cxn ang="0">
                  <a:pos x="366" y="774"/>
                </a:cxn>
                <a:cxn ang="0">
                  <a:pos x="379" y="720"/>
                </a:cxn>
                <a:cxn ang="0">
                  <a:pos x="376" y="672"/>
                </a:cxn>
                <a:cxn ang="0">
                  <a:pos x="383" y="640"/>
                </a:cxn>
                <a:cxn ang="0">
                  <a:pos x="436" y="666"/>
                </a:cxn>
                <a:cxn ang="0">
                  <a:pos x="447" y="627"/>
                </a:cxn>
                <a:cxn ang="0">
                  <a:pos x="466" y="663"/>
                </a:cxn>
                <a:cxn ang="0">
                  <a:pos x="486" y="636"/>
                </a:cxn>
                <a:cxn ang="0">
                  <a:pos x="477" y="608"/>
                </a:cxn>
                <a:cxn ang="0">
                  <a:pos x="520" y="626"/>
                </a:cxn>
                <a:cxn ang="0">
                  <a:pos x="537" y="608"/>
                </a:cxn>
                <a:cxn ang="0">
                  <a:pos x="566" y="579"/>
                </a:cxn>
                <a:cxn ang="0">
                  <a:pos x="581" y="555"/>
                </a:cxn>
                <a:cxn ang="0">
                  <a:pos x="630" y="530"/>
                </a:cxn>
                <a:cxn ang="0">
                  <a:pos x="640" y="479"/>
                </a:cxn>
                <a:cxn ang="0">
                  <a:pos x="622" y="468"/>
                </a:cxn>
                <a:cxn ang="0">
                  <a:pos x="615" y="445"/>
                </a:cxn>
                <a:cxn ang="0">
                  <a:pos x="574" y="418"/>
                </a:cxn>
                <a:cxn ang="0">
                  <a:pos x="559" y="351"/>
                </a:cxn>
                <a:cxn ang="0">
                  <a:pos x="520" y="341"/>
                </a:cxn>
                <a:cxn ang="0">
                  <a:pos x="466" y="305"/>
                </a:cxn>
                <a:cxn ang="0">
                  <a:pos x="425" y="168"/>
                </a:cxn>
                <a:cxn ang="0">
                  <a:pos x="393" y="57"/>
                </a:cxn>
                <a:cxn ang="0">
                  <a:pos x="294" y="15"/>
                </a:cxn>
                <a:cxn ang="0">
                  <a:pos x="232" y="55"/>
                </a:cxn>
                <a:cxn ang="0">
                  <a:pos x="166" y="21"/>
                </a:cxn>
                <a:cxn ang="0">
                  <a:pos x="122" y="114"/>
                </a:cxn>
                <a:cxn ang="0">
                  <a:pos x="76" y="294"/>
                </a:cxn>
                <a:cxn ang="0">
                  <a:pos x="83" y="386"/>
                </a:cxn>
                <a:cxn ang="0">
                  <a:pos x="64" y="447"/>
                </a:cxn>
                <a:cxn ang="0">
                  <a:pos x="43" y="519"/>
                </a:cxn>
                <a:cxn ang="0">
                  <a:pos x="0" y="561"/>
                </a:cxn>
              </a:cxnLst>
              <a:rect l="0" t="0" r="r" b="b"/>
              <a:pathLst>
                <a:path w="645" h="1021">
                  <a:moveTo>
                    <a:pt x="180" y="1021"/>
                  </a:moveTo>
                  <a:lnTo>
                    <a:pt x="180" y="1013"/>
                  </a:lnTo>
                  <a:lnTo>
                    <a:pt x="189" y="995"/>
                  </a:lnTo>
                  <a:lnTo>
                    <a:pt x="189" y="991"/>
                  </a:lnTo>
                  <a:lnTo>
                    <a:pt x="185" y="973"/>
                  </a:lnTo>
                  <a:lnTo>
                    <a:pt x="185" y="963"/>
                  </a:lnTo>
                  <a:lnTo>
                    <a:pt x="198" y="956"/>
                  </a:lnTo>
                  <a:lnTo>
                    <a:pt x="205" y="956"/>
                  </a:lnTo>
                  <a:lnTo>
                    <a:pt x="205" y="934"/>
                  </a:lnTo>
                  <a:lnTo>
                    <a:pt x="212" y="927"/>
                  </a:lnTo>
                  <a:lnTo>
                    <a:pt x="212" y="915"/>
                  </a:lnTo>
                  <a:lnTo>
                    <a:pt x="218" y="915"/>
                  </a:lnTo>
                  <a:lnTo>
                    <a:pt x="228" y="906"/>
                  </a:lnTo>
                  <a:lnTo>
                    <a:pt x="241" y="906"/>
                  </a:lnTo>
                  <a:lnTo>
                    <a:pt x="241" y="885"/>
                  </a:lnTo>
                  <a:lnTo>
                    <a:pt x="229" y="881"/>
                  </a:lnTo>
                  <a:lnTo>
                    <a:pt x="223" y="881"/>
                  </a:lnTo>
                  <a:lnTo>
                    <a:pt x="225" y="872"/>
                  </a:lnTo>
                  <a:lnTo>
                    <a:pt x="226" y="867"/>
                  </a:lnTo>
                  <a:lnTo>
                    <a:pt x="230" y="855"/>
                  </a:lnTo>
                  <a:lnTo>
                    <a:pt x="233" y="848"/>
                  </a:lnTo>
                  <a:lnTo>
                    <a:pt x="241" y="835"/>
                  </a:lnTo>
                  <a:lnTo>
                    <a:pt x="250" y="840"/>
                  </a:lnTo>
                  <a:lnTo>
                    <a:pt x="250" y="847"/>
                  </a:lnTo>
                  <a:lnTo>
                    <a:pt x="259" y="844"/>
                  </a:lnTo>
                  <a:lnTo>
                    <a:pt x="266" y="835"/>
                  </a:lnTo>
                  <a:lnTo>
                    <a:pt x="266" y="824"/>
                  </a:lnTo>
                  <a:lnTo>
                    <a:pt x="275" y="833"/>
                  </a:lnTo>
                  <a:lnTo>
                    <a:pt x="284" y="838"/>
                  </a:lnTo>
                  <a:lnTo>
                    <a:pt x="290" y="838"/>
                  </a:lnTo>
                  <a:lnTo>
                    <a:pt x="290" y="824"/>
                  </a:lnTo>
                  <a:lnTo>
                    <a:pt x="290" y="816"/>
                  </a:lnTo>
                  <a:lnTo>
                    <a:pt x="284" y="816"/>
                  </a:lnTo>
                  <a:lnTo>
                    <a:pt x="275" y="804"/>
                  </a:lnTo>
                  <a:lnTo>
                    <a:pt x="298" y="804"/>
                  </a:lnTo>
                  <a:lnTo>
                    <a:pt x="311" y="808"/>
                  </a:lnTo>
                  <a:lnTo>
                    <a:pt x="323" y="804"/>
                  </a:lnTo>
                  <a:lnTo>
                    <a:pt x="330" y="784"/>
                  </a:lnTo>
                  <a:lnTo>
                    <a:pt x="323" y="760"/>
                  </a:lnTo>
                  <a:lnTo>
                    <a:pt x="336" y="760"/>
                  </a:lnTo>
                  <a:lnTo>
                    <a:pt x="354" y="777"/>
                  </a:lnTo>
                  <a:lnTo>
                    <a:pt x="366" y="774"/>
                  </a:lnTo>
                  <a:lnTo>
                    <a:pt x="379" y="760"/>
                  </a:lnTo>
                  <a:lnTo>
                    <a:pt x="383" y="738"/>
                  </a:lnTo>
                  <a:lnTo>
                    <a:pt x="379" y="720"/>
                  </a:lnTo>
                  <a:lnTo>
                    <a:pt x="383" y="702"/>
                  </a:lnTo>
                  <a:lnTo>
                    <a:pt x="383" y="686"/>
                  </a:lnTo>
                  <a:lnTo>
                    <a:pt x="376" y="672"/>
                  </a:lnTo>
                  <a:lnTo>
                    <a:pt x="377" y="662"/>
                  </a:lnTo>
                  <a:lnTo>
                    <a:pt x="383" y="648"/>
                  </a:lnTo>
                  <a:lnTo>
                    <a:pt x="383" y="640"/>
                  </a:lnTo>
                  <a:lnTo>
                    <a:pt x="398" y="655"/>
                  </a:lnTo>
                  <a:lnTo>
                    <a:pt x="409" y="667"/>
                  </a:lnTo>
                  <a:lnTo>
                    <a:pt x="436" y="666"/>
                  </a:lnTo>
                  <a:lnTo>
                    <a:pt x="436" y="655"/>
                  </a:lnTo>
                  <a:lnTo>
                    <a:pt x="436" y="640"/>
                  </a:lnTo>
                  <a:lnTo>
                    <a:pt x="447" y="627"/>
                  </a:lnTo>
                  <a:lnTo>
                    <a:pt x="461" y="636"/>
                  </a:lnTo>
                  <a:lnTo>
                    <a:pt x="466" y="648"/>
                  </a:lnTo>
                  <a:lnTo>
                    <a:pt x="466" y="663"/>
                  </a:lnTo>
                  <a:lnTo>
                    <a:pt x="480" y="661"/>
                  </a:lnTo>
                  <a:lnTo>
                    <a:pt x="494" y="645"/>
                  </a:lnTo>
                  <a:lnTo>
                    <a:pt x="486" y="636"/>
                  </a:lnTo>
                  <a:lnTo>
                    <a:pt x="473" y="623"/>
                  </a:lnTo>
                  <a:lnTo>
                    <a:pt x="475" y="612"/>
                  </a:lnTo>
                  <a:lnTo>
                    <a:pt x="477" y="608"/>
                  </a:lnTo>
                  <a:lnTo>
                    <a:pt x="494" y="622"/>
                  </a:lnTo>
                  <a:lnTo>
                    <a:pt x="511" y="633"/>
                  </a:lnTo>
                  <a:lnTo>
                    <a:pt x="520" y="626"/>
                  </a:lnTo>
                  <a:lnTo>
                    <a:pt x="516" y="608"/>
                  </a:lnTo>
                  <a:lnTo>
                    <a:pt x="520" y="608"/>
                  </a:lnTo>
                  <a:lnTo>
                    <a:pt x="537" y="608"/>
                  </a:lnTo>
                  <a:lnTo>
                    <a:pt x="537" y="579"/>
                  </a:lnTo>
                  <a:lnTo>
                    <a:pt x="552" y="579"/>
                  </a:lnTo>
                  <a:lnTo>
                    <a:pt x="566" y="579"/>
                  </a:lnTo>
                  <a:lnTo>
                    <a:pt x="573" y="569"/>
                  </a:lnTo>
                  <a:lnTo>
                    <a:pt x="573" y="555"/>
                  </a:lnTo>
                  <a:lnTo>
                    <a:pt x="581" y="555"/>
                  </a:lnTo>
                  <a:lnTo>
                    <a:pt x="594" y="545"/>
                  </a:lnTo>
                  <a:lnTo>
                    <a:pt x="606" y="530"/>
                  </a:lnTo>
                  <a:lnTo>
                    <a:pt x="630" y="530"/>
                  </a:lnTo>
                  <a:lnTo>
                    <a:pt x="637" y="522"/>
                  </a:lnTo>
                  <a:lnTo>
                    <a:pt x="645" y="490"/>
                  </a:lnTo>
                  <a:lnTo>
                    <a:pt x="640" y="479"/>
                  </a:lnTo>
                  <a:lnTo>
                    <a:pt x="633" y="479"/>
                  </a:lnTo>
                  <a:lnTo>
                    <a:pt x="623" y="479"/>
                  </a:lnTo>
                  <a:lnTo>
                    <a:pt x="622" y="468"/>
                  </a:lnTo>
                  <a:lnTo>
                    <a:pt x="626" y="458"/>
                  </a:lnTo>
                  <a:lnTo>
                    <a:pt x="626" y="454"/>
                  </a:lnTo>
                  <a:lnTo>
                    <a:pt x="615" y="445"/>
                  </a:lnTo>
                  <a:lnTo>
                    <a:pt x="604" y="418"/>
                  </a:lnTo>
                  <a:lnTo>
                    <a:pt x="586" y="418"/>
                  </a:lnTo>
                  <a:lnTo>
                    <a:pt x="574" y="418"/>
                  </a:lnTo>
                  <a:lnTo>
                    <a:pt x="563" y="397"/>
                  </a:lnTo>
                  <a:lnTo>
                    <a:pt x="561" y="370"/>
                  </a:lnTo>
                  <a:lnTo>
                    <a:pt x="559" y="351"/>
                  </a:lnTo>
                  <a:lnTo>
                    <a:pt x="549" y="332"/>
                  </a:lnTo>
                  <a:lnTo>
                    <a:pt x="537" y="337"/>
                  </a:lnTo>
                  <a:lnTo>
                    <a:pt x="520" y="341"/>
                  </a:lnTo>
                  <a:lnTo>
                    <a:pt x="502" y="345"/>
                  </a:lnTo>
                  <a:lnTo>
                    <a:pt x="479" y="336"/>
                  </a:lnTo>
                  <a:lnTo>
                    <a:pt x="466" y="305"/>
                  </a:lnTo>
                  <a:lnTo>
                    <a:pt x="455" y="264"/>
                  </a:lnTo>
                  <a:lnTo>
                    <a:pt x="437" y="216"/>
                  </a:lnTo>
                  <a:lnTo>
                    <a:pt x="425" y="168"/>
                  </a:lnTo>
                  <a:lnTo>
                    <a:pt x="412" y="137"/>
                  </a:lnTo>
                  <a:lnTo>
                    <a:pt x="407" y="97"/>
                  </a:lnTo>
                  <a:lnTo>
                    <a:pt x="393" y="57"/>
                  </a:lnTo>
                  <a:lnTo>
                    <a:pt x="382" y="42"/>
                  </a:lnTo>
                  <a:lnTo>
                    <a:pt x="309" y="0"/>
                  </a:lnTo>
                  <a:lnTo>
                    <a:pt x="294" y="15"/>
                  </a:lnTo>
                  <a:lnTo>
                    <a:pt x="275" y="35"/>
                  </a:lnTo>
                  <a:lnTo>
                    <a:pt x="248" y="57"/>
                  </a:lnTo>
                  <a:lnTo>
                    <a:pt x="232" y="55"/>
                  </a:lnTo>
                  <a:lnTo>
                    <a:pt x="214" y="46"/>
                  </a:lnTo>
                  <a:lnTo>
                    <a:pt x="191" y="33"/>
                  </a:lnTo>
                  <a:lnTo>
                    <a:pt x="166" y="21"/>
                  </a:lnTo>
                  <a:lnTo>
                    <a:pt x="158" y="21"/>
                  </a:lnTo>
                  <a:lnTo>
                    <a:pt x="150" y="37"/>
                  </a:lnTo>
                  <a:lnTo>
                    <a:pt x="122" y="114"/>
                  </a:lnTo>
                  <a:lnTo>
                    <a:pt x="111" y="179"/>
                  </a:lnTo>
                  <a:lnTo>
                    <a:pt x="83" y="247"/>
                  </a:lnTo>
                  <a:lnTo>
                    <a:pt x="76" y="294"/>
                  </a:lnTo>
                  <a:lnTo>
                    <a:pt x="64" y="348"/>
                  </a:lnTo>
                  <a:lnTo>
                    <a:pt x="76" y="379"/>
                  </a:lnTo>
                  <a:lnTo>
                    <a:pt x="83" y="386"/>
                  </a:lnTo>
                  <a:lnTo>
                    <a:pt x="80" y="401"/>
                  </a:lnTo>
                  <a:lnTo>
                    <a:pt x="64" y="413"/>
                  </a:lnTo>
                  <a:lnTo>
                    <a:pt x="64" y="447"/>
                  </a:lnTo>
                  <a:lnTo>
                    <a:pt x="54" y="472"/>
                  </a:lnTo>
                  <a:lnTo>
                    <a:pt x="54" y="511"/>
                  </a:lnTo>
                  <a:lnTo>
                    <a:pt x="43" y="519"/>
                  </a:lnTo>
                  <a:lnTo>
                    <a:pt x="43" y="550"/>
                  </a:lnTo>
                  <a:lnTo>
                    <a:pt x="7" y="545"/>
                  </a:lnTo>
                  <a:lnTo>
                    <a:pt x="0" y="561"/>
                  </a:lnTo>
                  <a:lnTo>
                    <a:pt x="132" y="973"/>
                  </a:lnTo>
                  <a:lnTo>
                    <a:pt x="180" y="1021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23" name="Freeform 23">
              <a:extLst>
                <a:ext uri="{FF2B5EF4-FFF2-40B4-BE49-F238E27FC236}">
                  <a16:creationId xmlns:a16="http://schemas.microsoft.com/office/drawing/2014/main" id="{01547568-F8CF-49F8-95CA-ECDFBD2B24AE}"/>
                </a:ext>
              </a:extLst>
            </p:cNvPr>
            <p:cNvSpPr>
              <a:spLocks/>
            </p:cNvSpPr>
            <p:nvPr/>
          </p:nvSpPr>
          <p:spPr bwMode="auto">
            <a:xfrm>
              <a:off x="5145217" y="2258131"/>
              <a:ext cx="630799" cy="473413"/>
            </a:xfrm>
            <a:custGeom>
              <a:avLst/>
              <a:gdLst/>
              <a:ahLst/>
              <a:cxnLst>
                <a:cxn ang="0">
                  <a:pos x="56" y="749"/>
                </a:cxn>
                <a:cxn ang="0">
                  <a:pos x="88" y="710"/>
                </a:cxn>
                <a:cxn ang="0">
                  <a:pos x="118" y="683"/>
                </a:cxn>
                <a:cxn ang="0">
                  <a:pos x="118" y="657"/>
                </a:cxn>
                <a:cxn ang="0">
                  <a:pos x="80" y="563"/>
                </a:cxn>
                <a:cxn ang="0">
                  <a:pos x="171" y="528"/>
                </a:cxn>
                <a:cxn ang="0">
                  <a:pos x="260" y="528"/>
                </a:cxn>
                <a:cxn ang="0">
                  <a:pos x="313" y="528"/>
                </a:cxn>
                <a:cxn ang="0">
                  <a:pos x="364" y="513"/>
                </a:cxn>
                <a:cxn ang="0">
                  <a:pos x="457" y="460"/>
                </a:cxn>
                <a:cxn ang="0">
                  <a:pos x="510" y="428"/>
                </a:cxn>
                <a:cxn ang="0">
                  <a:pos x="510" y="389"/>
                </a:cxn>
                <a:cxn ang="0">
                  <a:pos x="510" y="350"/>
                </a:cxn>
                <a:cxn ang="0">
                  <a:pos x="485" y="334"/>
                </a:cxn>
                <a:cxn ang="0">
                  <a:pos x="470" y="306"/>
                </a:cxn>
                <a:cxn ang="0">
                  <a:pos x="538" y="245"/>
                </a:cxn>
                <a:cxn ang="0">
                  <a:pos x="564" y="178"/>
                </a:cxn>
                <a:cxn ang="0">
                  <a:pos x="637" y="84"/>
                </a:cxn>
                <a:cxn ang="0">
                  <a:pos x="718" y="46"/>
                </a:cxn>
                <a:cxn ang="0">
                  <a:pos x="810" y="14"/>
                </a:cxn>
                <a:cxn ang="0">
                  <a:pos x="896" y="31"/>
                </a:cxn>
                <a:cxn ang="0">
                  <a:pos x="909" y="93"/>
                </a:cxn>
                <a:cxn ang="0">
                  <a:pos x="941" y="135"/>
                </a:cxn>
                <a:cxn ang="0">
                  <a:pos x="941" y="188"/>
                </a:cxn>
                <a:cxn ang="0">
                  <a:pos x="957" y="266"/>
                </a:cxn>
                <a:cxn ang="0">
                  <a:pos x="994" y="322"/>
                </a:cxn>
                <a:cxn ang="0">
                  <a:pos x="1014" y="435"/>
                </a:cxn>
                <a:cxn ang="0">
                  <a:pos x="1036" y="490"/>
                </a:cxn>
                <a:cxn ang="0">
                  <a:pos x="1036" y="661"/>
                </a:cxn>
                <a:cxn ang="0">
                  <a:pos x="1055" y="804"/>
                </a:cxn>
                <a:cxn ang="0">
                  <a:pos x="1054" y="869"/>
                </a:cxn>
                <a:cxn ang="0">
                  <a:pos x="1025" y="940"/>
                </a:cxn>
                <a:cxn ang="0">
                  <a:pos x="1088" y="914"/>
                </a:cxn>
                <a:cxn ang="0">
                  <a:pos x="1134" y="880"/>
                </a:cxn>
                <a:cxn ang="0">
                  <a:pos x="1194" y="869"/>
                </a:cxn>
                <a:cxn ang="0">
                  <a:pos x="1237" y="843"/>
                </a:cxn>
                <a:cxn ang="0">
                  <a:pos x="1237" y="865"/>
                </a:cxn>
                <a:cxn ang="0">
                  <a:pos x="1284" y="832"/>
                </a:cxn>
                <a:cxn ang="0">
                  <a:pos x="1319" y="817"/>
                </a:cxn>
                <a:cxn ang="0">
                  <a:pos x="1284" y="865"/>
                </a:cxn>
                <a:cxn ang="0">
                  <a:pos x="1205" y="910"/>
                </a:cxn>
                <a:cxn ang="0">
                  <a:pos x="1134" y="953"/>
                </a:cxn>
                <a:cxn ang="0">
                  <a:pos x="1043" y="979"/>
                </a:cxn>
                <a:cxn ang="0">
                  <a:pos x="1005" y="940"/>
                </a:cxn>
                <a:cxn ang="0">
                  <a:pos x="993" y="905"/>
                </a:cxn>
                <a:cxn ang="0">
                  <a:pos x="848" y="869"/>
                </a:cxn>
                <a:cxn ang="0">
                  <a:pos x="846" y="832"/>
                </a:cxn>
                <a:cxn ang="0">
                  <a:pos x="815" y="821"/>
                </a:cxn>
                <a:cxn ang="0">
                  <a:pos x="771" y="762"/>
                </a:cxn>
                <a:cxn ang="0">
                  <a:pos x="14" y="858"/>
                </a:cxn>
              </a:cxnLst>
              <a:rect l="0" t="0" r="r" b="b"/>
              <a:pathLst>
                <a:path w="1329" h="979">
                  <a:moveTo>
                    <a:pt x="0" y="804"/>
                  </a:moveTo>
                  <a:lnTo>
                    <a:pt x="56" y="749"/>
                  </a:lnTo>
                  <a:lnTo>
                    <a:pt x="71" y="729"/>
                  </a:lnTo>
                  <a:lnTo>
                    <a:pt x="88" y="710"/>
                  </a:lnTo>
                  <a:lnTo>
                    <a:pt x="99" y="701"/>
                  </a:lnTo>
                  <a:lnTo>
                    <a:pt x="118" y="683"/>
                  </a:lnTo>
                  <a:lnTo>
                    <a:pt x="118" y="665"/>
                  </a:lnTo>
                  <a:lnTo>
                    <a:pt x="118" y="657"/>
                  </a:lnTo>
                  <a:lnTo>
                    <a:pt x="98" y="597"/>
                  </a:lnTo>
                  <a:lnTo>
                    <a:pt x="80" y="563"/>
                  </a:lnTo>
                  <a:lnTo>
                    <a:pt x="99" y="543"/>
                  </a:lnTo>
                  <a:lnTo>
                    <a:pt x="171" y="528"/>
                  </a:lnTo>
                  <a:lnTo>
                    <a:pt x="209" y="528"/>
                  </a:lnTo>
                  <a:lnTo>
                    <a:pt x="260" y="528"/>
                  </a:lnTo>
                  <a:lnTo>
                    <a:pt x="291" y="528"/>
                  </a:lnTo>
                  <a:lnTo>
                    <a:pt x="313" y="528"/>
                  </a:lnTo>
                  <a:lnTo>
                    <a:pt x="349" y="513"/>
                  </a:lnTo>
                  <a:lnTo>
                    <a:pt x="364" y="513"/>
                  </a:lnTo>
                  <a:lnTo>
                    <a:pt x="422" y="496"/>
                  </a:lnTo>
                  <a:lnTo>
                    <a:pt x="457" y="460"/>
                  </a:lnTo>
                  <a:lnTo>
                    <a:pt x="490" y="439"/>
                  </a:lnTo>
                  <a:lnTo>
                    <a:pt x="510" y="428"/>
                  </a:lnTo>
                  <a:lnTo>
                    <a:pt x="510" y="413"/>
                  </a:lnTo>
                  <a:lnTo>
                    <a:pt x="510" y="389"/>
                  </a:lnTo>
                  <a:lnTo>
                    <a:pt x="495" y="360"/>
                  </a:lnTo>
                  <a:lnTo>
                    <a:pt x="510" y="350"/>
                  </a:lnTo>
                  <a:lnTo>
                    <a:pt x="518" y="322"/>
                  </a:lnTo>
                  <a:lnTo>
                    <a:pt x="485" y="334"/>
                  </a:lnTo>
                  <a:lnTo>
                    <a:pt x="479" y="322"/>
                  </a:lnTo>
                  <a:lnTo>
                    <a:pt x="470" y="306"/>
                  </a:lnTo>
                  <a:lnTo>
                    <a:pt x="496" y="284"/>
                  </a:lnTo>
                  <a:lnTo>
                    <a:pt x="538" y="245"/>
                  </a:lnTo>
                  <a:lnTo>
                    <a:pt x="556" y="207"/>
                  </a:lnTo>
                  <a:lnTo>
                    <a:pt x="564" y="178"/>
                  </a:lnTo>
                  <a:lnTo>
                    <a:pt x="604" y="129"/>
                  </a:lnTo>
                  <a:lnTo>
                    <a:pt x="637" y="84"/>
                  </a:lnTo>
                  <a:lnTo>
                    <a:pt x="679" y="56"/>
                  </a:lnTo>
                  <a:lnTo>
                    <a:pt x="718" y="46"/>
                  </a:lnTo>
                  <a:lnTo>
                    <a:pt x="775" y="30"/>
                  </a:lnTo>
                  <a:lnTo>
                    <a:pt x="810" y="14"/>
                  </a:lnTo>
                  <a:lnTo>
                    <a:pt x="896" y="0"/>
                  </a:lnTo>
                  <a:lnTo>
                    <a:pt x="896" y="31"/>
                  </a:lnTo>
                  <a:lnTo>
                    <a:pt x="896" y="60"/>
                  </a:lnTo>
                  <a:lnTo>
                    <a:pt x="909" y="93"/>
                  </a:lnTo>
                  <a:lnTo>
                    <a:pt x="925" y="129"/>
                  </a:lnTo>
                  <a:lnTo>
                    <a:pt x="941" y="135"/>
                  </a:lnTo>
                  <a:lnTo>
                    <a:pt x="957" y="177"/>
                  </a:lnTo>
                  <a:lnTo>
                    <a:pt x="941" y="188"/>
                  </a:lnTo>
                  <a:lnTo>
                    <a:pt x="936" y="224"/>
                  </a:lnTo>
                  <a:lnTo>
                    <a:pt x="957" y="266"/>
                  </a:lnTo>
                  <a:lnTo>
                    <a:pt x="975" y="313"/>
                  </a:lnTo>
                  <a:lnTo>
                    <a:pt x="994" y="322"/>
                  </a:lnTo>
                  <a:lnTo>
                    <a:pt x="1004" y="385"/>
                  </a:lnTo>
                  <a:lnTo>
                    <a:pt x="1014" y="435"/>
                  </a:lnTo>
                  <a:lnTo>
                    <a:pt x="1036" y="483"/>
                  </a:lnTo>
                  <a:lnTo>
                    <a:pt x="1036" y="490"/>
                  </a:lnTo>
                  <a:lnTo>
                    <a:pt x="1036" y="560"/>
                  </a:lnTo>
                  <a:lnTo>
                    <a:pt x="1036" y="661"/>
                  </a:lnTo>
                  <a:lnTo>
                    <a:pt x="1055" y="767"/>
                  </a:lnTo>
                  <a:lnTo>
                    <a:pt x="1055" y="804"/>
                  </a:lnTo>
                  <a:lnTo>
                    <a:pt x="1080" y="835"/>
                  </a:lnTo>
                  <a:lnTo>
                    <a:pt x="1054" y="869"/>
                  </a:lnTo>
                  <a:lnTo>
                    <a:pt x="1062" y="889"/>
                  </a:lnTo>
                  <a:lnTo>
                    <a:pt x="1025" y="940"/>
                  </a:lnTo>
                  <a:lnTo>
                    <a:pt x="1058" y="926"/>
                  </a:lnTo>
                  <a:lnTo>
                    <a:pt x="1088" y="914"/>
                  </a:lnTo>
                  <a:lnTo>
                    <a:pt x="1122" y="894"/>
                  </a:lnTo>
                  <a:lnTo>
                    <a:pt x="1134" y="880"/>
                  </a:lnTo>
                  <a:lnTo>
                    <a:pt x="1166" y="873"/>
                  </a:lnTo>
                  <a:lnTo>
                    <a:pt x="1194" y="869"/>
                  </a:lnTo>
                  <a:lnTo>
                    <a:pt x="1205" y="861"/>
                  </a:lnTo>
                  <a:lnTo>
                    <a:pt x="1237" y="843"/>
                  </a:lnTo>
                  <a:lnTo>
                    <a:pt x="1265" y="811"/>
                  </a:lnTo>
                  <a:lnTo>
                    <a:pt x="1237" y="865"/>
                  </a:lnTo>
                  <a:lnTo>
                    <a:pt x="1265" y="854"/>
                  </a:lnTo>
                  <a:lnTo>
                    <a:pt x="1284" y="832"/>
                  </a:lnTo>
                  <a:lnTo>
                    <a:pt x="1297" y="826"/>
                  </a:lnTo>
                  <a:lnTo>
                    <a:pt x="1319" y="817"/>
                  </a:lnTo>
                  <a:lnTo>
                    <a:pt x="1329" y="817"/>
                  </a:lnTo>
                  <a:lnTo>
                    <a:pt x="1284" y="865"/>
                  </a:lnTo>
                  <a:lnTo>
                    <a:pt x="1237" y="896"/>
                  </a:lnTo>
                  <a:lnTo>
                    <a:pt x="1205" y="910"/>
                  </a:lnTo>
                  <a:lnTo>
                    <a:pt x="1176" y="940"/>
                  </a:lnTo>
                  <a:lnTo>
                    <a:pt x="1134" y="953"/>
                  </a:lnTo>
                  <a:lnTo>
                    <a:pt x="1082" y="966"/>
                  </a:lnTo>
                  <a:lnTo>
                    <a:pt x="1043" y="979"/>
                  </a:lnTo>
                  <a:lnTo>
                    <a:pt x="1012" y="964"/>
                  </a:lnTo>
                  <a:lnTo>
                    <a:pt x="1005" y="940"/>
                  </a:lnTo>
                  <a:lnTo>
                    <a:pt x="1005" y="921"/>
                  </a:lnTo>
                  <a:lnTo>
                    <a:pt x="993" y="905"/>
                  </a:lnTo>
                  <a:lnTo>
                    <a:pt x="922" y="883"/>
                  </a:lnTo>
                  <a:lnTo>
                    <a:pt x="848" y="869"/>
                  </a:lnTo>
                  <a:lnTo>
                    <a:pt x="862" y="843"/>
                  </a:lnTo>
                  <a:lnTo>
                    <a:pt x="846" y="832"/>
                  </a:lnTo>
                  <a:lnTo>
                    <a:pt x="830" y="830"/>
                  </a:lnTo>
                  <a:lnTo>
                    <a:pt x="815" y="821"/>
                  </a:lnTo>
                  <a:lnTo>
                    <a:pt x="794" y="786"/>
                  </a:lnTo>
                  <a:lnTo>
                    <a:pt x="771" y="762"/>
                  </a:lnTo>
                  <a:lnTo>
                    <a:pt x="726" y="729"/>
                  </a:lnTo>
                  <a:lnTo>
                    <a:pt x="14" y="858"/>
                  </a:lnTo>
                  <a:lnTo>
                    <a:pt x="0" y="804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24" name="Freeform 24">
              <a:extLst>
                <a:ext uri="{FF2B5EF4-FFF2-40B4-BE49-F238E27FC236}">
                  <a16:creationId xmlns:a16="http://schemas.microsoft.com/office/drawing/2014/main" id="{F078EAF0-A255-4AF7-8EF5-287198638763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9547" y="2224730"/>
              <a:ext cx="146664" cy="270107"/>
            </a:xfrm>
            <a:custGeom>
              <a:avLst/>
              <a:gdLst/>
              <a:ahLst/>
              <a:cxnLst>
                <a:cxn ang="0">
                  <a:pos x="0" y="128"/>
                </a:cxn>
                <a:cxn ang="0">
                  <a:pos x="13" y="161"/>
                </a:cxn>
                <a:cxn ang="0">
                  <a:pos x="29" y="197"/>
                </a:cxn>
                <a:cxn ang="0">
                  <a:pos x="45" y="203"/>
                </a:cxn>
                <a:cxn ang="0">
                  <a:pos x="61" y="245"/>
                </a:cxn>
                <a:cxn ang="0">
                  <a:pos x="45" y="256"/>
                </a:cxn>
                <a:cxn ang="0">
                  <a:pos x="40" y="292"/>
                </a:cxn>
                <a:cxn ang="0">
                  <a:pos x="61" y="334"/>
                </a:cxn>
                <a:cxn ang="0">
                  <a:pos x="79" y="381"/>
                </a:cxn>
                <a:cxn ang="0">
                  <a:pos x="98" y="390"/>
                </a:cxn>
                <a:cxn ang="0">
                  <a:pos x="108" y="453"/>
                </a:cxn>
                <a:cxn ang="0">
                  <a:pos x="118" y="503"/>
                </a:cxn>
                <a:cxn ang="0">
                  <a:pos x="140" y="551"/>
                </a:cxn>
                <a:cxn ang="0">
                  <a:pos x="140" y="558"/>
                </a:cxn>
                <a:cxn ang="0">
                  <a:pos x="263" y="543"/>
                </a:cxn>
                <a:cxn ang="0">
                  <a:pos x="248" y="503"/>
                </a:cxn>
                <a:cxn ang="0">
                  <a:pos x="254" y="453"/>
                </a:cxn>
                <a:cxn ang="0">
                  <a:pos x="248" y="390"/>
                </a:cxn>
                <a:cxn ang="0">
                  <a:pos x="241" y="334"/>
                </a:cxn>
                <a:cxn ang="0">
                  <a:pos x="259" y="249"/>
                </a:cxn>
                <a:cxn ang="0">
                  <a:pos x="263" y="181"/>
                </a:cxn>
                <a:cxn ang="0">
                  <a:pos x="309" y="139"/>
                </a:cxn>
                <a:cxn ang="0">
                  <a:pos x="309" y="120"/>
                </a:cxn>
                <a:cxn ang="0">
                  <a:pos x="294" y="99"/>
                </a:cxn>
                <a:cxn ang="0">
                  <a:pos x="294" y="68"/>
                </a:cxn>
                <a:cxn ang="0">
                  <a:pos x="294" y="23"/>
                </a:cxn>
                <a:cxn ang="0">
                  <a:pos x="276" y="0"/>
                </a:cxn>
                <a:cxn ang="0">
                  <a:pos x="237" y="16"/>
                </a:cxn>
                <a:cxn ang="0">
                  <a:pos x="197" y="25"/>
                </a:cxn>
                <a:cxn ang="0">
                  <a:pos x="120" y="41"/>
                </a:cxn>
                <a:cxn ang="0">
                  <a:pos x="83" y="46"/>
                </a:cxn>
                <a:cxn ang="0">
                  <a:pos x="30" y="68"/>
                </a:cxn>
                <a:cxn ang="0">
                  <a:pos x="0" y="68"/>
                </a:cxn>
                <a:cxn ang="0">
                  <a:pos x="0" y="99"/>
                </a:cxn>
                <a:cxn ang="0">
                  <a:pos x="0" y="128"/>
                </a:cxn>
              </a:cxnLst>
              <a:rect l="0" t="0" r="r" b="b"/>
              <a:pathLst>
                <a:path w="309" h="558">
                  <a:moveTo>
                    <a:pt x="0" y="128"/>
                  </a:moveTo>
                  <a:lnTo>
                    <a:pt x="13" y="161"/>
                  </a:lnTo>
                  <a:lnTo>
                    <a:pt x="29" y="197"/>
                  </a:lnTo>
                  <a:lnTo>
                    <a:pt x="45" y="203"/>
                  </a:lnTo>
                  <a:lnTo>
                    <a:pt x="61" y="245"/>
                  </a:lnTo>
                  <a:lnTo>
                    <a:pt x="45" y="256"/>
                  </a:lnTo>
                  <a:lnTo>
                    <a:pt x="40" y="292"/>
                  </a:lnTo>
                  <a:lnTo>
                    <a:pt x="61" y="334"/>
                  </a:lnTo>
                  <a:lnTo>
                    <a:pt x="79" y="381"/>
                  </a:lnTo>
                  <a:lnTo>
                    <a:pt x="98" y="390"/>
                  </a:lnTo>
                  <a:lnTo>
                    <a:pt x="108" y="453"/>
                  </a:lnTo>
                  <a:lnTo>
                    <a:pt x="118" y="503"/>
                  </a:lnTo>
                  <a:lnTo>
                    <a:pt x="140" y="551"/>
                  </a:lnTo>
                  <a:lnTo>
                    <a:pt x="140" y="558"/>
                  </a:lnTo>
                  <a:lnTo>
                    <a:pt x="263" y="543"/>
                  </a:lnTo>
                  <a:lnTo>
                    <a:pt x="248" y="503"/>
                  </a:lnTo>
                  <a:lnTo>
                    <a:pt x="254" y="453"/>
                  </a:lnTo>
                  <a:lnTo>
                    <a:pt x="248" y="390"/>
                  </a:lnTo>
                  <a:lnTo>
                    <a:pt x="241" y="334"/>
                  </a:lnTo>
                  <a:lnTo>
                    <a:pt x="259" y="249"/>
                  </a:lnTo>
                  <a:lnTo>
                    <a:pt x="263" y="181"/>
                  </a:lnTo>
                  <a:lnTo>
                    <a:pt x="309" y="139"/>
                  </a:lnTo>
                  <a:lnTo>
                    <a:pt x="309" y="120"/>
                  </a:lnTo>
                  <a:lnTo>
                    <a:pt x="294" y="99"/>
                  </a:lnTo>
                  <a:lnTo>
                    <a:pt x="294" y="68"/>
                  </a:lnTo>
                  <a:lnTo>
                    <a:pt x="294" y="23"/>
                  </a:lnTo>
                  <a:lnTo>
                    <a:pt x="276" y="0"/>
                  </a:lnTo>
                  <a:lnTo>
                    <a:pt x="237" y="16"/>
                  </a:lnTo>
                  <a:lnTo>
                    <a:pt x="197" y="25"/>
                  </a:lnTo>
                  <a:lnTo>
                    <a:pt x="120" y="41"/>
                  </a:lnTo>
                  <a:lnTo>
                    <a:pt x="83" y="46"/>
                  </a:lnTo>
                  <a:lnTo>
                    <a:pt x="30" y="68"/>
                  </a:lnTo>
                  <a:lnTo>
                    <a:pt x="0" y="68"/>
                  </a:lnTo>
                  <a:lnTo>
                    <a:pt x="0" y="99"/>
                  </a:lnTo>
                  <a:lnTo>
                    <a:pt x="0" y="128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25" name="Freeform 25">
              <a:extLst>
                <a:ext uri="{FF2B5EF4-FFF2-40B4-BE49-F238E27FC236}">
                  <a16:creationId xmlns:a16="http://schemas.microsoft.com/office/drawing/2014/main" id="{D7BAF88F-B932-473D-9C2D-76FFC8000205}"/>
                </a:ext>
              </a:extLst>
            </p:cNvPr>
            <p:cNvSpPr>
              <a:spLocks/>
            </p:cNvSpPr>
            <p:nvPr/>
          </p:nvSpPr>
          <p:spPr bwMode="auto">
            <a:xfrm>
              <a:off x="5684886" y="2191330"/>
              <a:ext cx="129577" cy="296246"/>
            </a:xfrm>
            <a:custGeom>
              <a:avLst/>
              <a:gdLst/>
              <a:ahLst/>
              <a:cxnLst>
                <a:cxn ang="0">
                  <a:pos x="100" y="0"/>
                </a:cxn>
                <a:cxn ang="0">
                  <a:pos x="76" y="7"/>
                </a:cxn>
                <a:cxn ang="0">
                  <a:pos x="51" y="7"/>
                </a:cxn>
                <a:cxn ang="0">
                  <a:pos x="51" y="34"/>
                </a:cxn>
                <a:cxn ang="0">
                  <a:pos x="46" y="54"/>
                </a:cxn>
                <a:cxn ang="0">
                  <a:pos x="35" y="70"/>
                </a:cxn>
                <a:cxn ang="0">
                  <a:pos x="53" y="93"/>
                </a:cxn>
                <a:cxn ang="0">
                  <a:pos x="53" y="138"/>
                </a:cxn>
                <a:cxn ang="0">
                  <a:pos x="53" y="169"/>
                </a:cxn>
                <a:cxn ang="0">
                  <a:pos x="68" y="190"/>
                </a:cxn>
                <a:cxn ang="0">
                  <a:pos x="68" y="209"/>
                </a:cxn>
                <a:cxn ang="0">
                  <a:pos x="22" y="251"/>
                </a:cxn>
                <a:cxn ang="0">
                  <a:pos x="18" y="319"/>
                </a:cxn>
                <a:cxn ang="0">
                  <a:pos x="0" y="404"/>
                </a:cxn>
                <a:cxn ang="0">
                  <a:pos x="7" y="460"/>
                </a:cxn>
                <a:cxn ang="0">
                  <a:pos x="13" y="523"/>
                </a:cxn>
                <a:cxn ang="0">
                  <a:pos x="7" y="573"/>
                </a:cxn>
                <a:cxn ang="0">
                  <a:pos x="22" y="613"/>
                </a:cxn>
                <a:cxn ang="0">
                  <a:pos x="221" y="565"/>
                </a:cxn>
                <a:cxn ang="0">
                  <a:pos x="232" y="530"/>
                </a:cxn>
                <a:cxn ang="0">
                  <a:pos x="271" y="517"/>
                </a:cxn>
                <a:cxn ang="0">
                  <a:pos x="266" y="505"/>
                </a:cxn>
                <a:cxn ang="0">
                  <a:pos x="275" y="456"/>
                </a:cxn>
                <a:cxn ang="0">
                  <a:pos x="275" y="456"/>
                </a:cxn>
                <a:cxn ang="0">
                  <a:pos x="232" y="412"/>
                </a:cxn>
                <a:cxn ang="0">
                  <a:pos x="100" y="0"/>
                </a:cxn>
              </a:cxnLst>
              <a:rect l="0" t="0" r="r" b="b"/>
              <a:pathLst>
                <a:path w="275" h="613">
                  <a:moveTo>
                    <a:pt x="100" y="0"/>
                  </a:moveTo>
                  <a:lnTo>
                    <a:pt x="76" y="7"/>
                  </a:lnTo>
                  <a:lnTo>
                    <a:pt x="51" y="7"/>
                  </a:lnTo>
                  <a:lnTo>
                    <a:pt x="51" y="34"/>
                  </a:lnTo>
                  <a:lnTo>
                    <a:pt x="46" y="54"/>
                  </a:lnTo>
                  <a:lnTo>
                    <a:pt x="35" y="70"/>
                  </a:lnTo>
                  <a:lnTo>
                    <a:pt x="53" y="93"/>
                  </a:lnTo>
                  <a:lnTo>
                    <a:pt x="53" y="138"/>
                  </a:lnTo>
                  <a:lnTo>
                    <a:pt x="53" y="169"/>
                  </a:lnTo>
                  <a:lnTo>
                    <a:pt x="68" y="190"/>
                  </a:lnTo>
                  <a:lnTo>
                    <a:pt x="68" y="209"/>
                  </a:lnTo>
                  <a:lnTo>
                    <a:pt x="22" y="251"/>
                  </a:lnTo>
                  <a:lnTo>
                    <a:pt x="18" y="319"/>
                  </a:lnTo>
                  <a:lnTo>
                    <a:pt x="0" y="404"/>
                  </a:lnTo>
                  <a:lnTo>
                    <a:pt x="7" y="460"/>
                  </a:lnTo>
                  <a:lnTo>
                    <a:pt x="13" y="523"/>
                  </a:lnTo>
                  <a:lnTo>
                    <a:pt x="7" y="573"/>
                  </a:lnTo>
                  <a:lnTo>
                    <a:pt x="22" y="613"/>
                  </a:lnTo>
                  <a:lnTo>
                    <a:pt x="221" y="565"/>
                  </a:lnTo>
                  <a:lnTo>
                    <a:pt x="232" y="530"/>
                  </a:lnTo>
                  <a:lnTo>
                    <a:pt x="271" y="517"/>
                  </a:lnTo>
                  <a:lnTo>
                    <a:pt x="266" y="505"/>
                  </a:lnTo>
                  <a:lnTo>
                    <a:pt x="275" y="456"/>
                  </a:lnTo>
                  <a:lnTo>
                    <a:pt x="275" y="456"/>
                  </a:lnTo>
                  <a:lnTo>
                    <a:pt x="232" y="412"/>
                  </a:lnTo>
                  <a:lnTo>
                    <a:pt x="100" y="0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26" name="Freeform 26">
              <a:extLst>
                <a:ext uri="{FF2B5EF4-FFF2-40B4-BE49-F238E27FC236}">
                  <a16:creationId xmlns:a16="http://schemas.microsoft.com/office/drawing/2014/main" id="{DC16277D-D652-4F6D-930A-BE53D570CB11}"/>
                </a:ext>
              </a:extLst>
            </p:cNvPr>
            <p:cNvSpPr>
              <a:spLocks/>
            </p:cNvSpPr>
            <p:nvPr/>
          </p:nvSpPr>
          <p:spPr bwMode="auto">
            <a:xfrm>
              <a:off x="5636472" y="2550020"/>
              <a:ext cx="146664" cy="137957"/>
            </a:xfrm>
            <a:custGeom>
              <a:avLst/>
              <a:gdLst/>
              <a:ahLst/>
              <a:cxnLst>
                <a:cxn ang="0">
                  <a:pos x="19" y="163"/>
                </a:cxn>
                <a:cxn ang="0">
                  <a:pos x="19" y="200"/>
                </a:cxn>
                <a:cxn ang="0">
                  <a:pos x="44" y="231"/>
                </a:cxn>
                <a:cxn ang="0">
                  <a:pos x="18" y="265"/>
                </a:cxn>
                <a:cxn ang="0">
                  <a:pos x="26" y="285"/>
                </a:cxn>
                <a:cxn ang="0">
                  <a:pos x="48" y="275"/>
                </a:cxn>
                <a:cxn ang="0">
                  <a:pos x="72" y="253"/>
                </a:cxn>
                <a:cxn ang="0">
                  <a:pos x="80" y="243"/>
                </a:cxn>
                <a:cxn ang="0">
                  <a:pos x="109" y="215"/>
                </a:cxn>
                <a:cxn ang="0">
                  <a:pos x="136" y="199"/>
                </a:cxn>
                <a:cxn ang="0">
                  <a:pos x="183" y="199"/>
                </a:cxn>
                <a:cxn ang="0">
                  <a:pos x="201" y="188"/>
                </a:cxn>
                <a:cxn ang="0">
                  <a:pos x="216" y="178"/>
                </a:cxn>
                <a:cxn ang="0">
                  <a:pos x="238" y="167"/>
                </a:cxn>
                <a:cxn ang="0">
                  <a:pos x="272" y="157"/>
                </a:cxn>
                <a:cxn ang="0">
                  <a:pos x="298" y="153"/>
                </a:cxn>
                <a:cxn ang="0">
                  <a:pos x="309" y="145"/>
                </a:cxn>
                <a:cxn ang="0">
                  <a:pos x="277" y="0"/>
                </a:cxn>
                <a:cxn ang="0">
                  <a:pos x="132" y="28"/>
                </a:cxn>
                <a:cxn ang="0">
                  <a:pos x="0" y="53"/>
                </a:cxn>
                <a:cxn ang="0">
                  <a:pos x="0" y="57"/>
                </a:cxn>
                <a:cxn ang="0">
                  <a:pos x="19" y="163"/>
                </a:cxn>
              </a:cxnLst>
              <a:rect l="0" t="0" r="r" b="b"/>
              <a:pathLst>
                <a:path w="309" h="285">
                  <a:moveTo>
                    <a:pt x="19" y="163"/>
                  </a:moveTo>
                  <a:lnTo>
                    <a:pt x="19" y="200"/>
                  </a:lnTo>
                  <a:lnTo>
                    <a:pt x="44" y="231"/>
                  </a:lnTo>
                  <a:lnTo>
                    <a:pt x="18" y="265"/>
                  </a:lnTo>
                  <a:lnTo>
                    <a:pt x="26" y="285"/>
                  </a:lnTo>
                  <a:lnTo>
                    <a:pt x="48" y="275"/>
                  </a:lnTo>
                  <a:lnTo>
                    <a:pt x="72" y="253"/>
                  </a:lnTo>
                  <a:lnTo>
                    <a:pt x="80" y="243"/>
                  </a:lnTo>
                  <a:lnTo>
                    <a:pt x="109" y="215"/>
                  </a:lnTo>
                  <a:lnTo>
                    <a:pt x="136" y="199"/>
                  </a:lnTo>
                  <a:lnTo>
                    <a:pt x="183" y="199"/>
                  </a:lnTo>
                  <a:lnTo>
                    <a:pt x="201" y="188"/>
                  </a:lnTo>
                  <a:lnTo>
                    <a:pt x="216" y="178"/>
                  </a:lnTo>
                  <a:lnTo>
                    <a:pt x="238" y="167"/>
                  </a:lnTo>
                  <a:lnTo>
                    <a:pt x="272" y="157"/>
                  </a:lnTo>
                  <a:lnTo>
                    <a:pt x="298" y="153"/>
                  </a:lnTo>
                  <a:lnTo>
                    <a:pt x="309" y="145"/>
                  </a:lnTo>
                  <a:lnTo>
                    <a:pt x="277" y="0"/>
                  </a:lnTo>
                  <a:lnTo>
                    <a:pt x="132" y="28"/>
                  </a:lnTo>
                  <a:lnTo>
                    <a:pt x="0" y="53"/>
                  </a:lnTo>
                  <a:lnTo>
                    <a:pt x="0" y="57"/>
                  </a:lnTo>
                  <a:lnTo>
                    <a:pt x="19" y="163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27" name="Freeform 27">
              <a:extLst>
                <a:ext uri="{FF2B5EF4-FFF2-40B4-BE49-F238E27FC236}">
                  <a16:creationId xmlns:a16="http://schemas.microsoft.com/office/drawing/2014/main" id="{B92D5DAC-6D46-4D4E-B1B4-8E2FA30E3062}"/>
                </a:ext>
              </a:extLst>
            </p:cNvPr>
            <p:cNvSpPr>
              <a:spLocks/>
            </p:cNvSpPr>
            <p:nvPr/>
          </p:nvSpPr>
          <p:spPr bwMode="auto">
            <a:xfrm>
              <a:off x="5767474" y="2539855"/>
              <a:ext cx="62653" cy="79870"/>
            </a:xfrm>
            <a:custGeom>
              <a:avLst/>
              <a:gdLst/>
              <a:ahLst/>
              <a:cxnLst>
                <a:cxn ang="0">
                  <a:pos x="122" y="76"/>
                </a:cxn>
                <a:cxn ang="0">
                  <a:pos x="117" y="69"/>
                </a:cxn>
                <a:cxn ang="0">
                  <a:pos x="109" y="62"/>
                </a:cxn>
                <a:cxn ang="0">
                  <a:pos x="95" y="55"/>
                </a:cxn>
                <a:cxn ang="0">
                  <a:pos x="89" y="51"/>
                </a:cxn>
                <a:cxn ang="0">
                  <a:pos x="82" y="37"/>
                </a:cxn>
                <a:cxn ang="0">
                  <a:pos x="68" y="22"/>
                </a:cxn>
                <a:cxn ang="0">
                  <a:pos x="54" y="0"/>
                </a:cxn>
                <a:cxn ang="0">
                  <a:pos x="0" y="22"/>
                </a:cxn>
                <a:cxn ang="0">
                  <a:pos x="32" y="167"/>
                </a:cxn>
                <a:cxn ang="0">
                  <a:pos x="43" y="157"/>
                </a:cxn>
                <a:cxn ang="0">
                  <a:pos x="52" y="151"/>
                </a:cxn>
                <a:cxn ang="0">
                  <a:pos x="71" y="140"/>
                </a:cxn>
                <a:cxn ang="0">
                  <a:pos x="71" y="126"/>
                </a:cxn>
                <a:cxn ang="0">
                  <a:pos x="71" y="119"/>
                </a:cxn>
                <a:cxn ang="0">
                  <a:pos x="71" y="104"/>
                </a:cxn>
                <a:cxn ang="0">
                  <a:pos x="71" y="92"/>
                </a:cxn>
                <a:cxn ang="0">
                  <a:pos x="71" y="79"/>
                </a:cxn>
                <a:cxn ang="0">
                  <a:pos x="71" y="74"/>
                </a:cxn>
                <a:cxn ang="0">
                  <a:pos x="78" y="69"/>
                </a:cxn>
                <a:cxn ang="0">
                  <a:pos x="86" y="69"/>
                </a:cxn>
                <a:cxn ang="0">
                  <a:pos x="99" y="74"/>
                </a:cxn>
                <a:cxn ang="0">
                  <a:pos x="103" y="83"/>
                </a:cxn>
                <a:cxn ang="0">
                  <a:pos x="110" y="105"/>
                </a:cxn>
                <a:cxn ang="0">
                  <a:pos x="110" y="110"/>
                </a:cxn>
                <a:cxn ang="0">
                  <a:pos x="120" y="118"/>
                </a:cxn>
                <a:cxn ang="0">
                  <a:pos x="127" y="110"/>
                </a:cxn>
                <a:cxn ang="0">
                  <a:pos x="129" y="105"/>
                </a:cxn>
                <a:cxn ang="0">
                  <a:pos x="131" y="101"/>
                </a:cxn>
                <a:cxn ang="0">
                  <a:pos x="122" y="76"/>
                </a:cxn>
              </a:cxnLst>
              <a:rect l="0" t="0" r="r" b="b"/>
              <a:pathLst>
                <a:path w="131" h="167">
                  <a:moveTo>
                    <a:pt x="122" y="76"/>
                  </a:moveTo>
                  <a:lnTo>
                    <a:pt x="117" y="69"/>
                  </a:lnTo>
                  <a:lnTo>
                    <a:pt x="109" y="62"/>
                  </a:lnTo>
                  <a:lnTo>
                    <a:pt x="95" y="55"/>
                  </a:lnTo>
                  <a:lnTo>
                    <a:pt x="89" y="51"/>
                  </a:lnTo>
                  <a:lnTo>
                    <a:pt x="82" y="37"/>
                  </a:lnTo>
                  <a:lnTo>
                    <a:pt x="68" y="22"/>
                  </a:lnTo>
                  <a:lnTo>
                    <a:pt x="54" y="0"/>
                  </a:lnTo>
                  <a:lnTo>
                    <a:pt x="0" y="22"/>
                  </a:lnTo>
                  <a:lnTo>
                    <a:pt x="32" y="167"/>
                  </a:lnTo>
                  <a:lnTo>
                    <a:pt x="43" y="157"/>
                  </a:lnTo>
                  <a:lnTo>
                    <a:pt x="52" y="151"/>
                  </a:lnTo>
                  <a:lnTo>
                    <a:pt x="71" y="140"/>
                  </a:lnTo>
                  <a:lnTo>
                    <a:pt x="71" y="126"/>
                  </a:lnTo>
                  <a:lnTo>
                    <a:pt x="71" y="119"/>
                  </a:lnTo>
                  <a:lnTo>
                    <a:pt x="71" y="104"/>
                  </a:lnTo>
                  <a:lnTo>
                    <a:pt x="71" y="92"/>
                  </a:lnTo>
                  <a:lnTo>
                    <a:pt x="71" y="79"/>
                  </a:lnTo>
                  <a:lnTo>
                    <a:pt x="71" y="74"/>
                  </a:lnTo>
                  <a:lnTo>
                    <a:pt x="78" y="69"/>
                  </a:lnTo>
                  <a:lnTo>
                    <a:pt x="86" y="69"/>
                  </a:lnTo>
                  <a:lnTo>
                    <a:pt x="99" y="74"/>
                  </a:lnTo>
                  <a:lnTo>
                    <a:pt x="103" y="83"/>
                  </a:lnTo>
                  <a:lnTo>
                    <a:pt x="110" y="105"/>
                  </a:lnTo>
                  <a:lnTo>
                    <a:pt x="110" y="110"/>
                  </a:lnTo>
                  <a:lnTo>
                    <a:pt x="120" y="118"/>
                  </a:lnTo>
                  <a:lnTo>
                    <a:pt x="127" y="110"/>
                  </a:lnTo>
                  <a:lnTo>
                    <a:pt x="129" y="105"/>
                  </a:lnTo>
                  <a:lnTo>
                    <a:pt x="131" y="101"/>
                  </a:lnTo>
                  <a:lnTo>
                    <a:pt x="122" y="76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28" name="Freeform 28">
              <a:extLst>
                <a:ext uri="{FF2B5EF4-FFF2-40B4-BE49-F238E27FC236}">
                  <a16:creationId xmlns:a16="http://schemas.microsoft.com/office/drawing/2014/main" id="{019E7016-6013-4745-B1D5-AAED2F692C4B}"/>
                </a:ext>
              </a:extLst>
            </p:cNvPr>
            <p:cNvSpPr>
              <a:spLocks/>
            </p:cNvSpPr>
            <p:nvPr/>
          </p:nvSpPr>
          <p:spPr bwMode="auto">
            <a:xfrm>
              <a:off x="5636472" y="2441106"/>
              <a:ext cx="281938" cy="148123"/>
            </a:xfrm>
            <a:custGeom>
              <a:avLst/>
              <a:gdLst/>
              <a:ahLst/>
              <a:cxnLst>
                <a:cxn ang="0">
                  <a:pos x="576" y="181"/>
                </a:cxn>
                <a:cxn ang="0">
                  <a:pos x="556" y="161"/>
                </a:cxn>
                <a:cxn ang="0">
                  <a:pos x="530" y="142"/>
                </a:cxn>
                <a:cxn ang="0">
                  <a:pos x="534" y="159"/>
                </a:cxn>
                <a:cxn ang="0">
                  <a:pos x="558" y="192"/>
                </a:cxn>
                <a:cxn ang="0">
                  <a:pos x="523" y="203"/>
                </a:cxn>
                <a:cxn ang="0">
                  <a:pos x="478" y="207"/>
                </a:cxn>
                <a:cxn ang="0">
                  <a:pos x="466" y="193"/>
                </a:cxn>
                <a:cxn ang="0">
                  <a:pos x="444" y="177"/>
                </a:cxn>
                <a:cxn ang="0">
                  <a:pos x="444" y="149"/>
                </a:cxn>
                <a:cxn ang="0">
                  <a:pos x="401" y="120"/>
                </a:cxn>
                <a:cxn ang="0">
                  <a:pos x="376" y="120"/>
                </a:cxn>
                <a:cxn ang="0">
                  <a:pos x="372" y="92"/>
                </a:cxn>
                <a:cxn ang="0">
                  <a:pos x="391" y="70"/>
                </a:cxn>
                <a:cxn ang="0">
                  <a:pos x="417" y="52"/>
                </a:cxn>
                <a:cxn ang="0">
                  <a:pos x="415" y="36"/>
                </a:cxn>
                <a:cxn ang="0">
                  <a:pos x="394" y="36"/>
                </a:cxn>
                <a:cxn ang="0">
                  <a:pos x="372" y="0"/>
                </a:cxn>
                <a:cxn ang="0">
                  <a:pos x="322" y="48"/>
                </a:cxn>
                <a:cxn ang="0">
                  <a:pos x="0" y="111"/>
                </a:cxn>
                <a:cxn ang="0">
                  <a:pos x="0" y="278"/>
                </a:cxn>
                <a:cxn ang="0">
                  <a:pos x="277" y="225"/>
                </a:cxn>
                <a:cxn ang="0">
                  <a:pos x="345" y="225"/>
                </a:cxn>
                <a:cxn ang="0">
                  <a:pos x="366" y="254"/>
                </a:cxn>
                <a:cxn ang="0">
                  <a:pos x="386" y="265"/>
                </a:cxn>
                <a:cxn ang="0">
                  <a:pos x="399" y="279"/>
                </a:cxn>
                <a:cxn ang="0">
                  <a:pos x="408" y="306"/>
                </a:cxn>
                <a:cxn ang="0">
                  <a:pos x="422" y="306"/>
                </a:cxn>
                <a:cxn ang="0">
                  <a:pos x="435" y="274"/>
                </a:cxn>
                <a:cxn ang="0">
                  <a:pos x="453" y="247"/>
                </a:cxn>
                <a:cxn ang="0">
                  <a:pos x="473" y="252"/>
                </a:cxn>
                <a:cxn ang="0">
                  <a:pos x="477" y="281"/>
                </a:cxn>
                <a:cxn ang="0">
                  <a:pos x="503" y="256"/>
                </a:cxn>
                <a:cxn ang="0">
                  <a:pos x="519" y="247"/>
                </a:cxn>
                <a:cxn ang="0">
                  <a:pos x="553" y="239"/>
                </a:cxn>
                <a:cxn ang="0">
                  <a:pos x="581" y="221"/>
                </a:cxn>
                <a:cxn ang="0">
                  <a:pos x="595" y="199"/>
                </a:cxn>
              </a:cxnLst>
              <a:rect l="0" t="0" r="r" b="b"/>
              <a:pathLst>
                <a:path w="595" h="306">
                  <a:moveTo>
                    <a:pt x="587" y="192"/>
                  </a:moveTo>
                  <a:lnTo>
                    <a:pt x="576" y="181"/>
                  </a:lnTo>
                  <a:lnTo>
                    <a:pt x="569" y="172"/>
                  </a:lnTo>
                  <a:lnTo>
                    <a:pt x="556" y="161"/>
                  </a:lnTo>
                  <a:lnTo>
                    <a:pt x="538" y="149"/>
                  </a:lnTo>
                  <a:lnTo>
                    <a:pt x="530" y="142"/>
                  </a:lnTo>
                  <a:lnTo>
                    <a:pt x="527" y="150"/>
                  </a:lnTo>
                  <a:lnTo>
                    <a:pt x="534" y="159"/>
                  </a:lnTo>
                  <a:lnTo>
                    <a:pt x="548" y="179"/>
                  </a:lnTo>
                  <a:lnTo>
                    <a:pt x="558" y="192"/>
                  </a:lnTo>
                  <a:lnTo>
                    <a:pt x="545" y="203"/>
                  </a:lnTo>
                  <a:lnTo>
                    <a:pt x="523" y="203"/>
                  </a:lnTo>
                  <a:lnTo>
                    <a:pt x="488" y="217"/>
                  </a:lnTo>
                  <a:lnTo>
                    <a:pt x="478" y="207"/>
                  </a:lnTo>
                  <a:lnTo>
                    <a:pt x="474" y="199"/>
                  </a:lnTo>
                  <a:lnTo>
                    <a:pt x="466" y="193"/>
                  </a:lnTo>
                  <a:lnTo>
                    <a:pt x="455" y="184"/>
                  </a:lnTo>
                  <a:lnTo>
                    <a:pt x="444" y="177"/>
                  </a:lnTo>
                  <a:lnTo>
                    <a:pt x="452" y="164"/>
                  </a:lnTo>
                  <a:lnTo>
                    <a:pt x="444" y="149"/>
                  </a:lnTo>
                  <a:lnTo>
                    <a:pt x="426" y="134"/>
                  </a:lnTo>
                  <a:lnTo>
                    <a:pt x="401" y="120"/>
                  </a:lnTo>
                  <a:lnTo>
                    <a:pt x="387" y="124"/>
                  </a:lnTo>
                  <a:lnTo>
                    <a:pt x="376" y="120"/>
                  </a:lnTo>
                  <a:lnTo>
                    <a:pt x="372" y="111"/>
                  </a:lnTo>
                  <a:lnTo>
                    <a:pt x="372" y="92"/>
                  </a:lnTo>
                  <a:lnTo>
                    <a:pt x="380" y="78"/>
                  </a:lnTo>
                  <a:lnTo>
                    <a:pt x="391" y="70"/>
                  </a:lnTo>
                  <a:lnTo>
                    <a:pt x="404" y="60"/>
                  </a:lnTo>
                  <a:lnTo>
                    <a:pt x="417" y="52"/>
                  </a:lnTo>
                  <a:lnTo>
                    <a:pt x="422" y="42"/>
                  </a:lnTo>
                  <a:lnTo>
                    <a:pt x="415" y="36"/>
                  </a:lnTo>
                  <a:lnTo>
                    <a:pt x="402" y="36"/>
                  </a:lnTo>
                  <a:lnTo>
                    <a:pt x="394" y="36"/>
                  </a:lnTo>
                  <a:lnTo>
                    <a:pt x="381" y="17"/>
                  </a:lnTo>
                  <a:lnTo>
                    <a:pt x="372" y="0"/>
                  </a:lnTo>
                  <a:lnTo>
                    <a:pt x="333" y="13"/>
                  </a:lnTo>
                  <a:lnTo>
                    <a:pt x="322" y="48"/>
                  </a:lnTo>
                  <a:lnTo>
                    <a:pt x="123" y="96"/>
                  </a:lnTo>
                  <a:lnTo>
                    <a:pt x="0" y="111"/>
                  </a:lnTo>
                  <a:lnTo>
                    <a:pt x="0" y="181"/>
                  </a:lnTo>
                  <a:lnTo>
                    <a:pt x="0" y="278"/>
                  </a:lnTo>
                  <a:lnTo>
                    <a:pt x="132" y="253"/>
                  </a:lnTo>
                  <a:lnTo>
                    <a:pt x="277" y="225"/>
                  </a:lnTo>
                  <a:lnTo>
                    <a:pt x="331" y="203"/>
                  </a:lnTo>
                  <a:lnTo>
                    <a:pt x="345" y="225"/>
                  </a:lnTo>
                  <a:lnTo>
                    <a:pt x="359" y="240"/>
                  </a:lnTo>
                  <a:lnTo>
                    <a:pt x="366" y="254"/>
                  </a:lnTo>
                  <a:lnTo>
                    <a:pt x="372" y="258"/>
                  </a:lnTo>
                  <a:lnTo>
                    <a:pt x="386" y="265"/>
                  </a:lnTo>
                  <a:lnTo>
                    <a:pt x="394" y="272"/>
                  </a:lnTo>
                  <a:lnTo>
                    <a:pt x="399" y="279"/>
                  </a:lnTo>
                  <a:lnTo>
                    <a:pt x="408" y="304"/>
                  </a:lnTo>
                  <a:lnTo>
                    <a:pt x="408" y="306"/>
                  </a:lnTo>
                  <a:lnTo>
                    <a:pt x="415" y="306"/>
                  </a:lnTo>
                  <a:lnTo>
                    <a:pt x="422" y="306"/>
                  </a:lnTo>
                  <a:lnTo>
                    <a:pt x="435" y="292"/>
                  </a:lnTo>
                  <a:lnTo>
                    <a:pt x="435" y="274"/>
                  </a:lnTo>
                  <a:lnTo>
                    <a:pt x="448" y="258"/>
                  </a:lnTo>
                  <a:lnTo>
                    <a:pt x="453" y="247"/>
                  </a:lnTo>
                  <a:lnTo>
                    <a:pt x="465" y="239"/>
                  </a:lnTo>
                  <a:lnTo>
                    <a:pt x="473" y="252"/>
                  </a:lnTo>
                  <a:lnTo>
                    <a:pt x="477" y="272"/>
                  </a:lnTo>
                  <a:lnTo>
                    <a:pt x="477" y="281"/>
                  </a:lnTo>
                  <a:lnTo>
                    <a:pt x="494" y="272"/>
                  </a:lnTo>
                  <a:lnTo>
                    <a:pt x="503" y="256"/>
                  </a:lnTo>
                  <a:lnTo>
                    <a:pt x="503" y="247"/>
                  </a:lnTo>
                  <a:lnTo>
                    <a:pt x="519" y="247"/>
                  </a:lnTo>
                  <a:lnTo>
                    <a:pt x="533" y="239"/>
                  </a:lnTo>
                  <a:lnTo>
                    <a:pt x="553" y="239"/>
                  </a:lnTo>
                  <a:lnTo>
                    <a:pt x="565" y="225"/>
                  </a:lnTo>
                  <a:lnTo>
                    <a:pt x="581" y="221"/>
                  </a:lnTo>
                  <a:lnTo>
                    <a:pt x="592" y="213"/>
                  </a:lnTo>
                  <a:lnTo>
                    <a:pt x="595" y="199"/>
                  </a:lnTo>
                  <a:lnTo>
                    <a:pt x="587" y="192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29" name="Freeform 29">
              <a:extLst>
                <a:ext uri="{FF2B5EF4-FFF2-40B4-BE49-F238E27FC236}">
                  <a16:creationId xmlns:a16="http://schemas.microsoft.com/office/drawing/2014/main" id="{F70B17FC-FD11-47CE-AD6B-38AA09037BC0}"/>
                </a:ext>
              </a:extLst>
            </p:cNvPr>
            <p:cNvSpPr>
              <a:spLocks/>
            </p:cNvSpPr>
            <p:nvPr/>
          </p:nvSpPr>
          <p:spPr bwMode="auto">
            <a:xfrm>
              <a:off x="5855757" y="2579063"/>
              <a:ext cx="27054" cy="18878"/>
            </a:xfrm>
            <a:custGeom>
              <a:avLst/>
              <a:gdLst/>
              <a:ahLst/>
              <a:cxnLst>
                <a:cxn ang="0">
                  <a:pos x="13" y="38"/>
                </a:cxn>
                <a:cxn ang="0">
                  <a:pos x="31" y="38"/>
                </a:cxn>
                <a:cxn ang="0">
                  <a:pos x="46" y="24"/>
                </a:cxn>
                <a:cxn ang="0">
                  <a:pos x="56" y="16"/>
                </a:cxn>
                <a:cxn ang="0">
                  <a:pos x="35" y="6"/>
                </a:cxn>
                <a:cxn ang="0">
                  <a:pos x="35" y="6"/>
                </a:cxn>
                <a:cxn ang="0">
                  <a:pos x="27" y="2"/>
                </a:cxn>
                <a:cxn ang="0">
                  <a:pos x="21" y="0"/>
                </a:cxn>
                <a:cxn ang="0">
                  <a:pos x="20" y="0"/>
                </a:cxn>
                <a:cxn ang="0">
                  <a:pos x="18" y="0"/>
                </a:cxn>
                <a:cxn ang="0">
                  <a:pos x="18" y="0"/>
                </a:cxn>
                <a:cxn ang="0">
                  <a:pos x="0" y="29"/>
                </a:cxn>
                <a:cxn ang="0">
                  <a:pos x="13" y="38"/>
                </a:cxn>
              </a:cxnLst>
              <a:rect l="0" t="0" r="r" b="b"/>
              <a:pathLst>
                <a:path w="56" h="38">
                  <a:moveTo>
                    <a:pt x="13" y="38"/>
                  </a:moveTo>
                  <a:lnTo>
                    <a:pt x="31" y="38"/>
                  </a:lnTo>
                  <a:lnTo>
                    <a:pt x="46" y="24"/>
                  </a:lnTo>
                  <a:lnTo>
                    <a:pt x="56" y="16"/>
                  </a:lnTo>
                  <a:lnTo>
                    <a:pt x="35" y="6"/>
                  </a:lnTo>
                  <a:lnTo>
                    <a:pt x="35" y="6"/>
                  </a:lnTo>
                  <a:lnTo>
                    <a:pt x="27" y="2"/>
                  </a:lnTo>
                  <a:lnTo>
                    <a:pt x="21" y="0"/>
                  </a:lnTo>
                  <a:lnTo>
                    <a:pt x="20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0" y="29"/>
                  </a:lnTo>
                  <a:lnTo>
                    <a:pt x="13" y="38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0" name="Freeform 30">
              <a:extLst>
                <a:ext uri="{FF2B5EF4-FFF2-40B4-BE49-F238E27FC236}">
                  <a16:creationId xmlns:a16="http://schemas.microsoft.com/office/drawing/2014/main" id="{8CE8B0E5-001C-4946-9FCA-375717A15A98}"/>
                </a:ext>
              </a:extLst>
            </p:cNvPr>
            <p:cNvSpPr>
              <a:spLocks/>
            </p:cNvSpPr>
            <p:nvPr/>
          </p:nvSpPr>
          <p:spPr bwMode="auto">
            <a:xfrm>
              <a:off x="5528254" y="2677812"/>
              <a:ext cx="108218" cy="251228"/>
            </a:xfrm>
            <a:custGeom>
              <a:avLst/>
              <a:gdLst/>
              <a:ahLst/>
              <a:cxnLst>
                <a:cxn ang="0">
                  <a:pos x="198" y="71"/>
                </a:cxn>
                <a:cxn ang="0">
                  <a:pos x="198" y="52"/>
                </a:cxn>
                <a:cxn ang="0">
                  <a:pos x="186" y="36"/>
                </a:cxn>
                <a:cxn ang="0">
                  <a:pos x="115" y="14"/>
                </a:cxn>
                <a:cxn ang="0">
                  <a:pos x="41" y="0"/>
                </a:cxn>
                <a:cxn ang="0">
                  <a:pos x="37" y="14"/>
                </a:cxn>
                <a:cxn ang="0">
                  <a:pos x="32" y="36"/>
                </a:cxn>
                <a:cxn ang="0">
                  <a:pos x="18" y="50"/>
                </a:cxn>
                <a:cxn ang="0">
                  <a:pos x="7" y="77"/>
                </a:cxn>
                <a:cxn ang="0">
                  <a:pos x="9" y="110"/>
                </a:cxn>
                <a:cxn ang="0">
                  <a:pos x="11" y="138"/>
                </a:cxn>
                <a:cxn ang="0">
                  <a:pos x="8" y="167"/>
                </a:cxn>
                <a:cxn ang="0">
                  <a:pos x="26" y="177"/>
                </a:cxn>
                <a:cxn ang="0">
                  <a:pos x="43" y="188"/>
                </a:cxn>
                <a:cxn ang="0">
                  <a:pos x="57" y="211"/>
                </a:cxn>
                <a:cxn ang="0">
                  <a:pos x="79" y="231"/>
                </a:cxn>
                <a:cxn ang="0">
                  <a:pos x="108" y="250"/>
                </a:cxn>
                <a:cxn ang="0">
                  <a:pos x="108" y="260"/>
                </a:cxn>
                <a:cxn ang="0">
                  <a:pos x="93" y="292"/>
                </a:cxn>
                <a:cxn ang="0">
                  <a:pos x="55" y="321"/>
                </a:cxn>
                <a:cxn ang="0">
                  <a:pos x="15" y="351"/>
                </a:cxn>
                <a:cxn ang="0">
                  <a:pos x="5" y="369"/>
                </a:cxn>
                <a:cxn ang="0">
                  <a:pos x="0" y="397"/>
                </a:cxn>
                <a:cxn ang="0">
                  <a:pos x="3" y="414"/>
                </a:cxn>
                <a:cxn ang="0">
                  <a:pos x="14" y="435"/>
                </a:cxn>
                <a:cxn ang="0">
                  <a:pos x="40" y="456"/>
                </a:cxn>
                <a:cxn ang="0">
                  <a:pos x="62" y="465"/>
                </a:cxn>
                <a:cxn ang="0">
                  <a:pos x="83" y="475"/>
                </a:cxn>
                <a:cxn ang="0">
                  <a:pos x="102" y="469"/>
                </a:cxn>
                <a:cxn ang="0">
                  <a:pos x="127" y="475"/>
                </a:cxn>
                <a:cxn ang="0">
                  <a:pos x="136" y="475"/>
                </a:cxn>
                <a:cxn ang="0">
                  <a:pos x="129" y="493"/>
                </a:cxn>
                <a:cxn ang="0">
                  <a:pos x="130" y="512"/>
                </a:cxn>
                <a:cxn ang="0">
                  <a:pos x="136" y="518"/>
                </a:cxn>
                <a:cxn ang="0">
                  <a:pos x="144" y="518"/>
                </a:cxn>
                <a:cxn ang="0">
                  <a:pos x="148" y="482"/>
                </a:cxn>
                <a:cxn ang="0">
                  <a:pos x="152" y="469"/>
                </a:cxn>
                <a:cxn ang="0">
                  <a:pos x="166" y="453"/>
                </a:cxn>
                <a:cxn ang="0">
                  <a:pos x="191" y="426"/>
                </a:cxn>
                <a:cxn ang="0">
                  <a:pos x="200" y="383"/>
                </a:cxn>
                <a:cxn ang="0">
                  <a:pos x="200" y="358"/>
                </a:cxn>
                <a:cxn ang="0">
                  <a:pos x="218" y="338"/>
                </a:cxn>
                <a:cxn ang="0">
                  <a:pos x="222" y="292"/>
                </a:cxn>
                <a:cxn ang="0">
                  <a:pos x="229" y="264"/>
                </a:cxn>
                <a:cxn ang="0">
                  <a:pos x="229" y="221"/>
                </a:cxn>
                <a:cxn ang="0">
                  <a:pos x="229" y="196"/>
                </a:cxn>
                <a:cxn ang="0">
                  <a:pos x="218" y="167"/>
                </a:cxn>
                <a:cxn ang="0">
                  <a:pos x="195" y="161"/>
                </a:cxn>
                <a:cxn ang="0">
                  <a:pos x="184" y="161"/>
                </a:cxn>
                <a:cxn ang="0">
                  <a:pos x="186" y="136"/>
                </a:cxn>
                <a:cxn ang="0">
                  <a:pos x="202" y="110"/>
                </a:cxn>
                <a:cxn ang="0">
                  <a:pos x="211" y="97"/>
                </a:cxn>
                <a:cxn ang="0">
                  <a:pos x="205" y="95"/>
                </a:cxn>
                <a:cxn ang="0">
                  <a:pos x="198" y="71"/>
                </a:cxn>
              </a:cxnLst>
              <a:rect l="0" t="0" r="r" b="b"/>
              <a:pathLst>
                <a:path w="229" h="518">
                  <a:moveTo>
                    <a:pt x="198" y="71"/>
                  </a:moveTo>
                  <a:lnTo>
                    <a:pt x="198" y="52"/>
                  </a:lnTo>
                  <a:lnTo>
                    <a:pt x="186" y="36"/>
                  </a:lnTo>
                  <a:lnTo>
                    <a:pt x="115" y="14"/>
                  </a:lnTo>
                  <a:lnTo>
                    <a:pt x="41" y="0"/>
                  </a:lnTo>
                  <a:lnTo>
                    <a:pt x="37" y="14"/>
                  </a:lnTo>
                  <a:lnTo>
                    <a:pt x="32" y="36"/>
                  </a:lnTo>
                  <a:lnTo>
                    <a:pt x="18" y="50"/>
                  </a:lnTo>
                  <a:lnTo>
                    <a:pt x="7" y="77"/>
                  </a:lnTo>
                  <a:lnTo>
                    <a:pt x="9" y="110"/>
                  </a:lnTo>
                  <a:lnTo>
                    <a:pt x="11" y="138"/>
                  </a:lnTo>
                  <a:lnTo>
                    <a:pt x="8" y="167"/>
                  </a:lnTo>
                  <a:lnTo>
                    <a:pt x="26" y="177"/>
                  </a:lnTo>
                  <a:lnTo>
                    <a:pt x="43" y="188"/>
                  </a:lnTo>
                  <a:lnTo>
                    <a:pt x="57" y="211"/>
                  </a:lnTo>
                  <a:lnTo>
                    <a:pt x="79" y="231"/>
                  </a:lnTo>
                  <a:lnTo>
                    <a:pt x="108" y="250"/>
                  </a:lnTo>
                  <a:lnTo>
                    <a:pt x="108" y="260"/>
                  </a:lnTo>
                  <a:lnTo>
                    <a:pt x="93" y="292"/>
                  </a:lnTo>
                  <a:lnTo>
                    <a:pt x="55" y="321"/>
                  </a:lnTo>
                  <a:lnTo>
                    <a:pt x="15" y="351"/>
                  </a:lnTo>
                  <a:lnTo>
                    <a:pt x="5" y="369"/>
                  </a:lnTo>
                  <a:lnTo>
                    <a:pt x="0" y="397"/>
                  </a:lnTo>
                  <a:lnTo>
                    <a:pt x="3" y="414"/>
                  </a:lnTo>
                  <a:lnTo>
                    <a:pt x="14" y="435"/>
                  </a:lnTo>
                  <a:lnTo>
                    <a:pt x="40" y="456"/>
                  </a:lnTo>
                  <a:lnTo>
                    <a:pt x="62" y="465"/>
                  </a:lnTo>
                  <a:lnTo>
                    <a:pt x="83" y="475"/>
                  </a:lnTo>
                  <a:lnTo>
                    <a:pt x="102" y="469"/>
                  </a:lnTo>
                  <a:lnTo>
                    <a:pt x="127" y="475"/>
                  </a:lnTo>
                  <a:lnTo>
                    <a:pt x="136" y="475"/>
                  </a:lnTo>
                  <a:lnTo>
                    <a:pt x="129" y="493"/>
                  </a:lnTo>
                  <a:lnTo>
                    <a:pt x="130" y="512"/>
                  </a:lnTo>
                  <a:lnTo>
                    <a:pt x="136" y="518"/>
                  </a:lnTo>
                  <a:lnTo>
                    <a:pt x="144" y="518"/>
                  </a:lnTo>
                  <a:lnTo>
                    <a:pt x="148" y="482"/>
                  </a:lnTo>
                  <a:lnTo>
                    <a:pt x="152" y="469"/>
                  </a:lnTo>
                  <a:lnTo>
                    <a:pt x="166" y="453"/>
                  </a:lnTo>
                  <a:lnTo>
                    <a:pt x="191" y="426"/>
                  </a:lnTo>
                  <a:lnTo>
                    <a:pt x="200" y="383"/>
                  </a:lnTo>
                  <a:lnTo>
                    <a:pt x="200" y="358"/>
                  </a:lnTo>
                  <a:lnTo>
                    <a:pt x="218" y="338"/>
                  </a:lnTo>
                  <a:lnTo>
                    <a:pt x="222" y="292"/>
                  </a:lnTo>
                  <a:lnTo>
                    <a:pt x="229" y="264"/>
                  </a:lnTo>
                  <a:lnTo>
                    <a:pt x="229" y="221"/>
                  </a:lnTo>
                  <a:lnTo>
                    <a:pt x="229" y="196"/>
                  </a:lnTo>
                  <a:lnTo>
                    <a:pt x="218" y="167"/>
                  </a:lnTo>
                  <a:lnTo>
                    <a:pt x="195" y="161"/>
                  </a:lnTo>
                  <a:lnTo>
                    <a:pt x="184" y="161"/>
                  </a:lnTo>
                  <a:lnTo>
                    <a:pt x="186" y="136"/>
                  </a:lnTo>
                  <a:lnTo>
                    <a:pt x="202" y="110"/>
                  </a:lnTo>
                  <a:lnTo>
                    <a:pt x="211" y="97"/>
                  </a:lnTo>
                  <a:lnTo>
                    <a:pt x="205" y="95"/>
                  </a:lnTo>
                  <a:lnTo>
                    <a:pt x="198" y="71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1" name="Freeform 31">
              <a:extLst>
                <a:ext uri="{FF2B5EF4-FFF2-40B4-BE49-F238E27FC236}">
                  <a16:creationId xmlns:a16="http://schemas.microsoft.com/office/drawing/2014/main" id="{99809FA2-031A-447D-9FB9-CCDD89EC3A8E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6894" y="2850623"/>
              <a:ext cx="84011" cy="143766"/>
            </a:xfrm>
            <a:custGeom>
              <a:avLst/>
              <a:gdLst/>
              <a:ahLst/>
              <a:cxnLst>
                <a:cxn ang="0">
                  <a:pos x="46" y="57"/>
                </a:cxn>
                <a:cxn ang="0">
                  <a:pos x="43" y="40"/>
                </a:cxn>
                <a:cxn ang="0">
                  <a:pos x="48" y="12"/>
                </a:cxn>
                <a:cxn ang="0">
                  <a:pos x="52" y="4"/>
                </a:cxn>
                <a:cxn ang="0">
                  <a:pos x="47" y="0"/>
                </a:cxn>
                <a:cxn ang="0">
                  <a:pos x="27" y="0"/>
                </a:cxn>
                <a:cxn ang="0">
                  <a:pos x="21" y="0"/>
                </a:cxn>
                <a:cxn ang="0">
                  <a:pos x="7" y="11"/>
                </a:cxn>
                <a:cxn ang="0">
                  <a:pos x="0" y="29"/>
                </a:cxn>
                <a:cxn ang="0">
                  <a:pos x="64" y="296"/>
                </a:cxn>
                <a:cxn ang="0">
                  <a:pos x="176" y="279"/>
                </a:cxn>
                <a:cxn ang="0">
                  <a:pos x="169" y="241"/>
                </a:cxn>
                <a:cxn ang="0">
                  <a:pos x="157" y="219"/>
                </a:cxn>
                <a:cxn ang="0">
                  <a:pos x="145" y="205"/>
                </a:cxn>
                <a:cxn ang="0">
                  <a:pos x="136" y="201"/>
                </a:cxn>
                <a:cxn ang="0">
                  <a:pos x="122" y="189"/>
                </a:cxn>
                <a:cxn ang="0">
                  <a:pos x="107" y="173"/>
                </a:cxn>
                <a:cxn ang="0">
                  <a:pos x="94" y="155"/>
                </a:cxn>
                <a:cxn ang="0">
                  <a:pos x="83" y="130"/>
                </a:cxn>
                <a:cxn ang="0">
                  <a:pos x="70" y="108"/>
                </a:cxn>
                <a:cxn ang="0">
                  <a:pos x="82" y="97"/>
                </a:cxn>
                <a:cxn ang="0">
                  <a:pos x="57" y="78"/>
                </a:cxn>
                <a:cxn ang="0">
                  <a:pos x="46" y="57"/>
                </a:cxn>
              </a:cxnLst>
              <a:rect l="0" t="0" r="r" b="b"/>
              <a:pathLst>
                <a:path w="176" h="296">
                  <a:moveTo>
                    <a:pt x="46" y="57"/>
                  </a:moveTo>
                  <a:lnTo>
                    <a:pt x="43" y="40"/>
                  </a:lnTo>
                  <a:lnTo>
                    <a:pt x="48" y="12"/>
                  </a:lnTo>
                  <a:lnTo>
                    <a:pt x="52" y="4"/>
                  </a:lnTo>
                  <a:lnTo>
                    <a:pt x="47" y="0"/>
                  </a:lnTo>
                  <a:lnTo>
                    <a:pt x="27" y="0"/>
                  </a:lnTo>
                  <a:lnTo>
                    <a:pt x="21" y="0"/>
                  </a:lnTo>
                  <a:lnTo>
                    <a:pt x="7" y="11"/>
                  </a:lnTo>
                  <a:lnTo>
                    <a:pt x="0" y="29"/>
                  </a:lnTo>
                  <a:lnTo>
                    <a:pt x="64" y="296"/>
                  </a:lnTo>
                  <a:lnTo>
                    <a:pt x="176" y="279"/>
                  </a:lnTo>
                  <a:lnTo>
                    <a:pt x="169" y="241"/>
                  </a:lnTo>
                  <a:lnTo>
                    <a:pt x="157" y="219"/>
                  </a:lnTo>
                  <a:lnTo>
                    <a:pt x="145" y="205"/>
                  </a:lnTo>
                  <a:lnTo>
                    <a:pt x="136" y="201"/>
                  </a:lnTo>
                  <a:lnTo>
                    <a:pt x="122" y="189"/>
                  </a:lnTo>
                  <a:lnTo>
                    <a:pt x="107" y="173"/>
                  </a:lnTo>
                  <a:lnTo>
                    <a:pt x="94" y="155"/>
                  </a:lnTo>
                  <a:lnTo>
                    <a:pt x="83" y="130"/>
                  </a:lnTo>
                  <a:lnTo>
                    <a:pt x="70" y="108"/>
                  </a:lnTo>
                  <a:lnTo>
                    <a:pt x="82" y="97"/>
                  </a:lnTo>
                  <a:lnTo>
                    <a:pt x="57" y="78"/>
                  </a:lnTo>
                  <a:lnTo>
                    <a:pt x="46" y="57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2" name="Freeform 32">
              <a:extLst>
                <a:ext uri="{FF2B5EF4-FFF2-40B4-BE49-F238E27FC236}">
                  <a16:creationId xmlns:a16="http://schemas.microsoft.com/office/drawing/2014/main" id="{2FDACAEE-BE71-4F82-A133-E78C26560F00}"/>
                </a:ext>
              </a:extLst>
            </p:cNvPr>
            <p:cNvSpPr>
              <a:spLocks/>
            </p:cNvSpPr>
            <p:nvPr/>
          </p:nvSpPr>
          <p:spPr bwMode="auto">
            <a:xfrm>
              <a:off x="5089684" y="2611011"/>
              <a:ext cx="489831" cy="323837"/>
            </a:xfrm>
            <a:custGeom>
              <a:avLst/>
              <a:gdLst/>
              <a:ahLst/>
              <a:cxnLst>
                <a:cxn ang="0">
                  <a:pos x="901" y="497"/>
                </a:cxn>
                <a:cxn ang="0">
                  <a:pos x="907" y="497"/>
                </a:cxn>
                <a:cxn ang="0">
                  <a:pos x="927" y="497"/>
                </a:cxn>
                <a:cxn ang="0">
                  <a:pos x="932" y="501"/>
                </a:cxn>
                <a:cxn ang="0">
                  <a:pos x="938" y="491"/>
                </a:cxn>
                <a:cxn ang="0">
                  <a:pos x="978" y="461"/>
                </a:cxn>
                <a:cxn ang="0">
                  <a:pos x="1016" y="432"/>
                </a:cxn>
                <a:cxn ang="0">
                  <a:pos x="1031" y="400"/>
                </a:cxn>
                <a:cxn ang="0">
                  <a:pos x="1031" y="390"/>
                </a:cxn>
                <a:cxn ang="0">
                  <a:pos x="1002" y="371"/>
                </a:cxn>
                <a:cxn ang="0">
                  <a:pos x="980" y="351"/>
                </a:cxn>
                <a:cxn ang="0">
                  <a:pos x="966" y="328"/>
                </a:cxn>
                <a:cxn ang="0">
                  <a:pos x="949" y="317"/>
                </a:cxn>
                <a:cxn ang="0">
                  <a:pos x="931" y="307"/>
                </a:cxn>
                <a:cxn ang="0">
                  <a:pos x="934" y="278"/>
                </a:cxn>
                <a:cxn ang="0">
                  <a:pos x="932" y="250"/>
                </a:cxn>
                <a:cxn ang="0">
                  <a:pos x="930" y="217"/>
                </a:cxn>
                <a:cxn ang="0">
                  <a:pos x="941" y="190"/>
                </a:cxn>
                <a:cxn ang="0">
                  <a:pos x="955" y="176"/>
                </a:cxn>
                <a:cxn ang="0">
                  <a:pos x="960" y="154"/>
                </a:cxn>
                <a:cxn ang="0">
                  <a:pos x="964" y="140"/>
                </a:cxn>
                <a:cxn ang="0">
                  <a:pos x="978" y="114"/>
                </a:cxn>
                <a:cxn ang="0">
                  <a:pos x="962" y="103"/>
                </a:cxn>
                <a:cxn ang="0">
                  <a:pos x="946" y="101"/>
                </a:cxn>
                <a:cxn ang="0">
                  <a:pos x="931" y="92"/>
                </a:cxn>
                <a:cxn ang="0">
                  <a:pos x="910" y="57"/>
                </a:cxn>
                <a:cxn ang="0">
                  <a:pos x="887" y="33"/>
                </a:cxn>
                <a:cxn ang="0">
                  <a:pos x="842" y="0"/>
                </a:cxn>
                <a:cxn ang="0">
                  <a:pos x="130" y="129"/>
                </a:cxn>
                <a:cxn ang="0">
                  <a:pos x="116" y="75"/>
                </a:cxn>
                <a:cxn ang="0">
                  <a:pos x="82" y="99"/>
                </a:cxn>
                <a:cxn ang="0">
                  <a:pos x="55" y="117"/>
                </a:cxn>
                <a:cxn ang="0">
                  <a:pos x="25" y="137"/>
                </a:cxn>
                <a:cxn ang="0">
                  <a:pos x="0" y="157"/>
                </a:cxn>
                <a:cxn ang="0">
                  <a:pos x="83" y="669"/>
                </a:cxn>
                <a:cxn ang="0">
                  <a:pos x="880" y="526"/>
                </a:cxn>
                <a:cxn ang="0">
                  <a:pos x="887" y="508"/>
                </a:cxn>
                <a:cxn ang="0">
                  <a:pos x="901" y="497"/>
                </a:cxn>
              </a:cxnLst>
              <a:rect l="0" t="0" r="r" b="b"/>
              <a:pathLst>
                <a:path w="1031" h="669">
                  <a:moveTo>
                    <a:pt x="901" y="497"/>
                  </a:moveTo>
                  <a:lnTo>
                    <a:pt x="907" y="497"/>
                  </a:lnTo>
                  <a:lnTo>
                    <a:pt x="927" y="497"/>
                  </a:lnTo>
                  <a:lnTo>
                    <a:pt x="932" y="501"/>
                  </a:lnTo>
                  <a:lnTo>
                    <a:pt x="938" y="491"/>
                  </a:lnTo>
                  <a:lnTo>
                    <a:pt x="978" y="461"/>
                  </a:lnTo>
                  <a:lnTo>
                    <a:pt x="1016" y="432"/>
                  </a:lnTo>
                  <a:lnTo>
                    <a:pt x="1031" y="400"/>
                  </a:lnTo>
                  <a:lnTo>
                    <a:pt x="1031" y="390"/>
                  </a:lnTo>
                  <a:lnTo>
                    <a:pt x="1002" y="371"/>
                  </a:lnTo>
                  <a:lnTo>
                    <a:pt x="980" y="351"/>
                  </a:lnTo>
                  <a:lnTo>
                    <a:pt x="966" y="328"/>
                  </a:lnTo>
                  <a:lnTo>
                    <a:pt x="949" y="317"/>
                  </a:lnTo>
                  <a:lnTo>
                    <a:pt x="931" y="307"/>
                  </a:lnTo>
                  <a:lnTo>
                    <a:pt x="934" y="278"/>
                  </a:lnTo>
                  <a:lnTo>
                    <a:pt x="932" y="250"/>
                  </a:lnTo>
                  <a:lnTo>
                    <a:pt x="930" y="217"/>
                  </a:lnTo>
                  <a:lnTo>
                    <a:pt x="941" y="190"/>
                  </a:lnTo>
                  <a:lnTo>
                    <a:pt x="955" y="176"/>
                  </a:lnTo>
                  <a:lnTo>
                    <a:pt x="960" y="154"/>
                  </a:lnTo>
                  <a:lnTo>
                    <a:pt x="964" y="140"/>
                  </a:lnTo>
                  <a:lnTo>
                    <a:pt x="978" y="114"/>
                  </a:lnTo>
                  <a:lnTo>
                    <a:pt x="962" y="103"/>
                  </a:lnTo>
                  <a:lnTo>
                    <a:pt x="946" y="101"/>
                  </a:lnTo>
                  <a:lnTo>
                    <a:pt x="931" y="92"/>
                  </a:lnTo>
                  <a:lnTo>
                    <a:pt x="910" y="57"/>
                  </a:lnTo>
                  <a:lnTo>
                    <a:pt x="887" y="33"/>
                  </a:lnTo>
                  <a:lnTo>
                    <a:pt x="842" y="0"/>
                  </a:lnTo>
                  <a:lnTo>
                    <a:pt x="130" y="129"/>
                  </a:lnTo>
                  <a:lnTo>
                    <a:pt x="116" y="75"/>
                  </a:lnTo>
                  <a:lnTo>
                    <a:pt x="82" y="99"/>
                  </a:lnTo>
                  <a:lnTo>
                    <a:pt x="55" y="117"/>
                  </a:lnTo>
                  <a:lnTo>
                    <a:pt x="25" y="137"/>
                  </a:lnTo>
                  <a:lnTo>
                    <a:pt x="0" y="157"/>
                  </a:lnTo>
                  <a:lnTo>
                    <a:pt x="83" y="669"/>
                  </a:lnTo>
                  <a:lnTo>
                    <a:pt x="880" y="526"/>
                  </a:lnTo>
                  <a:lnTo>
                    <a:pt x="887" y="508"/>
                  </a:lnTo>
                  <a:lnTo>
                    <a:pt x="901" y="497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3" name="Freeform 33">
              <a:extLst>
                <a:ext uri="{FF2B5EF4-FFF2-40B4-BE49-F238E27FC236}">
                  <a16:creationId xmlns:a16="http://schemas.microsoft.com/office/drawing/2014/main" id="{719924A3-A96A-4AEB-8566-7E51DDE70B2E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9755" y="3910718"/>
              <a:ext cx="758953" cy="608465"/>
            </a:xfrm>
            <a:custGeom>
              <a:avLst/>
              <a:gdLst/>
              <a:ahLst/>
              <a:cxnLst>
                <a:cxn ang="0">
                  <a:pos x="1099" y="4"/>
                </a:cxn>
                <a:cxn ang="0">
                  <a:pos x="1158" y="57"/>
                </a:cxn>
                <a:cxn ang="0">
                  <a:pos x="1223" y="168"/>
                </a:cxn>
                <a:cxn ang="0">
                  <a:pos x="1321" y="346"/>
                </a:cxn>
                <a:cxn ang="0">
                  <a:pos x="1421" y="466"/>
                </a:cxn>
                <a:cxn ang="0">
                  <a:pos x="1407" y="475"/>
                </a:cxn>
                <a:cxn ang="0">
                  <a:pos x="1471" y="640"/>
                </a:cxn>
                <a:cxn ang="0">
                  <a:pos x="1566" y="797"/>
                </a:cxn>
                <a:cxn ang="0">
                  <a:pos x="1598" y="966"/>
                </a:cxn>
                <a:cxn ang="0">
                  <a:pos x="1582" y="1080"/>
                </a:cxn>
                <a:cxn ang="0">
                  <a:pos x="1578" y="1159"/>
                </a:cxn>
                <a:cxn ang="0">
                  <a:pos x="1535" y="1249"/>
                </a:cxn>
                <a:cxn ang="0">
                  <a:pos x="1539" y="1219"/>
                </a:cxn>
                <a:cxn ang="0">
                  <a:pos x="1502" y="1213"/>
                </a:cxn>
                <a:cxn ang="0">
                  <a:pos x="1446" y="1224"/>
                </a:cxn>
                <a:cxn ang="0">
                  <a:pos x="1402" y="1217"/>
                </a:cxn>
                <a:cxn ang="0">
                  <a:pos x="1402" y="1197"/>
                </a:cxn>
                <a:cxn ang="0">
                  <a:pos x="1442" y="1188"/>
                </a:cxn>
                <a:cxn ang="0">
                  <a:pos x="1385" y="1170"/>
                </a:cxn>
                <a:cxn ang="0">
                  <a:pos x="1344" y="1097"/>
                </a:cxn>
                <a:cxn ang="0">
                  <a:pos x="1278" y="1063"/>
                </a:cxn>
                <a:cxn ang="0">
                  <a:pos x="1223" y="972"/>
                </a:cxn>
                <a:cxn ang="0">
                  <a:pos x="1188" y="933"/>
                </a:cxn>
                <a:cxn ang="0">
                  <a:pos x="1176" y="883"/>
                </a:cxn>
                <a:cxn ang="0">
                  <a:pos x="1145" y="869"/>
                </a:cxn>
                <a:cxn ang="0">
                  <a:pos x="1123" y="891"/>
                </a:cxn>
                <a:cxn ang="0">
                  <a:pos x="1063" y="812"/>
                </a:cxn>
                <a:cxn ang="0">
                  <a:pos x="1051" y="775"/>
                </a:cxn>
                <a:cxn ang="0">
                  <a:pos x="1063" y="716"/>
                </a:cxn>
                <a:cxn ang="0">
                  <a:pos x="1065" y="668"/>
                </a:cxn>
                <a:cxn ang="0">
                  <a:pos x="1045" y="669"/>
                </a:cxn>
                <a:cxn ang="0">
                  <a:pos x="1026" y="658"/>
                </a:cxn>
                <a:cxn ang="0">
                  <a:pos x="1040" y="702"/>
                </a:cxn>
                <a:cxn ang="0">
                  <a:pos x="1017" y="711"/>
                </a:cxn>
                <a:cxn ang="0">
                  <a:pos x="984" y="659"/>
                </a:cxn>
                <a:cxn ang="0">
                  <a:pos x="995" y="584"/>
                </a:cxn>
                <a:cxn ang="0">
                  <a:pos x="998" y="475"/>
                </a:cxn>
                <a:cxn ang="0">
                  <a:pos x="952" y="400"/>
                </a:cxn>
                <a:cxn ang="0">
                  <a:pos x="895" y="371"/>
                </a:cxn>
                <a:cxn ang="0">
                  <a:pos x="834" y="329"/>
                </a:cxn>
                <a:cxn ang="0">
                  <a:pos x="783" y="265"/>
                </a:cxn>
                <a:cxn ang="0">
                  <a:pos x="714" y="215"/>
                </a:cxn>
                <a:cxn ang="0">
                  <a:pos x="643" y="219"/>
                </a:cxn>
                <a:cxn ang="0">
                  <a:pos x="634" y="262"/>
                </a:cxn>
                <a:cxn ang="0">
                  <a:pos x="585" y="272"/>
                </a:cxn>
                <a:cxn ang="0">
                  <a:pos x="457" y="325"/>
                </a:cxn>
                <a:cxn ang="0">
                  <a:pos x="421" y="268"/>
                </a:cxn>
                <a:cxn ang="0">
                  <a:pos x="417" y="239"/>
                </a:cxn>
                <a:cxn ang="0">
                  <a:pos x="389" y="214"/>
                </a:cxn>
                <a:cxn ang="0">
                  <a:pos x="390" y="197"/>
                </a:cxn>
                <a:cxn ang="0">
                  <a:pos x="376" y="208"/>
                </a:cxn>
                <a:cxn ang="0">
                  <a:pos x="349" y="214"/>
                </a:cxn>
                <a:cxn ang="0">
                  <a:pos x="353" y="239"/>
                </a:cxn>
                <a:cxn ang="0">
                  <a:pos x="290" y="207"/>
                </a:cxn>
                <a:cxn ang="0">
                  <a:pos x="210" y="186"/>
                </a:cxn>
                <a:cxn ang="0">
                  <a:pos x="102" y="194"/>
                </a:cxn>
                <a:cxn ang="0">
                  <a:pos x="38" y="175"/>
                </a:cxn>
                <a:cxn ang="0">
                  <a:pos x="0" y="114"/>
                </a:cxn>
                <a:cxn ang="0">
                  <a:pos x="49" y="81"/>
                </a:cxn>
                <a:cxn ang="0">
                  <a:pos x="533" y="95"/>
                </a:cxn>
                <a:cxn ang="0">
                  <a:pos x="1077" y="108"/>
                </a:cxn>
              </a:cxnLst>
              <a:rect l="0" t="0" r="r" b="b"/>
              <a:pathLst>
                <a:path w="1598" h="1256">
                  <a:moveTo>
                    <a:pt x="1066" y="0"/>
                  </a:moveTo>
                  <a:lnTo>
                    <a:pt x="1063" y="0"/>
                  </a:lnTo>
                  <a:lnTo>
                    <a:pt x="1099" y="4"/>
                  </a:lnTo>
                  <a:lnTo>
                    <a:pt x="1144" y="13"/>
                  </a:lnTo>
                  <a:lnTo>
                    <a:pt x="1152" y="42"/>
                  </a:lnTo>
                  <a:lnTo>
                    <a:pt x="1158" y="57"/>
                  </a:lnTo>
                  <a:lnTo>
                    <a:pt x="1174" y="71"/>
                  </a:lnTo>
                  <a:lnTo>
                    <a:pt x="1196" y="96"/>
                  </a:lnTo>
                  <a:lnTo>
                    <a:pt x="1223" y="168"/>
                  </a:lnTo>
                  <a:lnTo>
                    <a:pt x="1258" y="224"/>
                  </a:lnTo>
                  <a:lnTo>
                    <a:pt x="1296" y="304"/>
                  </a:lnTo>
                  <a:lnTo>
                    <a:pt x="1321" y="346"/>
                  </a:lnTo>
                  <a:lnTo>
                    <a:pt x="1378" y="423"/>
                  </a:lnTo>
                  <a:lnTo>
                    <a:pt x="1406" y="448"/>
                  </a:lnTo>
                  <a:lnTo>
                    <a:pt x="1421" y="466"/>
                  </a:lnTo>
                  <a:lnTo>
                    <a:pt x="1425" y="480"/>
                  </a:lnTo>
                  <a:lnTo>
                    <a:pt x="1419" y="530"/>
                  </a:lnTo>
                  <a:lnTo>
                    <a:pt x="1407" y="475"/>
                  </a:lnTo>
                  <a:lnTo>
                    <a:pt x="1400" y="530"/>
                  </a:lnTo>
                  <a:lnTo>
                    <a:pt x="1431" y="587"/>
                  </a:lnTo>
                  <a:lnTo>
                    <a:pt x="1471" y="640"/>
                  </a:lnTo>
                  <a:lnTo>
                    <a:pt x="1507" y="712"/>
                  </a:lnTo>
                  <a:lnTo>
                    <a:pt x="1534" y="755"/>
                  </a:lnTo>
                  <a:lnTo>
                    <a:pt x="1566" y="797"/>
                  </a:lnTo>
                  <a:lnTo>
                    <a:pt x="1586" y="843"/>
                  </a:lnTo>
                  <a:lnTo>
                    <a:pt x="1598" y="927"/>
                  </a:lnTo>
                  <a:lnTo>
                    <a:pt x="1598" y="966"/>
                  </a:lnTo>
                  <a:lnTo>
                    <a:pt x="1598" y="1017"/>
                  </a:lnTo>
                  <a:lnTo>
                    <a:pt x="1598" y="1062"/>
                  </a:lnTo>
                  <a:lnTo>
                    <a:pt x="1582" y="1080"/>
                  </a:lnTo>
                  <a:lnTo>
                    <a:pt x="1568" y="1102"/>
                  </a:lnTo>
                  <a:lnTo>
                    <a:pt x="1568" y="1126"/>
                  </a:lnTo>
                  <a:lnTo>
                    <a:pt x="1578" y="1159"/>
                  </a:lnTo>
                  <a:lnTo>
                    <a:pt x="1567" y="1202"/>
                  </a:lnTo>
                  <a:lnTo>
                    <a:pt x="1555" y="1237"/>
                  </a:lnTo>
                  <a:lnTo>
                    <a:pt x="1535" y="1249"/>
                  </a:lnTo>
                  <a:lnTo>
                    <a:pt x="1523" y="1256"/>
                  </a:lnTo>
                  <a:lnTo>
                    <a:pt x="1532" y="1233"/>
                  </a:lnTo>
                  <a:lnTo>
                    <a:pt x="1539" y="1219"/>
                  </a:lnTo>
                  <a:lnTo>
                    <a:pt x="1546" y="1197"/>
                  </a:lnTo>
                  <a:lnTo>
                    <a:pt x="1535" y="1198"/>
                  </a:lnTo>
                  <a:lnTo>
                    <a:pt x="1502" y="1213"/>
                  </a:lnTo>
                  <a:lnTo>
                    <a:pt x="1481" y="1220"/>
                  </a:lnTo>
                  <a:lnTo>
                    <a:pt x="1467" y="1215"/>
                  </a:lnTo>
                  <a:lnTo>
                    <a:pt x="1446" y="1224"/>
                  </a:lnTo>
                  <a:lnTo>
                    <a:pt x="1435" y="1233"/>
                  </a:lnTo>
                  <a:lnTo>
                    <a:pt x="1419" y="1230"/>
                  </a:lnTo>
                  <a:lnTo>
                    <a:pt x="1402" y="1217"/>
                  </a:lnTo>
                  <a:lnTo>
                    <a:pt x="1388" y="1206"/>
                  </a:lnTo>
                  <a:lnTo>
                    <a:pt x="1395" y="1198"/>
                  </a:lnTo>
                  <a:lnTo>
                    <a:pt x="1402" y="1197"/>
                  </a:lnTo>
                  <a:lnTo>
                    <a:pt x="1435" y="1201"/>
                  </a:lnTo>
                  <a:lnTo>
                    <a:pt x="1446" y="1198"/>
                  </a:lnTo>
                  <a:lnTo>
                    <a:pt x="1442" y="1188"/>
                  </a:lnTo>
                  <a:lnTo>
                    <a:pt x="1430" y="1180"/>
                  </a:lnTo>
                  <a:lnTo>
                    <a:pt x="1406" y="1181"/>
                  </a:lnTo>
                  <a:lnTo>
                    <a:pt x="1385" y="1170"/>
                  </a:lnTo>
                  <a:lnTo>
                    <a:pt x="1373" y="1141"/>
                  </a:lnTo>
                  <a:lnTo>
                    <a:pt x="1351" y="1116"/>
                  </a:lnTo>
                  <a:lnTo>
                    <a:pt x="1344" y="1097"/>
                  </a:lnTo>
                  <a:lnTo>
                    <a:pt x="1332" y="1081"/>
                  </a:lnTo>
                  <a:lnTo>
                    <a:pt x="1299" y="1074"/>
                  </a:lnTo>
                  <a:lnTo>
                    <a:pt x="1278" y="1063"/>
                  </a:lnTo>
                  <a:lnTo>
                    <a:pt x="1256" y="1055"/>
                  </a:lnTo>
                  <a:lnTo>
                    <a:pt x="1233" y="998"/>
                  </a:lnTo>
                  <a:lnTo>
                    <a:pt x="1223" y="972"/>
                  </a:lnTo>
                  <a:lnTo>
                    <a:pt x="1209" y="958"/>
                  </a:lnTo>
                  <a:lnTo>
                    <a:pt x="1201" y="944"/>
                  </a:lnTo>
                  <a:lnTo>
                    <a:pt x="1188" y="933"/>
                  </a:lnTo>
                  <a:lnTo>
                    <a:pt x="1170" y="923"/>
                  </a:lnTo>
                  <a:lnTo>
                    <a:pt x="1173" y="900"/>
                  </a:lnTo>
                  <a:lnTo>
                    <a:pt x="1176" y="883"/>
                  </a:lnTo>
                  <a:lnTo>
                    <a:pt x="1162" y="855"/>
                  </a:lnTo>
                  <a:lnTo>
                    <a:pt x="1147" y="861"/>
                  </a:lnTo>
                  <a:lnTo>
                    <a:pt x="1145" y="869"/>
                  </a:lnTo>
                  <a:lnTo>
                    <a:pt x="1148" y="898"/>
                  </a:lnTo>
                  <a:lnTo>
                    <a:pt x="1137" y="898"/>
                  </a:lnTo>
                  <a:lnTo>
                    <a:pt x="1123" y="891"/>
                  </a:lnTo>
                  <a:lnTo>
                    <a:pt x="1109" y="869"/>
                  </a:lnTo>
                  <a:lnTo>
                    <a:pt x="1080" y="829"/>
                  </a:lnTo>
                  <a:lnTo>
                    <a:pt x="1063" y="812"/>
                  </a:lnTo>
                  <a:lnTo>
                    <a:pt x="1062" y="804"/>
                  </a:lnTo>
                  <a:lnTo>
                    <a:pt x="1065" y="791"/>
                  </a:lnTo>
                  <a:lnTo>
                    <a:pt x="1051" y="775"/>
                  </a:lnTo>
                  <a:lnTo>
                    <a:pt x="1037" y="764"/>
                  </a:lnTo>
                  <a:lnTo>
                    <a:pt x="1051" y="733"/>
                  </a:lnTo>
                  <a:lnTo>
                    <a:pt x="1063" y="716"/>
                  </a:lnTo>
                  <a:lnTo>
                    <a:pt x="1070" y="701"/>
                  </a:lnTo>
                  <a:lnTo>
                    <a:pt x="1074" y="683"/>
                  </a:lnTo>
                  <a:lnTo>
                    <a:pt x="1065" y="668"/>
                  </a:lnTo>
                  <a:lnTo>
                    <a:pt x="1059" y="690"/>
                  </a:lnTo>
                  <a:lnTo>
                    <a:pt x="1045" y="683"/>
                  </a:lnTo>
                  <a:lnTo>
                    <a:pt x="1045" y="669"/>
                  </a:lnTo>
                  <a:lnTo>
                    <a:pt x="1031" y="651"/>
                  </a:lnTo>
                  <a:lnTo>
                    <a:pt x="1026" y="654"/>
                  </a:lnTo>
                  <a:lnTo>
                    <a:pt x="1026" y="658"/>
                  </a:lnTo>
                  <a:lnTo>
                    <a:pt x="1033" y="668"/>
                  </a:lnTo>
                  <a:lnTo>
                    <a:pt x="1038" y="686"/>
                  </a:lnTo>
                  <a:lnTo>
                    <a:pt x="1040" y="702"/>
                  </a:lnTo>
                  <a:lnTo>
                    <a:pt x="1040" y="709"/>
                  </a:lnTo>
                  <a:lnTo>
                    <a:pt x="1030" y="719"/>
                  </a:lnTo>
                  <a:lnTo>
                    <a:pt x="1017" y="711"/>
                  </a:lnTo>
                  <a:lnTo>
                    <a:pt x="1012" y="701"/>
                  </a:lnTo>
                  <a:lnTo>
                    <a:pt x="991" y="676"/>
                  </a:lnTo>
                  <a:lnTo>
                    <a:pt x="984" y="659"/>
                  </a:lnTo>
                  <a:lnTo>
                    <a:pt x="984" y="636"/>
                  </a:lnTo>
                  <a:lnTo>
                    <a:pt x="984" y="605"/>
                  </a:lnTo>
                  <a:lnTo>
                    <a:pt x="995" y="584"/>
                  </a:lnTo>
                  <a:lnTo>
                    <a:pt x="1005" y="540"/>
                  </a:lnTo>
                  <a:lnTo>
                    <a:pt x="1006" y="514"/>
                  </a:lnTo>
                  <a:lnTo>
                    <a:pt x="998" y="475"/>
                  </a:lnTo>
                  <a:lnTo>
                    <a:pt x="984" y="439"/>
                  </a:lnTo>
                  <a:lnTo>
                    <a:pt x="973" y="422"/>
                  </a:lnTo>
                  <a:lnTo>
                    <a:pt x="952" y="400"/>
                  </a:lnTo>
                  <a:lnTo>
                    <a:pt x="923" y="392"/>
                  </a:lnTo>
                  <a:lnTo>
                    <a:pt x="909" y="393"/>
                  </a:lnTo>
                  <a:lnTo>
                    <a:pt x="895" y="371"/>
                  </a:lnTo>
                  <a:lnTo>
                    <a:pt x="879" y="361"/>
                  </a:lnTo>
                  <a:lnTo>
                    <a:pt x="858" y="340"/>
                  </a:lnTo>
                  <a:lnTo>
                    <a:pt x="834" y="329"/>
                  </a:lnTo>
                  <a:lnTo>
                    <a:pt x="826" y="308"/>
                  </a:lnTo>
                  <a:lnTo>
                    <a:pt x="812" y="294"/>
                  </a:lnTo>
                  <a:lnTo>
                    <a:pt x="783" y="265"/>
                  </a:lnTo>
                  <a:lnTo>
                    <a:pt x="759" y="244"/>
                  </a:lnTo>
                  <a:lnTo>
                    <a:pt x="734" y="232"/>
                  </a:lnTo>
                  <a:lnTo>
                    <a:pt x="714" y="215"/>
                  </a:lnTo>
                  <a:lnTo>
                    <a:pt x="700" y="208"/>
                  </a:lnTo>
                  <a:lnTo>
                    <a:pt x="668" y="208"/>
                  </a:lnTo>
                  <a:lnTo>
                    <a:pt x="643" y="219"/>
                  </a:lnTo>
                  <a:lnTo>
                    <a:pt x="634" y="232"/>
                  </a:lnTo>
                  <a:lnTo>
                    <a:pt x="641" y="253"/>
                  </a:lnTo>
                  <a:lnTo>
                    <a:pt x="634" y="262"/>
                  </a:lnTo>
                  <a:lnTo>
                    <a:pt x="622" y="258"/>
                  </a:lnTo>
                  <a:lnTo>
                    <a:pt x="615" y="251"/>
                  </a:lnTo>
                  <a:lnTo>
                    <a:pt x="585" y="272"/>
                  </a:lnTo>
                  <a:lnTo>
                    <a:pt x="551" y="300"/>
                  </a:lnTo>
                  <a:lnTo>
                    <a:pt x="510" y="311"/>
                  </a:lnTo>
                  <a:lnTo>
                    <a:pt x="457" y="325"/>
                  </a:lnTo>
                  <a:lnTo>
                    <a:pt x="450" y="294"/>
                  </a:lnTo>
                  <a:lnTo>
                    <a:pt x="437" y="278"/>
                  </a:lnTo>
                  <a:lnTo>
                    <a:pt x="421" y="268"/>
                  </a:lnTo>
                  <a:lnTo>
                    <a:pt x="394" y="256"/>
                  </a:lnTo>
                  <a:lnTo>
                    <a:pt x="414" y="246"/>
                  </a:lnTo>
                  <a:lnTo>
                    <a:pt x="417" y="239"/>
                  </a:lnTo>
                  <a:lnTo>
                    <a:pt x="382" y="233"/>
                  </a:lnTo>
                  <a:lnTo>
                    <a:pt x="382" y="219"/>
                  </a:lnTo>
                  <a:lnTo>
                    <a:pt x="389" y="214"/>
                  </a:lnTo>
                  <a:lnTo>
                    <a:pt x="401" y="204"/>
                  </a:lnTo>
                  <a:lnTo>
                    <a:pt x="399" y="197"/>
                  </a:lnTo>
                  <a:lnTo>
                    <a:pt x="390" y="197"/>
                  </a:lnTo>
                  <a:lnTo>
                    <a:pt x="382" y="200"/>
                  </a:lnTo>
                  <a:lnTo>
                    <a:pt x="382" y="207"/>
                  </a:lnTo>
                  <a:lnTo>
                    <a:pt x="376" y="208"/>
                  </a:lnTo>
                  <a:lnTo>
                    <a:pt x="367" y="203"/>
                  </a:lnTo>
                  <a:lnTo>
                    <a:pt x="340" y="203"/>
                  </a:lnTo>
                  <a:lnTo>
                    <a:pt x="349" y="214"/>
                  </a:lnTo>
                  <a:lnTo>
                    <a:pt x="354" y="219"/>
                  </a:lnTo>
                  <a:lnTo>
                    <a:pt x="364" y="236"/>
                  </a:lnTo>
                  <a:lnTo>
                    <a:pt x="353" y="239"/>
                  </a:lnTo>
                  <a:lnTo>
                    <a:pt x="336" y="228"/>
                  </a:lnTo>
                  <a:lnTo>
                    <a:pt x="313" y="211"/>
                  </a:lnTo>
                  <a:lnTo>
                    <a:pt x="290" y="207"/>
                  </a:lnTo>
                  <a:lnTo>
                    <a:pt x="238" y="203"/>
                  </a:lnTo>
                  <a:lnTo>
                    <a:pt x="224" y="197"/>
                  </a:lnTo>
                  <a:lnTo>
                    <a:pt x="210" y="186"/>
                  </a:lnTo>
                  <a:lnTo>
                    <a:pt x="193" y="183"/>
                  </a:lnTo>
                  <a:lnTo>
                    <a:pt x="140" y="194"/>
                  </a:lnTo>
                  <a:lnTo>
                    <a:pt x="102" y="194"/>
                  </a:lnTo>
                  <a:lnTo>
                    <a:pt x="74" y="210"/>
                  </a:lnTo>
                  <a:lnTo>
                    <a:pt x="56" y="218"/>
                  </a:lnTo>
                  <a:lnTo>
                    <a:pt x="38" y="175"/>
                  </a:lnTo>
                  <a:lnTo>
                    <a:pt x="29" y="153"/>
                  </a:lnTo>
                  <a:lnTo>
                    <a:pt x="10" y="125"/>
                  </a:lnTo>
                  <a:lnTo>
                    <a:pt x="0" y="114"/>
                  </a:lnTo>
                  <a:lnTo>
                    <a:pt x="0" y="97"/>
                  </a:lnTo>
                  <a:lnTo>
                    <a:pt x="13" y="92"/>
                  </a:lnTo>
                  <a:lnTo>
                    <a:pt x="49" y="81"/>
                  </a:lnTo>
                  <a:lnTo>
                    <a:pt x="99" y="72"/>
                  </a:lnTo>
                  <a:lnTo>
                    <a:pt x="505" y="35"/>
                  </a:lnTo>
                  <a:lnTo>
                    <a:pt x="533" y="95"/>
                  </a:lnTo>
                  <a:lnTo>
                    <a:pt x="1036" y="64"/>
                  </a:lnTo>
                  <a:lnTo>
                    <a:pt x="1042" y="108"/>
                  </a:lnTo>
                  <a:lnTo>
                    <a:pt x="1077" y="108"/>
                  </a:lnTo>
                  <a:lnTo>
                    <a:pt x="1066" y="0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4" name="Freeform 34">
              <a:extLst>
                <a:ext uri="{FF2B5EF4-FFF2-40B4-BE49-F238E27FC236}">
                  <a16:creationId xmlns:a16="http://schemas.microsoft.com/office/drawing/2014/main" id="{3A47F890-4702-42EC-A8D9-AA431B041119}"/>
                </a:ext>
              </a:extLst>
            </p:cNvPr>
            <p:cNvSpPr>
              <a:spLocks/>
            </p:cNvSpPr>
            <p:nvPr/>
          </p:nvSpPr>
          <p:spPr bwMode="auto">
            <a:xfrm>
              <a:off x="4038826" y="3753882"/>
              <a:ext cx="475592" cy="428394"/>
            </a:xfrm>
            <a:custGeom>
              <a:avLst/>
              <a:gdLst/>
              <a:ahLst/>
              <a:cxnLst>
                <a:cxn ang="0">
                  <a:pos x="969" y="808"/>
                </a:cxn>
                <a:cxn ang="0">
                  <a:pos x="940" y="802"/>
                </a:cxn>
                <a:cxn ang="0">
                  <a:pos x="880" y="765"/>
                </a:cxn>
                <a:cxn ang="0">
                  <a:pos x="836" y="734"/>
                </a:cxn>
                <a:cxn ang="0">
                  <a:pos x="854" y="713"/>
                </a:cxn>
                <a:cxn ang="0">
                  <a:pos x="915" y="705"/>
                </a:cxn>
                <a:cxn ang="0">
                  <a:pos x="891" y="647"/>
                </a:cxn>
                <a:cxn ang="0">
                  <a:pos x="810" y="670"/>
                </a:cxn>
                <a:cxn ang="0">
                  <a:pos x="814" y="654"/>
                </a:cxn>
                <a:cxn ang="0">
                  <a:pos x="851" y="623"/>
                </a:cxn>
                <a:cxn ang="0">
                  <a:pos x="825" y="544"/>
                </a:cxn>
                <a:cxn ang="0">
                  <a:pos x="464" y="450"/>
                </a:cxn>
                <a:cxn ang="0">
                  <a:pos x="464" y="402"/>
                </a:cxn>
                <a:cxn ang="0">
                  <a:pos x="476" y="347"/>
                </a:cxn>
                <a:cxn ang="0">
                  <a:pos x="495" y="319"/>
                </a:cxn>
                <a:cxn ang="0">
                  <a:pos x="533" y="233"/>
                </a:cxn>
                <a:cxn ang="0">
                  <a:pos x="547" y="198"/>
                </a:cxn>
                <a:cxn ang="0">
                  <a:pos x="563" y="128"/>
                </a:cxn>
                <a:cxn ang="0">
                  <a:pos x="535" y="76"/>
                </a:cxn>
                <a:cxn ang="0">
                  <a:pos x="519" y="49"/>
                </a:cxn>
                <a:cxn ang="0">
                  <a:pos x="533" y="11"/>
                </a:cxn>
                <a:cxn ang="0">
                  <a:pos x="0" y="255"/>
                </a:cxn>
                <a:cxn ang="0">
                  <a:pos x="59" y="351"/>
                </a:cxn>
                <a:cxn ang="0">
                  <a:pos x="74" y="409"/>
                </a:cxn>
                <a:cxn ang="0">
                  <a:pos x="74" y="518"/>
                </a:cxn>
                <a:cxn ang="0">
                  <a:pos x="50" y="600"/>
                </a:cxn>
                <a:cxn ang="0">
                  <a:pos x="50" y="718"/>
                </a:cxn>
                <a:cxn ang="0">
                  <a:pos x="80" y="744"/>
                </a:cxn>
                <a:cxn ang="0">
                  <a:pos x="136" y="737"/>
                </a:cxn>
                <a:cxn ang="0">
                  <a:pos x="243" y="765"/>
                </a:cxn>
                <a:cxn ang="0">
                  <a:pos x="399" y="780"/>
                </a:cxn>
                <a:cxn ang="0">
                  <a:pos x="428" y="759"/>
                </a:cxn>
                <a:cxn ang="0">
                  <a:pos x="382" y="749"/>
                </a:cxn>
                <a:cxn ang="0">
                  <a:pos x="422" y="727"/>
                </a:cxn>
                <a:cxn ang="0">
                  <a:pos x="532" y="780"/>
                </a:cxn>
                <a:cxn ang="0">
                  <a:pos x="539" y="824"/>
                </a:cxn>
                <a:cxn ang="0">
                  <a:pos x="610" y="854"/>
                </a:cxn>
                <a:cxn ang="0">
                  <a:pos x="665" y="847"/>
                </a:cxn>
                <a:cxn ang="0">
                  <a:pos x="726" y="822"/>
                </a:cxn>
                <a:cxn ang="0">
                  <a:pos x="779" y="840"/>
                </a:cxn>
                <a:cxn ang="0">
                  <a:pos x="779" y="774"/>
                </a:cxn>
                <a:cxn ang="0">
                  <a:pos x="828" y="806"/>
                </a:cxn>
                <a:cxn ang="0">
                  <a:pos x="923" y="847"/>
                </a:cxn>
                <a:cxn ang="0">
                  <a:pos x="930" y="887"/>
                </a:cxn>
                <a:cxn ang="0">
                  <a:pos x="962" y="867"/>
                </a:cxn>
                <a:cxn ang="0">
                  <a:pos x="994" y="847"/>
                </a:cxn>
              </a:cxnLst>
              <a:rect l="0" t="0" r="r" b="b"/>
              <a:pathLst>
                <a:path w="1002" h="887">
                  <a:moveTo>
                    <a:pt x="991" y="820"/>
                  </a:moveTo>
                  <a:lnTo>
                    <a:pt x="983" y="812"/>
                  </a:lnTo>
                  <a:lnTo>
                    <a:pt x="969" y="808"/>
                  </a:lnTo>
                  <a:lnTo>
                    <a:pt x="961" y="808"/>
                  </a:lnTo>
                  <a:lnTo>
                    <a:pt x="950" y="808"/>
                  </a:lnTo>
                  <a:lnTo>
                    <a:pt x="940" y="802"/>
                  </a:lnTo>
                  <a:lnTo>
                    <a:pt x="915" y="788"/>
                  </a:lnTo>
                  <a:lnTo>
                    <a:pt x="903" y="781"/>
                  </a:lnTo>
                  <a:lnTo>
                    <a:pt x="880" y="765"/>
                  </a:lnTo>
                  <a:lnTo>
                    <a:pt x="866" y="755"/>
                  </a:lnTo>
                  <a:lnTo>
                    <a:pt x="853" y="747"/>
                  </a:lnTo>
                  <a:lnTo>
                    <a:pt x="836" y="734"/>
                  </a:lnTo>
                  <a:lnTo>
                    <a:pt x="828" y="727"/>
                  </a:lnTo>
                  <a:lnTo>
                    <a:pt x="840" y="719"/>
                  </a:lnTo>
                  <a:lnTo>
                    <a:pt x="854" y="713"/>
                  </a:lnTo>
                  <a:lnTo>
                    <a:pt x="880" y="713"/>
                  </a:lnTo>
                  <a:lnTo>
                    <a:pt x="887" y="705"/>
                  </a:lnTo>
                  <a:lnTo>
                    <a:pt x="915" y="705"/>
                  </a:lnTo>
                  <a:lnTo>
                    <a:pt x="922" y="695"/>
                  </a:lnTo>
                  <a:lnTo>
                    <a:pt x="905" y="665"/>
                  </a:lnTo>
                  <a:lnTo>
                    <a:pt x="891" y="647"/>
                  </a:lnTo>
                  <a:lnTo>
                    <a:pt x="884" y="647"/>
                  </a:lnTo>
                  <a:lnTo>
                    <a:pt x="830" y="668"/>
                  </a:lnTo>
                  <a:lnTo>
                    <a:pt x="810" y="670"/>
                  </a:lnTo>
                  <a:lnTo>
                    <a:pt x="796" y="672"/>
                  </a:lnTo>
                  <a:lnTo>
                    <a:pt x="797" y="663"/>
                  </a:lnTo>
                  <a:lnTo>
                    <a:pt x="814" y="654"/>
                  </a:lnTo>
                  <a:lnTo>
                    <a:pt x="832" y="647"/>
                  </a:lnTo>
                  <a:lnTo>
                    <a:pt x="848" y="636"/>
                  </a:lnTo>
                  <a:lnTo>
                    <a:pt x="851" y="623"/>
                  </a:lnTo>
                  <a:lnTo>
                    <a:pt x="851" y="605"/>
                  </a:lnTo>
                  <a:lnTo>
                    <a:pt x="841" y="563"/>
                  </a:lnTo>
                  <a:lnTo>
                    <a:pt x="825" y="544"/>
                  </a:lnTo>
                  <a:lnTo>
                    <a:pt x="811" y="520"/>
                  </a:lnTo>
                  <a:lnTo>
                    <a:pt x="816" y="436"/>
                  </a:lnTo>
                  <a:lnTo>
                    <a:pt x="464" y="450"/>
                  </a:lnTo>
                  <a:lnTo>
                    <a:pt x="457" y="429"/>
                  </a:lnTo>
                  <a:lnTo>
                    <a:pt x="458" y="412"/>
                  </a:lnTo>
                  <a:lnTo>
                    <a:pt x="464" y="402"/>
                  </a:lnTo>
                  <a:lnTo>
                    <a:pt x="476" y="387"/>
                  </a:lnTo>
                  <a:lnTo>
                    <a:pt x="476" y="361"/>
                  </a:lnTo>
                  <a:lnTo>
                    <a:pt x="476" y="347"/>
                  </a:lnTo>
                  <a:lnTo>
                    <a:pt x="481" y="336"/>
                  </a:lnTo>
                  <a:lnTo>
                    <a:pt x="489" y="326"/>
                  </a:lnTo>
                  <a:lnTo>
                    <a:pt x="495" y="319"/>
                  </a:lnTo>
                  <a:lnTo>
                    <a:pt x="497" y="278"/>
                  </a:lnTo>
                  <a:lnTo>
                    <a:pt x="510" y="269"/>
                  </a:lnTo>
                  <a:lnTo>
                    <a:pt x="533" y="233"/>
                  </a:lnTo>
                  <a:lnTo>
                    <a:pt x="539" y="222"/>
                  </a:lnTo>
                  <a:lnTo>
                    <a:pt x="535" y="198"/>
                  </a:lnTo>
                  <a:lnTo>
                    <a:pt x="547" y="198"/>
                  </a:lnTo>
                  <a:lnTo>
                    <a:pt x="563" y="185"/>
                  </a:lnTo>
                  <a:lnTo>
                    <a:pt x="567" y="147"/>
                  </a:lnTo>
                  <a:lnTo>
                    <a:pt x="563" y="128"/>
                  </a:lnTo>
                  <a:lnTo>
                    <a:pt x="540" y="115"/>
                  </a:lnTo>
                  <a:lnTo>
                    <a:pt x="540" y="104"/>
                  </a:lnTo>
                  <a:lnTo>
                    <a:pt x="535" y="76"/>
                  </a:lnTo>
                  <a:lnTo>
                    <a:pt x="539" y="68"/>
                  </a:lnTo>
                  <a:lnTo>
                    <a:pt x="533" y="61"/>
                  </a:lnTo>
                  <a:lnTo>
                    <a:pt x="519" y="49"/>
                  </a:lnTo>
                  <a:lnTo>
                    <a:pt x="535" y="39"/>
                  </a:lnTo>
                  <a:lnTo>
                    <a:pt x="539" y="26"/>
                  </a:lnTo>
                  <a:lnTo>
                    <a:pt x="533" y="11"/>
                  </a:lnTo>
                  <a:lnTo>
                    <a:pt x="519" y="0"/>
                  </a:lnTo>
                  <a:lnTo>
                    <a:pt x="0" y="14"/>
                  </a:lnTo>
                  <a:lnTo>
                    <a:pt x="0" y="255"/>
                  </a:lnTo>
                  <a:lnTo>
                    <a:pt x="37" y="291"/>
                  </a:lnTo>
                  <a:lnTo>
                    <a:pt x="37" y="301"/>
                  </a:lnTo>
                  <a:lnTo>
                    <a:pt x="59" y="351"/>
                  </a:lnTo>
                  <a:lnTo>
                    <a:pt x="68" y="364"/>
                  </a:lnTo>
                  <a:lnTo>
                    <a:pt x="68" y="396"/>
                  </a:lnTo>
                  <a:lnTo>
                    <a:pt x="74" y="409"/>
                  </a:lnTo>
                  <a:lnTo>
                    <a:pt x="82" y="455"/>
                  </a:lnTo>
                  <a:lnTo>
                    <a:pt x="89" y="487"/>
                  </a:lnTo>
                  <a:lnTo>
                    <a:pt x="74" y="518"/>
                  </a:lnTo>
                  <a:lnTo>
                    <a:pt x="56" y="558"/>
                  </a:lnTo>
                  <a:lnTo>
                    <a:pt x="55" y="576"/>
                  </a:lnTo>
                  <a:lnTo>
                    <a:pt x="50" y="600"/>
                  </a:lnTo>
                  <a:lnTo>
                    <a:pt x="64" y="644"/>
                  </a:lnTo>
                  <a:lnTo>
                    <a:pt x="66" y="661"/>
                  </a:lnTo>
                  <a:lnTo>
                    <a:pt x="50" y="718"/>
                  </a:lnTo>
                  <a:lnTo>
                    <a:pt x="35" y="744"/>
                  </a:lnTo>
                  <a:lnTo>
                    <a:pt x="55" y="744"/>
                  </a:lnTo>
                  <a:lnTo>
                    <a:pt x="80" y="744"/>
                  </a:lnTo>
                  <a:lnTo>
                    <a:pt x="99" y="737"/>
                  </a:lnTo>
                  <a:lnTo>
                    <a:pt x="116" y="737"/>
                  </a:lnTo>
                  <a:lnTo>
                    <a:pt x="136" y="737"/>
                  </a:lnTo>
                  <a:lnTo>
                    <a:pt x="188" y="744"/>
                  </a:lnTo>
                  <a:lnTo>
                    <a:pt x="216" y="751"/>
                  </a:lnTo>
                  <a:lnTo>
                    <a:pt x="243" y="765"/>
                  </a:lnTo>
                  <a:lnTo>
                    <a:pt x="282" y="780"/>
                  </a:lnTo>
                  <a:lnTo>
                    <a:pt x="349" y="780"/>
                  </a:lnTo>
                  <a:lnTo>
                    <a:pt x="399" y="780"/>
                  </a:lnTo>
                  <a:lnTo>
                    <a:pt x="433" y="780"/>
                  </a:lnTo>
                  <a:lnTo>
                    <a:pt x="440" y="772"/>
                  </a:lnTo>
                  <a:lnTo>
                    <a:pt x="428" y="759"/>
                  </a:lnTo>
                  <a:lnTo>
                    <a:pt x="403" y="759"/>
                  </a:lnTo>
                  <a:lnTo>
                    <a:pt x="393" y="759"/>
                  </a:lnTo>
                  <a:lnTo>
                    <a:pt x="382" y="749"/>
                  </a:lnTo>
                  <a:lnTo>
                    <a:pt x="386" y="737"/>
                  </a:lnTo>
                  <a:lnTo>
                    <a:pt x="399" y="727"/>
                  </a:lnTo>
                  <a:lnTo>
                    <a:pt x="422" y="727"/>
                  </a:lnTo>
                  <a:lnTo>
                    <a:pt x="461" y="741"/>
                  </a:lnTo>
                  <a:lnTo>
                    <a:pt x="499" y="772"/>
                  </a:lnTo>
                  <a:lnTo>
                    <a:pt x="532" y="780"/>
                  </a:lnTo>
                  <a:lnTo>
                    <a:pt x="557" y="769"/>
                  </a:lnTo>
                  <a:lnTo>
                    <a:pt x="550" y="791"/>
                  </a:lnTo>
                  <a:lnTo>
                    <a:pt x="539" y="824"/>
                  </a:lnTo>
                  <a:lnTo>
                    <a:pt x="550" y="836"/>
                  </a:lnTo>
                  <a:lnTo>
                    <a:pt x="581" y="854"/>
                  </a:lnTo>
                  <a:lnTo>
                    <a:pt x="610" y="854"/>
                  </a:lnTo>
                  <a:lnTo>
                    <a:pt x="632" y="867"/>
                  </a:lnTo>
                  <a:lnTo>
                    <a:pt x="653" y="867"/>
                  </a:lnTo>
                  <a:lnTo>
                    <a:pt x="665" y="847"/>
                  </a:lnTo>
                  <a:lnTo>
                    <a:pt x="686" y="822"/>
                  </a:lnTo>
                  <a:lnTo>
                    <a:pt x="703" y="816"/>
                  </a:lnTo>
                  <a:lnTo>
                    <a:pt x="726" y="822"/>
                  </a:lnTo>
                  <a:lnTo>
                    <a:pt x="747" y="852"/>
                  </a:lnTo>
                  <a:lnTo>
                    <a:pt x="771" y="852"/>
                  </a:lnTo>
                  <a:lnTo>
                    <a:pt x="779" y="840"/>
                  </a:lnTo>
                  <a:lnTo>
                    <a:pt x="769" y="798"/>
                  </a:lnTo>
                  <a:lnTo>
                    <a:pt x="769" y="783"/>
                  </a:lnTo>
                  <a:lnTo>
                    <a:pt x="779" y="774"/>
                  </a:lnTo>
                  <a:lnTo>
                    <a:pt x="804" y="774"/>
                  </a:lnTo>
                  <a:lnTo>
                    <a:pt x="828" y="783"/>
                  </a:lnTo>
                  <a:lnTo>
                    <a:pt x="828" y="806"/>
                  </a:lnTo>
                  <a:lnTo>
                    <a:pt x="865" y="811"/>
                  </a:lnTo>
                  <a:lnTo>
                    <a:pt x="903" y="827"/>
                  </a:lnTo>
                  <a:lnTo>
                    <a:pt x="923" y="847"/>
                  </a:lnTo>
                  <a:lnTo>
                    <a:pt x="915" y="859"/>
                  </a:lnTo>
                  <a:lnTo>
                    <a:pt x="911" y="887"/>
                  </a:lnTo>
                  <a:lnTo>
                    <a:pt x="930" y="887"/>
                  </a:lnTo>
                  <a:lnTo>
                    <a:pt x="937" y="866"/>
                  </a:lnTo>
                  <a:lnTo>
                    <a:pt x="951" y="855"/>
                  </a:lnTo>
                  <a:lnTo>
                    <a:pt x="962" y="867"/>
                  </a:lnTo>
                  <a:lnTo>
                    <a:pt x="971" y="874"/>
                  </a:lnTo>
                  <a:lnTo>
                    <a:pt x="980" y="860"/>
                  </a:lnTo>
                  <a:lnTo>
                    <a:pt x="994" y="847"/>
                  </a:lnTo>
                  <a:lnTo>
                    <a:pt x="1002" y="837"/>
                  </a:lnTo>
                  <a:lnTo>
                    <a:pt x="991" y="820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5" name="Freeform 35">
              <a:extLst>
                <a:ext uri="{FF2B5EF4-FFF2-40B4-BE49-F238E27FC236}">
                  <a16:creationId xmlns:a16="http://schemas.microsoft.com/office/drawing/2014/main" id="{0C50775E-1583-4BE0-BA8E-378B37791044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1869" y="3369052"/>
              <a:ext cx="424330" cy="390638"/>
            </a:xfrm>
            <a:custGeom>
              <a:avLst/>
              <a:gdLst/>
              <a:ahLst/>
              <a:cxnLst>
                <a:cxn ang="0">
                  <a:pos x="34" y="678"/>
                </a:cxn>
                <a:cxn ang="0">
                  <a:pos x="19" y="665"/>
                </a:cxn>
                <a:cxn ang="0">
                  <a:pos x="37" y="679"/>
                </a:cxn>
                <a:cxn ang="0">
                  <a:pos x="51" y="685"/>
                </a:cxn>
                <a:cxn ang="0">
                  <a:pos x="64" y="676"/>
                </a:cxn>
                <a:cxn ang="0">
                  <a:pos x="120" y="682"/>
                </a:cxn>
                <a:cxn ang="0">
                  <a:pos x="120" y="807"/>
                </a:cxn>
                <a:cxn ang="0">
                  <a:pos x="639" y="793"/>
                </a:cxn>
                <a:cxn ang="0">
                  <a:pos x="641" y="794"/>
                </a:cxn>
                <a:cxn ang="0">
                  <a:pos x="653" y="765"/>
                </a:cxn>
                <a:cxn ang="0">
                  <a:pos x="658" y="749"/>
                </a:cxn>
                <a:cxn ang="0">
                  <a:pos x="649" y="733"/>
                </a:cxn>
                <a:cxn ang="0">
                  <a:pos x="651" y="701"/>
                </a:cxn>
                <a:cxn ang="0">
                  <a:pos x="653" y="687"/>
                </a:cxn>
                <a:cxn ang="0">
                  <a:pos x="644" y="672"/>
                </a:cxn>
                <a:cxn ang="0">
                  <a:pos x="635" y="667"/>
                </a:cxn>
                <a:cxn ang="0">
                  <a:pos x="635" y="653"/>
                </a:cxn>
                <a:cxn ang="0">
                  <a:pos x="642" y="646"/>
                </a:cxn>
                <a:cxn ang="0">
                  <a:pos x="639" y="638"/>
                </a:cxn>
                <a:cxn ang="0">
                  <a:pos x="645" y="619"/>
                </a:cxn>
                <a:cxn ang="0">
                  <a:pos x="663" y="603"/>
                </a:cxn>
                <a:cxn ang="0">
                  <a:pos x="669" y="603"/>
                </a:cxn>
                <a:cxn ang="0">
                  <a:pos x="667" y="586"/>
                </a:cxn>
                <a:cxn ang="0">
                  <a:pos x="673" y="565"/>
                </a:cxn>
                <a:cxn ang="0">
                  <a:pos x="683" y="551"/>
                </a:cxn>
                <a:cxn ang="0">
                  <a:pos x="677" y="546"/>
                </a:cxn>
                <a:cxn ang="0">
                  <a:pos x="680" y="522"/>
                </a:cxn>
                <a:cxn ang="0">
                  <a:pos x="699" y="506"/>
                </a:cxn>
                <a:cxn ang="0">
                  <a:pos x="727" y="472"/>
                </a:cxn>
                <a:cxn ang="0">
                  <a:pos x="742" y="449"/>
                </a:cxn>
                <a:cxn ang="0">
                  <a:pos x="739" y="427"/>
                </a:cxn>
                <a:cxn ang="0">
                  <a:pos x="749" y="396"/>
                </a:cxn>
                <a:cxn ang="0">
                  <a:pos x="760" y="396"/>
                </a:cxn>
                <a:cxn ang="0">
                  <a:pos x="767" y="386"/>
                </a:cxn>
                <a:cxn ang="0">
                  <a:pos x="773" y="370"/>
                </a:cxn>
                <a:cxn ang="0">
                  <a:pos x="789" y="359"/>
                </a:cxn>
                <a:cxn ang="0">
                  <a:pos x="803" y="346"/>
                </a:cxn>
                <a:cxn ang="0">
                  <a:pos x="800" y="331"/>
                </a:cxn>
                <a:cxn ang="0">
                  <a:pos x="809" y="320"/>
                </a:cxn>
                <a:cxn ang="0">
                  <a:pos x="823" y="296"/>
                </a:cxn>
                <a:cxn ang="0">
                  <a:pos x="821" y="263"/>
                </a:cxn>
                <a:cxn ang="0">
                  <a:pos x="823" y="236"/>
                </a:cxn>
                <a:cxn ang="0">
                  <a:pos x="838" y="214"/>
                </a:cxn>
                <a:cxn ang="0">
                  <a:pos x="857" y="200"/>
                </a:cxn>
                <a:cxn ang="0">
                  <a:pos x="859" y="193"/>
                </a:cxn>
                <a:cxn ang="0">
                  <a:pos x="862" y="182"/>
                </a:cxn>
                <a:cxn ang="0">
                  <a:pos x="863" y="159"/>
                </a:cxn>
                <a:cxn ang="0">
                  <a:pos x="874" y="155"/>
                </a:cxn>
                <a:cxn ang="0">
                  <a:pos x="887" y="139"/>
                </a:cxn>
                <a:cxn ang="0">
                  <a:pos x="891" y="132"/>
                </a:cxn>
                <a:cxn ang="0">
                  <a:pos x="895" y="123"/>
                </a:cxn>
                <a:cxn ang="0">
                  <a:pos x="895" y="103"/>
                </a:cxn>
                <a:cxn ang="0">
                  <a:pos x="759" y="113"/>
                </a:cxn>
                <a:cxn ang="0">
                  <a:pos x="812" y="32"/>
                </a:cxn>
                <a:cxn ang="0">
                  <a:pos x="806" y="0"/>
                </a:cxn>
                <a:cxn ang="0">
                  <a:pos x="0" y="20"/>
                </a:cxn>
                <a:cxn ang="0">
                  <a:pos x="39" y="257"/>
                </a:cxn>
                <a:cxn ang="0">
                  <a:pos x="34" y="678"/>
                </a:cxn>
              </a:cxnLst>
              <a:rect l="0" t="0" r="r" b="b"/>
              <a:pathLst>
                <a:path w="895" h="807">
                  <a:moveTo>
                    <a:pt x="34" y="678"/>
                  </a:moveTo>
                  <a:lnTo>
                    <a:pt x="19" y="665"/>
                  </a:lnTo>
                  <a:lnTo>
                    <a:pt x="37" y="679"/>
                  </a:lnTo>
                  <a:lnTo>
                    <a:pt x="51" y="685"/>
                  </a:lnTo>
                  <a:lnTo>
                    <a:pt x="64" y="676"/>
                  </a:lnTo>
                  <a:lnTo>
                    <a:pt x="120" y="682"/>
                  </a:lnTo>
                  <a:lnTo>
                    <a:pt x="120" y="807"/>
                  </a:lnTo>
                  <a:lnTo>
                    <a:pt x="639" y="793"/>
                  </a:lnTo>
                  <a:lnTo>
                    <a:pt x="641" y="794"/>
                  </a:lnTo>
                  <a:lnTo>
                    <a:pt x="653" y="765"/>
                  </a:lnTo>
                  <a:lnTo>
                    <a:pt x="658" y="749"/>
                  </a:lnTo>
                  <a:lnTo>
                    <a:pt x="649" y="733"/>
                  </a:lnTo>
                  <a:lnTo>
                    <a:pt x="651" y="701"/>
                  </a:lnTo>
                  <a:lnTo>
                    <a:pt x="653" y="687"/>
                  </a:lnTo>
                  <a:lnTo>
                    <a:pt x="644" y="672"/>
                  </a:lnTo>
                  <a:lnTo>
                    <a:pt x="635" y="667"/>
                  </a:lnTo>
                  <a:lnTo>
                    <a:pt x="635" y="653"/>
                  </a:lnTo>
                  <a:lnTo>
                    <a:pt x="642" y="646"/>
                  </a:lnTo>
                  <a:lnTo>
                    <a:pt x="639" y="638"/>
                  </a:lnTo>
                  <a:lnTo>
                    <a:pt x="645" y="619"/>
                  </a:lnTo>
                  <a:lnTo>
                    <a:pt x="663" y="603"/>
                  </a:lnTo>
                  <a:lnTo>
                    <a:pt x="669" y="603"/>
                  </a:lnTo>
                  <a:lnTo>
                    <a:pt x="667" y="586"/>
                  </a:lnTo>
                  <a:lnTo>
                    <a:pt x="673" y="565"/>
                  </a:lnTo>
                  <a:lnTo>
                    <a:pt x="683" y="551"/>
                  </a:lnTo>
                  <a:lnTo>
                    <a:pt x="677" y="546"/>
                  </a:lnTo>
                  <a:lnTo>
                    <a:pt x="680" y="522"/>
                  </a:lnTo>
                  <a:lnTo>
                    <a:pt x="699" y="506"/>
                  </a:lnTo>
                  <a:lnTo>
                    <a:pt x="727" y="472"/>
                  </a:lnTo>
                  <a:lnTo>
                    <a:pt x="742" y="449"/>
                  </a:lnTo>
                  <a:lnTo>
                    <a:pt x="739" y="427"/>
                  </a:lnTo>
                  <a:lnTo>
                    <a:pt x="749" y="396"/>
                  </a:lnTo>
                  <a:lnTo>
                    <a:pt x="760" y="396"/>
                  </a:lnTo>
                  <a:lnTo>
                    <a:pt x="767" y="386"/>
                  </a:lnTo>
                  <a:lnTo>
                    <a:pt x="773" y="370"/>
                  </a:lnTo>
                  <a:lnTo>
                    <a:pt x="789" y="359"/>
                  </a:lnTo>
                  <a:lnTo>
                    <a:pt x="803" y="346"/>
                  </a:lnTo>
                  <a:lnTo>
                    <a:pt x="800" y="331"/>
                  </a:lnTo>
                  <a:lnTo>
                    <a:pt x="809" y="320"/>
                  </a:lnTo>
                  <a:lnTo>
                    <a:pt x="823" y="296"/>
                  </a:lnTo>
                  <a:lnTo>
                    <a:pt x="821" y="263"/>
                  </a:lnTo>
                  <a:lnTo>
                    <a:pt x="823" y="236"/>
                  </a:lnTo>
                  <a:lnTo>
                    <a:pt x="838" y="214"/>
                  </a:lnTo>
                  <a:lnTo>
                    <a:pt x="857" y="200"/>
                  </a:lnTo>
                  <a:lnTo>
                    <a:pt x="859" y="193"/>
                  </a:lnTo>
                  <a:lnTo>
                    <a:pt x="862" y="182"/>
                  </a:lnTo>
                  <a:lnTo>
                    <a:pt x="863" y="159"/>
                  </a:lnTo>
                  <a:lnTo>
                    <a:pt x="874" y="155"/>
                  </a:lnTo>
                  <a:lnTo>
                    <a:pt x="887" y="139"/>
                  </a:lnTo>
                  <a:lnTo>
                    <a:pt x="891" y="132"/>
                  </a:lnTo>
                  <a:lnTo>
                    <a:pt x="895" y="123"/>
                  </a:lnTo>
                  <a:lnTo>
                    <a:pt x="895" y="103"/>
                  </a:lnTo>
                  <a:lnTo>
                    <a:pt x="759" y="113"/>
                  </a:lnTo>
                  <a:lnTo>
                    <a:pt x="812" y="32"/>
                  </a:lnTo>
                  <a:lnTo>
                    <a:pt x="806" y="0"/>
                  </a:lnTo>
                  <a:lnTo>
                    <a:pt x="0" y="20"/>
                  </a:lnTo>
                  <a:lnTo>
                    <a:pt x="39" y="257"/>
                  </a:lnTo>
                  <a:lnTo>
                    <a:pt x="34" y="678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6" name="Freeform 36">
              <a:extLst>
                <a:ext uri="{FF2B5EF4-FFF2-40B4-BE49-F238E27FC236}">
                  <a16:creationId xmlns:a16="http://schemas.microsoft.com/office/drawing/2014/main" id="{68757E4E-E31B-4143-81E5-AB3470720A81}"/>
                </a:ext>
              </a:extLst>
            </p:cNvPr>
            <p:cNvSpPr>
              <a:spLocks/>
            </p:cNvSpPr>
            <p:nvPr/>
          </p:nvSpPr>
          <p:spPr bwMode="auto">
            <a:xfrm>
              <a:off x="4362057" y="3289183"/>
              <a:ext cx="720507" cy="241063"/>
            </a:xfrm>
            <a:custGeom>
              <a:avLst/>
              <a:gdLst/>
              <a:ahLst/>
              <a:cxnLst>
                <a:cxn ang="0">
                  <a:pos x="898" y="66"/>
                </a:cxn>
                <a:cxn ang="0">
                  <a:pos x="388" y="96"/>
                </a:cxn>
                <a:cxn ang="0">
                  <a:pos x="395" y="143"/>
                </a:cxn>
                <a:cxn ang="0">
                  <a:pos x="123" y="147"/>
                </a:cxn>
                <a:cxn ang="0">
                  <a:pos x="114" y="153"/>
                </a:cxn>
                <a:cxn ang="0">
                  <a:pos x="111" y="165"/>
                </a:cxn>
                <a:cxn ang="0">
                  <a:pos x="114" y="179"/>
                </a:cxn>
                <a:cxn ang="0">
                  <a:pos x="110" y="195"/>
                </a:cxn>
                <a:cxn ang="0">
                  <a:pos x="100" y="200"/>
                </a:cxn>
                <a:cxn ang="0">
                  <a:pos x="95" y="210"/>
                </a:cxn>
                <a:cxn ang="0">
                  <a:pos x="100" y="214"/>
                </a:cxn>
                <a:cxn ang="0">
                  <a:pos x="100" y="214"/>
                </a:cxn>
                <a:cxn ang="0">
                  <a:pos x="110" y="232"/>
                </a:cxn>
                <a:cxn ang="0">
                  <a:pos x="110" y="232"/>
                </a:cxn>
                <a:cxn ang="0">
                  <a:pos x="110" y="236"/>
                </a:cxn>
                <a:cxn ang="0">
                  <a:pos x="107" y="239"/>
                </a:cxn>
                <a:cxn ang="0">
                  <a:pos x="103" y="243"/>
                </a:cxn>
                <a:cxn ang="0">
                  <a:pos x="95" y="254"/>
                </a:cxn>
                <a:cxn ang="0">
                  <a:pos x="92" y="268"/>
                </a:cxn>
                <a:cxn ang="0">
                  <a:pos x="95" y="268"/>
                </a:cxn>
                <a:cxn ang="0">
                  <a:pos x="95" y="288"/>
                </a:cxn>
                <a:cxn ang="0">
                  <a:pos x="91" y="297"/>
                </a:cxn>
                <a:cxn ang="0">
                  <a:pos x="87" y="304"/>
                </a:cxn>
                <a:cxn ang="0">
                  <a:pos x="74" y="320"/>
                </a:cxn>
                <a:cxn ang="0">
                  <a:pos x="63" y="324"/>
                </a:cxn>
                <a:cxn ang="0">
                  <a:pos x="62" y="347"/>
                </a:cxn>
                <a:cxn ang="0">
                  <a:pos x="59" y="358"/>
                </a:cxn>
                <a:cxn ang="0">
                  <a:pos x="57" y="365"/>
                </a:cxn>
                <a:cxn ang="0">
                  <a:pos x="38" y="379"/>
                </a:cxn>
                <a:cxn ang="0">
                  <a:pos x="23" y="401"/>
                </a:cxn>
                <a:cxn ang="0">
                  <a:pos x="21" y="428"/>
                </a:cxn>
                <a:cxn ang="0">
                  <a:pos x="23" y="461"/>
                </a:cxn>
                <a:cxn ang="0">
                  <a:pos x="9" y="485"/>
                </a:cxn>
                <a:cxn ang="0">
                  <a:pos x="0" y="496"/>
                </a:cxn>
                <a:cxn ang="0">
                  <a:pos x="0" y="497"/>
                </a:cxn>
                <a:cxn ang="0">
                  <a:pos x="1083" y="414"/>
                </a:cxn>
                <a:cxn ang="0">
                  <a:pos x="1083" y="411"/>
                </a:cxn>
                <a:cxn ang="0">
                  <a:pos x="1083" y="407"/>
                </a:cxn>
                <a:cxn ang="0">
                  <a:pos x="1084" y="379"/>
                </a:cxn>
                <a:cxn ang="0">
                  <a:pos x="1086" y="367"/>
                </a:cxn>
                <a:cxn ang="0">
                  <a:pos x="1105" y="347"/>
                </a:cxn>
                <a:cxn ang="0">
                  <a:pos x="1120" y="347"/>
                </a:cxn>
                <a:cxn ang="0">
                  <a:pos x="1136" y="333"/>
                </a:cxn>
                <a:cxn ang="0">
                  <a:pos x="1133" y="317"/>
                </a:cxn>
                <a:cxn ang="0">
                  <a:pos x="1147" y="297"/>
                </a:cxn>
                <a:cxn ang="0">
                  <a:pos x="1304" y="203"/>
                </a:cxn>
                <a:cxn ang="0">
                  <a:pos x="1327" y="189"/>
                </a:cxn>
                <a:cxn ang="0">
                  <a:pos x="1337" y="172"/>
                </a:cxn>
                <a:cxn ang="0">
                  <a:pos x="1355" y="143"/>
                </a:cxn>
                <a:cxn ang="0">
                  <a:pos x="1367" y="142"/>
                </a:cxn>
                <a:cxn ang="0">
                  <a:pos x="1381" y="163"/>
                </a:cxn>
                <a:cxn ang="0">
                  <a:pos x="1402" y="143"/>
                </a:cxn>
                <a:cxn ang="0">
                  <a:pos x="1427" y="115"/>
                </a:cxn>
                <a:cxn ang="0">
                  <a:pos x="1478" y="106"/>
                </a:cxn>
                <a:cxn ang="0">
                  <a:pos x="1481" y="86"/>
                </a:cxn>
                <a:cxn ang="0">
                  <a:pos x="1496" y="63"/>
                </a:cxn>
                <a:cxn ang="0">
                  <a:pos x="1513" y="53"/>
                </a:cxn>
                <a:cxn ang="0">
                  <a:pos x="1520" y="56"/>
                </a:cxn>
                <a:cxn ang="0">
                  <a:pos x="1520" y="0"/>
                </a:cxn>
                <a:cxn ang="0">
                  <a:pos x="898" y="66"/>
                </a:cxn>
              </a:cxnLst>
              <a:rect l="0" t="0" r="r" b="b"/>
              <a:pathLst>
                <a:path w="1520" h="497">
                  <a:moveTo>
                    <a:pt x="898" y="66"/>
                  </a:moveTo>
                  <a:lnTo>
                    <a:pt x="388" y="96"/>
                  </a:lnTo>
                  <a:lnTo>
                    <a:pt x="395" y="143"/>
                  </a:lnTo>
                  <a:lnTo>
                    <a:pt x="123" y="147"/>
                  </a:lnTo>
                  <a:lnTo>
                    <a:pt x="114" y="153"/>
                  </a:lnTo>
                  <a:lnTo>
                    <a:pt x="111" y="165"/>
                  </a:lnTo>
                  <a:lnTo>
                    <a:pt x="114" y="179"/>
                  </a:lnTo>
                  <a:lnTo>
                    <a:pt x="110" y="195"/>
                  </a:lnTo>
                  <a:lnTo>
                    <a:pt x="100" y="200"/>
                  </a:lnTo>
                  <a:lnTo>
                    <a:pt x="95" y="210"/>
                  </a:lnTo>
                  <a:lnTo>
                    <a:pt x="100" y="214"/>
                  </a:lnTo>
                  <a:lnTo>
                    <a:pt x="100" y="214"/>
                  </a:lnTo>
                  <a:lnTo>
                    <a:pt x="110" y="232"/>
                  </a:lnTo>
                  <a:lnTo>
                    <a:pt x="110" y="232"/>
                  </a:lnTo>
                  <a:lnTo>
                    <a:pt x="110" y="236"/>
                  </a:lnTo>
                  <a:lnTo>
                    <a:pt x="107" y="239"/>
                  </a:lnTo>
                  <a:lnTo>
                    <a:pt x="103" y="243"/>
                  </a:lnTo>
                  <a:lnTo>
                    <a:pt x="95" y="254"/>
                  </a:lnTo>
                  <a:lnTo>
                    <a:pt x="92" y="268"/>
                  </a:lnTo>
                  <a:lnTo>
                    <a:pt x="95" y="268"/>
                  </a:lnTo>
                  <a:lnTo>
                    <a:pt x="95" y="288"/>
                  </a:lnTo>
                  <a:lnTo>
                    <a:pt x="91" y="297"/>
                  </a:lnTo>
                  <a:lnTo>
                    <a:pt x="87" y="304"/>
                  </a:lnTo>
                  <a:lnTo>
                    <a:pt x="74" y="320"/>
                  </a:lnTo>
                  <a:lnTo>
                    <a:pt x="63" y="324"/>
                  </a:lnTo>
                  <a:lnTo>
                    <a:pt x="62" y="347"/>
                  </a:lnTo>
                  <a:lnTo>
                    <a:pt x="59" y="358"/>
                  </a:lnTo>
                  <a:lnTo>
                    <a:pt x="57" y="365"/>
                  </a:lnTo>
                  <a:lnTo>
                    <a:pt x="38" y="379"/>
                  </a:lnTo>
                  <a:lnTo>
                    <a:pt x="23" y="401"/>
                  </a:lnTo>
                  <a:lnTo>
                    <a:pt x="21" y="428"/>
                  </a:lnTo>
                  <a:lnTo>
                    <a:pt x="23" y="461"/>
                  </a:lnTo>
                  <a:lnTo>
                    <a:pt x="9" y="485"/>
                  </a:lnTo>
                  <a:lnTo>
                    <a:pt x="0" y="496"/>
                  </a:lnTo>
                  <a:lnTo>
                    <a:pt x="0" y="497"/>
                  </a:lnTo>
                  <a:lnTo>
                    <a:pt x="1083" y="414"/>
                  </a:lnTo>
                  <a:lnTo>
                    <a:pt x="1083" y="411"/>
                  </a:lnTo>
                  <a:lnTo>
                    <a:pt x="1083" y="407"/>
                  </a:lnTo>
                  <a:lnTo>
                    <a:pt x="1084" y="379"/>
                  </a:lnTo>
                  <a:lnTo>
                    <a:pt x="1086" y="367"/>
                  </a:lnTo>
                  <a:lnTo>
                    <a:pt x="1105" y="347"/>
                  </a:lnTo>
                  <a:lnTo>
                    <a:pt x="1120" y="347"/>
                  </a:lnTo>
                  <a:lnTo>
                    <a:pt x="1136" y="333"/>
                  </a:lnTo>
                  <a:lnTo>
                    <a:pt x="1133" y="317"/>
                  </a:lnTo>
                  <a:lnTo>
                    <a:pt x="1147" y="297"/>
                  </a:lnTo>
                  <a:lnTo>
                    <a:pt x="1304" y="203"/>
                  </a:lnTo>
                  <a:lnTo>
                    <a:pt x="1327" y="189"/>
                  </a:lnTo>
                  <a:lnTo>
                    <a:pt x="1337" y="172"/>
                  </a:lnTo>
                  <a:lnTo>
                    <a:pt x="1355" y="143"/>
                  </a:lnTo>
                  <a:lnTo>
                    <a:pt x="1367" y="142"/>
                  </a:lnTo>
                  <a:lnTo>
                    <a:pt x="1381" y="163"/>
                  </a:lnTo>
                  <a:lnTo>
                    <a:pt x="1402" y="143"/>
                  </a:lnTo>
                  <a:lnTo>
                    <a:pt x="1427" y="115"/>
                  </a:lnTo>
                  <a:lnTo>
                    <a:pt x="1478" y="106"/>
                  </a:lnTo>
                  <a:lnTo>
                    <a:pt x="1481" y="86"/>
                  </a:lnTo>
                  <a:lnTo>
                    <a:pt x="1496" y="63"/>
                  </a:lnTo>
                  <a:lnTo>
                    <a:pt x="1513" y="53"/>
                  </a:lnTo>
                  <a:lnTo>
                    <a:pt x="1520" y="56"/>
                  </a:lnTo>
                  <a:lnTo>
                    <a:pt x="1520" y="0"/>
                  </a:lnTo>
                  <a:lnTo>
                    <a:pt x="898" y="66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7" name="Freeform 37">
              <a:extLst>
                <a:ext uri="{FF2B5EF4-FFF2-40B4-BE49-F238E27FC236}">
                  <a16:creationId xmlns:a16="http://schemas.microsoft.com/office/drawing/2014/main" id="{1A004B92-04B2-4F0B-A37D-DECD255BC50D}"/>
                </a:ext>
              </a:extLst>
            </p:cNvPr>
            <p:cNvSpPr>
              <a:spLocks/>
            </p:cNvSpPr>
            <p:nvPr/>
          </p:nvSpPr>
          <p:spPr bwMode="auto">
            <a:xfrm>
              <a:off x="4876095" y="3210765"/>
              <a:ext cx="719083" cy="323837"/>
            </a:xfrm>
            <a:custGeom>
              <a:avLst/>
              <a:gdLst/>
              <a:ahLst/>
              <a:cxnLst>
                <a:cxn ang="0">
                  <a:pos x="1485" y="130"/>
                </a:cxn>
                <a:cxn ang="0">
                  <a:pos x="1465" y="176"/>
                </a:cxn>
                <a:cxn ang="0">
                  <a:pos x="1443" y="148"/>
                </a:cxn>
                <a:cxn ang="0">
                  <a:pos x="1393" y="140"/>
                </a:cxn>
                <a:cxn ang="0">
                  <a:pos x="1340" y="162"/>
                </a:cxn>
                <a:cxn ang="0">
                  <a:pos x="1324" y="149"/>
                </a:cxn>
                <a:cxn ang="0">
                  <a:pos x="1311" y="117"/>
                </a:cxn>
                <a:cxn ang="0">
                  <a:pos x="1307" y="83"/>
                </a:cxn>
                <a:cxn ang="0">
                  <a:pos x="1321" y="94"/>
                </a:cxn>
                <a:cxn ang="0">
                  <a:pos x="1346" y="134"/>
                </a:cxn>
                <a:cxn ang="0">
                  <a:pos x="1372" y="117"/>
                </a:cxn>
                <a:cxn ang="0">
                  <a:pos x="1415" y="99"/>
                </a:cxn>
                <a:cxn ang="0">
                  <a:pos x="1428" y="81"/>
                </a:cxn>
                <a:cxn ang="0">
                  <a:pos x="1420" y="73"/>
                </a:cxn>
                <a:cxn ang="0">
                  <a:pos x="1413" y="56"/>
                </a:cxn>
                <a:cxn ang="0">
                  <a:pos x="1451" y="52"/>
                </a:cxn>
                <a:cxn ang="0">
                  <a:pos x="1420" y="0"/>
                </a:cxn>
                <a:cxn ang="0">
                  <a:pos x="437" y="163"/>
                </a:cxn>
                <a:cxn ang="0">
                  <a:pos x="413" y="226"/>
                </a:cxn>
                <a:cxn ang="0">
                  <a:pos x="344" y="278"/>
                </a:cxn>
                <a:cxn ang="0">
                  <a:pos x="284" y="305"/>
                </a:cxn>
                <a:cxn ang="0">
                  <a:pos x="244" y="352"/>
                </a:cxn>
                <a:cxn ang="0">
                  <a:pos x="50" y="480"/>
                </a:cxn>
                <a:cxn ang="0">
                  <a:pos x="22" y="510"/>
                </a:cxn>
                <a:cxn ang="0">
                  <a:pos x="0" y="570"/>
                </a:cxn>
                <a:cxn ang="0">
                  <a:pos x="259" y="549"/>
                </a:cxn>
                <a:cxn ang="0">
                  <a:pos x="419" y="484"/>
                </a:cxn>
                <a:cxn ang="0">
                  <a:pos x="516" y="484"/>
                </a:cxn>
                <a:cxn ang="0">
                  <a:pos x="610" y="470"/>
                </a:cxn>
                <a:cxn ang="0">
                  <a:pos x="844" y="492"/>
                </a:cxn>
                <a:cxn ang="0">
                  <a:pos x="1141" y="650"/>
                </a:cxn>
                <a:cxn ang="0">
                  <a:pos x="1204" y="620"/>
                </a:cxn>
                <a:cxn ang="0">
                  <a:pos x="1243" y="517"/>
                </a:cxn>
                <a:cxn ang="0">
                  <a:pos x="1254" y="478"/>
                </a:cxn>
                <a:cxn ang="0">
                  <a:pos x="1256" y="458"/>
                </a:cxn>
                <a:cxn ang="0">
                  <a:pos x="1268" y="455"/>
                </a:cxn>
                <a:cxn ang="0">
                  <a:pos x="1307" y="459"/>
                </a:cxn>
                <a:cxn ang="0">
                  <a:pos x="1313" y="434"/>
                </a:cxn>
                <a:cxn ang="0">
                  <a:pos x="1350" y="431"/>
                </a:cxn>
                <a:cxn ang="0">
                  <a:pos x="1388" y="415"/>
                </a:cxn>
                <a:cxn ang="0">
                  <a:pos x="1418" y="416"/>
                </a:cxn>
                <a:cxn ang="0">
                  <a:pos x="1438" y="365"/>
                </a:cxn>
                <a:cxn ang="0">
                  <a:pos x="1440" y="351"/>
                </a:cxn>
                <a:cxn ang="0">
                  <a:pos x="1433" y="346"/>
                </a:cxn>
                <a:cxn ang="0">
                  <a:pos x="1414" y="353"/>
                </a:cxn>
                <a:cxn ang="0">
                  <a:pos x="1388" y="370"/>
                </a:cxn>
                <a:cxn ang="0">
                  <a:pos x="1317" y="376"/>
                </a:cxn>
                <a:cxn ang="0">
                  <a:pos x="1318" y="353"/>
                </a:cxn>
                <a:cxn ang="0">
                  <a:pos x="1363" y="359"/>
                </a:cxn>
                <a:cxn ang="0">
                  <a:pos x="1374" y="331"/>
                </a:cxn>
                <a:cxn ang="0">
                  <a:pos x="1389" y="306"/>
                </a:cxn>
                <a:cxn ang="0">
                  <a:pos x="1346" y="284"/>
                </a:cxn>
                <a:cxn ang="0">
                  <a:pos x="1302" y="262"/>
                </a:cxn>
                <a:cxn ang="0">
                  <a:pos x="1368" y="273"/>
                </a:cxn>
                <a:cxn ang="0">
                  <a:pos x="1360" y="251"/>
                </a:cxn>
                <a:cxn ang="0">
                  <a:pos x="1382" y="238"/>
                </a:cxn>
                <a:cxn ang="0">
                  <a:pos x="1407" y="267"/>
                </a:cxn>
                <a:cxn ang="0">
                  <a:pos x="1443" y="270"/>
                </a:cxn>
                <a:cxn ang="0">
                  <a:pos x="1471" y="245"/>
                </a:cxn>
                <a:cxn ang="0">
                  <a:pos x="1482" y="212"/>
                </a:cxn>
                <a:cxn ang="0">
                  <a:pos x="1501" y="204"/>
                </a:cxn>
                <a:cxn ang="0">
                  <a:pos x="1515" y="170"/>
                </a:cxn>
              </a:cxnLst>
              <a:rect l="0" t="0" r="r" b="b"/>
              <a:pathLst>
                <a:path w="1515" h="670">
                  <a:moveTo>
                    <a:pt x="1507" y="155"/>
                  </a:moveTo>
                  <a:lnTo>
                    <a:pt x="1499" y="144"/>
                  </a:lnTo>
                  <a:lnTo>
                    <a:pt x="1485" y="130"/>
                  </a:lnTo>
                  <a:lnTo>
                    <a:pt x="1475" y="130"/>
                  </a:lnTo>
                  <a:lnTo>
                    <a:pt x="1467" y="136"/>
                  </a:lnTo>
                  <a:lnTo>
                    <a:pt x="1465" y="176"/>
                  </a:lnTo>
                  <a:lnTo>
                    <a:pt x="1463" y="184"/>
                  </a:lnTo>
                  <a:lnTo>
                    <a:pt x="1451" y="174"/>
                  </a:lnTo>
                  <a:lnTo>
                    <a:pt x="1443" y="148"/>
                  </a:lnTo>
                  <a:lnTo>
                    <a:pt x="1438" y="130"/>
                  </a:lnTo>
                  <a:lnTo>
                    <a:pt x="1421" y="126"/>
                  </a:lnTo>
                  <a:lnTo>
                    <a:pt x="1393" y="140"/>
                  </a:lnTo>
                  <a:lnTo>
                    <a:pt x="1385" y="140"/>
                  </a:lnTo>
                  <a:lnTo>
                    <a:pt x="1358" y="147"/>
                  </a:lnTo>
                  <a:lnTo>
                    <a:pt x="1340" y="162"/>
                  </a:lnTo>
                  <a:lnTo>
                    <a:pt x="1327" y="179"/>
                  </a:lnTo>
                  <a:lnTo>
                    <a:pt x="1324" y="170"/>
                  </a:lnTo>
                  <a:lnTo>
                    <a:pt x="1324" y="149"/>
                  </a:lnTo>
                  <a:lnTo>
                    <a:pt x="1327" y="140"/>
                  </a:lnTo>
                  <a:lnTo>
                    <a:pt x="1315" y="126"/>
                  </a:lnTo>
                  <a:lnTo>
                    <a:pt x="1311" y="117"/>
                  </a:lnTo>
                  <a:lnTo>
                    <a:pt x="1307" y="104"/>
                  </a:lnTo>
                  <a:lnTo>
                    <a:pt x="1307" y="93"/>
                  </a:lnTo>
                  <a:lnTo>
                    <a:pt x="1307" y="83"/>
                  </a:lnTo>
                  <a:lnTo>
                    <a:pt x="1313" y="74"/>
                  </a:lnTo>
                  <a:lnTo>
                    <a:pt x="1317" y="74"/>
                  </a:lnTo>
                  <a:lnTo>
                    <a:pt x="1321" y="94"/>
                  </a:lnTo>
                  <a:lnTo>
                    <a:pt x="1327" y="119"/>
                  </a:lnTo>
                  <a:lnTo>
                    <a:pt x="1335" y="142"/>
                  </a:lnTo>
                  <a:lnTo>
                    <a:pt x="1346" y="134"/>
                  </a:lnTo>
                  <a:lnTo>
                    <a:pt x="1354" y="130"/>
                  </a:lnTo>
                  <a:lnTo>
                    <a:pt x="1367" y="122"/>
                  </a:lnTo>
                  <a:lnTo>
                    <a:pt x="1372" y="117"/>
                  </a:lnTo>
                  <a:lnTo>
                    <a:pt x="1390" y="109"/>
                  </a:lnTo>
                  <a:lnTo>
                    <a:pt x="1395" y="99"/>
                  </a:lnTo>
                  <a:lnTo>
                    <a:pt x="1415" y="99"/>
                  </a:lnTo>
                  <a:lnTo>
                    <a:pt x="1421" y="88"/>
                  </a:lnTo>
                  <a:lnTo>
                    <a:pt x="1428" y="81"/>
                  </a:lnTo>
                  <a:lnTo>
                    <a:pt x="1428" y="81"/>
                  </a:lnTo>
                  <a:lnTo>
                    <a:pt x="1421" y="74"/>
                  </a:lnTo>
                  <a:lnTo>
                    <a:pt x="1421" y="74"/>
                  </a:lnTo>
                  <a:lnTo>
                    <a:pt x="1420" y="73"/>
                  </a:lnTo>
                  <a:lnTo>
                    <a:pt x="1407" y="62"/>
                  </a:lnTo>
                  <a:lnTo>
                    <a:pt x="1407" y="56"/>
                  </a:lnTo>
                  <a:lnTo>
                    <a:pt x="1413" y="56"/>
                  </a:lnTo>
                  <a:lnTo>
                    <a:pt x="1436" y="65"/>
                  </a:lnTo>
                  <a:lnTo>
                    <a:pt x="1449" y="62"/>
                  </a:lnTo>
                  <a:lnTo>
                    <a:pt x="1451" y="52"/>
                  </a:lnTo>
                  <a:lnTo>
                    <a:pt x="1438" y="31"/>
                  </a:lnTo>
                  <a:lnTo>
                    <a:pt x="1431" y="18"/>
                  </a:lnTo>
                  <a:lnTo>
                    <a:pt x="1420" y="0"/>
                  </a:lnTo>
                  <a:lnTo>
                    <a:pt x="1014" y="81"/>
                  </a:lnTo>
                  <a:lnTo>
                    <a:pt x="722" y="127"/>
                  </a:lnTo>
                  <a:lnTo>
                    <a:pt x="437" y="163"/>
                  </a:lnTo>
                  <a:lnTo>
                    <a:pt x="437" y="219"/>
                  </a:lnTo>
                  <a:lnTo>
                    <a:pt x="430" y="216"/>
                  </a:lnTo>
                  <a:lnTo>
                    <a:pt x="413" y="226"/>
                  </a:lnTo>
                  <a:lnTo>
                    <a:pt x="398" y="249"/>
                  </a:lnTo>
                  <a:lnTo>
                    <a:pt x="395" y="269"/>
                  </a:lnTo>
                  <a:lnTo>
                    <a:pt x="344" y="278"/>
                  </a:lnTo>
                  <a:lnTo>
                    <a:pt x="319" y="306"/>
                  </a:lnTo>
                  <a:lnTo>
                    <a:pt x="298" y="326"/>
                  </a:lnTo>
                  <a:lnTo>
                    <a:pt x="284" y="305"/>
                  </a:lnTo>
                  <a:lnTo>
                    <a:pt x="272" y="306"/>
                  </a:lnTo>
                  <a:lnTo>
                    <a:pt x="254" y="335"/>
                  </a:lnTo>
                  <a:lnTo>
                    <a:pt x="244" y="352"/>
                  </a:lnTo>
                  <a:lnTo>
                    <a:pt x="221" y="366"/>
                  </a:lnTo>
                  <a:lnTo>
                    <a:pt x="64" y="460"/>
                  </a:lnTo>
                  <a:lnTo>
                    <a:pt x="50" y="480"/>
                  </a:lnTo>
                  <a:lnTo>
                    <a:pt x="53" y="496"/>
                  </a:lnTo>
                  <a:lnTo>
                    <a:pt x="37" y="510"/>
                  </a:lnTo>
                  <a:lnTo>
                    <a:pt x="22" y="510"/>
                  </a:lnTo>
                  <a:lnTo>
                    <a:pt x="3" y="530"/>
                  </a:lnTo>
                  <a:lnTo>
                    <a:pt x="1" y="542"/>
                  </a:lnTo>
                  <a:lnTo>
                    <a:pt x="0" y="570"/>
                  </a:lnTo>
                  <a:lnTo>
                    <a:pt x="0" y="574"/>
                  </a:lnTo>
                  <a:lnTo>
                    <a:pt x="0" y="577"/>
                  </a:lnTo>
                  <a:lnTo>
                    <a:pt x="259" y="549"/>
                  </a:lnTo>
                  <a:lnTo>
                    <a:pt x="336" y="489"/>
                  </a:lnTo>
                  <a:lnTo>
                    <a:pt x="383" y="484"/>
                  </a:lnTo>
                  <a:lnTo>
                    <a:pt x="419" y="484"/>
                  </a:lnTo>
                  <a:lnTo>
                    <a:pt x="472" y="492"/>
                  </a:lnTo>
                  <a:lnTo>
                    <a:pt x="499" y="489"/>
                  </a:lnTo>
                  <a:lnTo>
                    <a:pt x="516" y="484"/>
                  </a:lnTo>
                  <a:lnTo>
                    <a:pt x="538" y="470"/>
                  </a:lnTo>
                  <a:lnTo>
                    <a:pt x="572" y="464"/>
                  </a:lnTo>
                  <a:lnTo>
                    <a:pt x="610" y="470"/>
                  </a:lnTo>
                  <a:lnTo>
                    <a:pt x="638" y="484"/>
                  </a:lnTo>
                  <a:lnTo>
                    <a:pt x="660" y="528"/>
                  </a:lnTo>
                  <a:lnTo>
                    <a:pt x="844" y="492"/>
                  </a:lnTo>
                  <a:lnTo>
                    <a:pt x="1086" y="670"/>
                  </a:lnTo>
                  <a:lnTo>
                    <a:pt x="1130" y="652"/>
                  </a:lnTo>
                  <a:lnTo>
                    <a:pt x="1141" y="650"/>
                  </a:lnTo>
                  <a:lnTo>
                    <a:pt x="1179" y="645"/>
                  </a:lnTo>
                  <a:lnTo>
                    <a:pt x="1189" y="632"/>
                  </a:lnTo>
                  <a:lnTo>
                    <a:pt x="1204" y="620"/>
                  </a:lnTo>
                  <a:lnTo>
                    <a:pt x="1210" y="576"/>
                  </a:lnTo>
                  <a:lnTo>
                    <a:pt x="1221" y="545"/>
                  </a:lnTo>
                  <a:lnTo>
                    <a:pt x="1243" y="517"/>
                  </a:lnTo>
                  <a:lnTo>
                    <a:pt x="1260" y="501"/>
                  </a:lnTo>
                  <a:lnTo>
                    <a:pt x="1260" y="491"/>
                  </a:lnTo>
                  <a:lnTo>
                    <a:pt x="1254" y="478"/>
                  </a:lnTo>
                  <a:lnTo>
                    <a:pt x="1252" y="471"/>
                  </a:lnTo>
                  <a:lnTo>
                    <a:pt x="1256" y="464"/>
                  </a:lnTo>
                  <a:lnTo>
                    <a:pt x="1256" y="458"/>
                  </a:lnTo>
                  <a:lnTo>
                    <a:pt x="1260" y="451"/>
                  </a:lnTo>
                  <a:lnTo>
                    <a:pt x="1264" y="451"/>
                  </a:lnTo>
                  <a:lnTo>
                    <a:pt x="1268" y="455"/>
                  </a:lnTo>
                  <a:lnTo>
                    <a:pt x="1274" y="476"/>
                  </a:lnTo>
                  <a:lnTo>
                    <a:pt x="1293" y="467"/>
                  </a:lnTo>
                  <a:lnTo>
                    <a:pt x="1307" y="459"/>
                  </a:lnTo>
                  <a:lnTo>
                    <a:pt x="1307" y="451"/>
                  </a:lnTo>
                  <a:lnTo>
                    <a:pt x="1307" y="441"/>
                  </a:lnTo>
                  <a:lnTo>
                    <a:pt x="1313" y="434"/>
                  </a:lnTo>
                  <a:lnTo>
                    <a:pt x="1317" y="431"/>
                  </a:lnTo>
                  <a:lnTo>
                    <a:pt x="1324" y="439"/>
                  </a:lnTo>
                  <a:lnTo>
                    <a:pt x="1350" y="431"/>
                  </a:lnTo>
                  <a:lnTo>
                    <a:pt x="1367" y="421"/>
                  </a:lnTo>
                  <a:lnTo>
                    <a:pt x="1374" y="421"/>
                  </a:lnTo>
                  <a:lnTo>
                    <a:pt x="1388" y="415"/>
                  </a:lnTo>
                  <a:lnTo>
                    <a:pt x="1399" y="408"/>
                  </a:lnTo>
                  <a:lnTo>
                    <a:pt x="1399" y="403"/>
                  </a:lnTo>
                  <a:lnTo>
                    <a:pt x="1418" y="416"/>
                  </a:lnTo>
                  <a:lnTo>
                    <a:pt x="1426" y="398"/>
                  </a:lnTo>
                  <a:lnTo>
                    <a:pt x="1432" y="376"/>
                  </a:lnTo>
                  <a:lnTo>
                    <a:pt x="1438" y="365"/>
                  </a:lnTo>
                  <a:lnTo>
                    <a:pt x="1443" y="356"/>
                  </a:lnTo>
                  <a:lnTo>
                    <a:pt x="1443" y="356"/>
                  </a:lnTo>
                  <a:lnTo>
                    <a:pt x="1440" y="351"/>
                  </a:lnTo>
                  <a:lnTo>
                    <a:pt x="1436" y="348"/>
                  </a:lnTo>
                  <a:lnTo>
                    <a:pt x="1435" y="346"/>
                  </a:lnTo>
                  <a:lnTo>
                    <a:pt x="1433" y="346"/>
                  </a:lnTo>
                  <a:lnTo>
                    <a:pt x="1433" y="346"/>
                  </a:lnTo>
                  <a:lnTo>
                    <a:pt x="1422" y="351"/>
                  </a:lnTo>
                  <a:lnTo>
                    <a:pt x="1414" y="353"/>
                  </a:lnTo>
                  <a:lnTo>
                    <a:pt x="1410" y="360"/>
                  </a:lnTo>
                  <a:lnTo>
                    <a:pt x="1399" y="365"/>
                  </a:lnTo>
                  <a:lnTo>
                    <a:pt x="1388" y="370"/>
                  </a:lnTo>
                  <a:lnTo>
                    <a:pt x="1368" y="387"/>
                  </a:lnTo>
                  <a:lnTo>
                    <a:pt x="1354" y="387"/>
                  </a:lnTo>
                  <a:lnTo>
                    <a:pt x="1317" y="376"/>
                  </a:lnTo>
                  <a:lnTo>
                    <a:pt x="1313" y="367"/>
                  </a:lnTo>
                  <a:lnTo>
                    <a:pt x="1314" y="356"/>
                  </a:lnTo>
                  <a:lnTo>
                    <a:pt x="1318" y="353"/>
                  </a:lnTo>
                  <a:lnTo>
                    <a:pt x="1329" y="355"/>
                  </a:lnTo>
                  <a:lnTo>
                    <a:pt x="1339" y="356"/>
                  </a:lnTo>
                  <a:lnTo>
                    <a:pt x="1363" y="359"/>
                  </a:lnTo>
                  <a:lnTo>
                    <a:pt x="1374" y="351"/>
                  </a:lnTo>
                  <a:lnTo>
                    <a:pt x="1378" y="340"/>
                  </a:lnTo>
                  <a:lnTo>
                    <a:pt x="1374" y="331"/>
                  </a:lnTo>
                  <a:lnTo>
                    <a:pt x="1375" y="316"/>
                  </a:lnTo>
                  <a:lnTo>
                    <a:pt x="1379" y="316"/>
                  </a:lnTo>
                  <a:lnTo>
                    <a:pt x="1389" y="306"/>
                  </a:lnTo>
                  <a:lnTo>
                    <a:pt x="1388" y="295"/>
                  </a:lnTo>
                  <a:lnTo>
                    <a:pt x="1374" y="295"/>
                  </a:lnTo>
                  <a:lnTo>
                    <a:pt x="1346" y="284"/>
                  </a:lnTo>
                  <a:lnTo>
                    <a:pt x="1314" y="277"/>
                  </a:lnTo>
                  <a:lnTo>
                    <a:pt x="1302" y="270"/>
                  </a:lnTo>
                  <a:lnTo>
                    <a:pt x="1302" y="262"/>
                  </a:lnTo>
                  <a:lnTo>
                    <a:pt x="1321" y="262"/>
                  </a:lnTo>
                  <a:lnTo>
                    <a:pt x="1346" y="262"/>
                  </a:lnTo>
                  <a:lnTo>
                    <a:pt x="1368" y="273"/>
                  </a:lnTo>
                  <a:lnTo>
                    <a:pt x="1374" y="266"/>
                  </a:lnTo>
                  <a:lnTo>
                    <a:pt x="1367" y="256"/>
                  </a:lnTo>
                  <a:lnTo>
                    <a:pt x="1360" y="251"/>
                  </a:lnTo>
                  <a:lnTo>
                    <a:pt x="1357" y="242"/>
                  </a:lnTo>
                  <a:lnTo>
                    <a:pt x="1368" y="238"/>
                  </a:lnTo>
                  <a:lnTo>
                    <a:pt x="1382" y="238"/>
                  </a:lnTo>
                  <a:lnTo>
                    <a:pt x="1386" y="259"/>
                  </a:lnTo>
                  <a:lnTo>
                    <a:pt x="1395" y="267"/>
                  </a:lnTo>
                  <a:lnTo>
                    <a:pt x="1407" y="267"/>
                  </a:lnTo>
                  <a:lnTo>
                    <a:pt x="1411" y="262"/>
                  </a:lnTo>
                  <a:lnTo>
                    <a:pt x="1422" y="267"/>
                  </a:lnTo>
                  <a:lnTo>
                    <a:pt x="1443" y="270"/>
                  </a:lnTo>
                  <a:lnTo>
                    <a:pt x="1467" y="270"/>
                  </a:lnTo>
                  <a:lnTo>
                    <a:pt x="1471" y="263"/>
                  </a:lnTo>
                  <a:lnTo>
                    <a:pt x="1471" y="245"/>
                  </a:lnTo>
                  <a:lnTo>
                    <a:pt x="1476" y="238"/>
                  </a:lnTo>
                  <a:lnTo>
                    <a:pt x="1482" y="220"/>
                  </a:lnTo>
                  <a:lnTo>
                    <a:pt x="1482" y="212"/>
                  </a:lnTo>
                  <a:lnTo>
                    <a:pt x="1486" y="195"/>
                  </a:lnTo>
                  <a:lnTo>
                    <a:pt x="1496" y="195"/>
                  </a:lnTo>
                  <a:lnTo>
                    <a:pt x="1501" y="204"/>
                  </a:lnTo>
                  <a:lnTo>
                    <a:pt x="1513" y="195"/>
                  </a:lnTo>
                  <a:lnTo>
                    <a:pt x="1513" y="179"/>
                  </a:lnTo>
                  <a:lnTo>
                    <a:pt x="1515" y="170"/>
                  </a:lnTo>
                  <a:lnTo>
                    <a:pt x="1507" y="155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8" name="Freeform 38">
              <a:extLst>
                <a:ext uri="{FF2B5EF4-FFF2-40B4-BE49-F238E27FC236}">
                  <a16:creationId xmlns:a16="http://schemas.microsoft.com/office/drawing/2014/main" id="{13C28810-FAE6-4ABE-9206-26DA22CEEBBE}"/>
                </a:ext>
              </a:extLst>
            </p:cNvPr>
            <p:cNvSpPr>
              <a:spLocks/>
            </p:cNvSpPr>
            <p:nvPr/>
          </p:nvSpPr>
          <p:spPr bwMode="auto">
            <a:xfrm>
              <a:off x="4767877" y="3476514"/>
              <a:ext cx="444265" cy="486482"/>
            </a:xfrm>
            <a:custGeom>
              <a:avLst/>
              <a:gdLst/>
              <a:ahLst/>
              <a:cxnLst>
                <a:cxn ang="0">
                  <a:pos x="906" y="578"/>
                </a:cxn>
                <a:cxn ang="0">
                  <a:pos x="892" y="533"/>
                </a:cxn>
                <a:cxn ang="0">
                  <a:pos x="882" y="508"/>
                </a:cxn>
                <a:cxn ang="0">
                  <a:pos x="852" y="490"/>
                </a:cxn>
                <a:cxn ang="0">
                  <a:pos x="842" y="460"/>
                </a:cxn>
                <a:cxn ang="0">
                  <a:pos x="810" y="414"/>
                </a:cxn>
                <a:cxn ang="0">
                  <a:pos x="767" y="376"/>
                </a:cxn>
                <a:cxn ang="0">
                  <a:pos x="684" y="292"/>
                </a:cxn>
                <a:cxn ang="0">
                  <a:pos x="563" y="186"/>
                </a:cxn>
                <a:cxn ang="0">
                  <a:pos x="519" y="126"/>
                </a:cxn>
                <a:cxn ang="0">
                  <a:pos x="437" y="75"/>
                </a:cxn>
                <a:cxn ang="0">
                  <a:pos x="452" y="39"/>
                </a:cxn>
                <a:cxn ang="0">
                  <a:pos x="481" y="8"/>
                </a:cxn>
                <a:cxn ang="0">
                  <a:pos x="226" y="28"/>
                </a:cxn>
                <a:cxn ang="0">
                  <a:pos x="14" y="111"/>
                </a:cxn>
                <a:cxn ang="0">
                  <a:pos x="119" y="500"/>
                </a:cxn>
                <a:cxn ang="0">
                  <a:pos x="179" y="614"/>
                </a:cxn>
                <a:cxn ang="0">
                  <a:pos x="187" y="669"/>
                </a:cxn>
                <a:cxn ang="0">
                  <a:pos x="177" y="722"/>
                </a:cxn>
                <a:cxn ang="0">
                  <a:pos x="175" y="802"/>
                </a:cxn>
                <a:cxn ang="0">
                  <a:pos x="177" y="855"/>
                </a:cxn>
                <a:cxn ang="0">
                  <a:pos x="194" y="898"/>
                </a:cxn>
                <a:cxn ang="0">
                  <a:pos x="241" y="993"/>
                </a:cxn>
                <a:cxn ang="0">
                  <a:pos x="785" y="1006"/>
                </a:cxn>
                <a:cxn ang="0">
                  <a:pos x="807" y="902"/>
                </a:cxn>
                <a:cxn ang="0">
                  <a:pos x="857" y="897"/>
                </a:cxn>
                <a:cxn ang="0">
                  <a:pos x="860" y="876"/>
                </a:cxn>
                <a:cxn ang="0">
                  <a:pos x="848" y="868"/>
                </a:cxn>
                <a:cxn ang="0">
                  <a:pos x="843" y="863"/>
                </a:cxn>
                <a:cxn ang="0">
                  <a:pos x="836" y="855"/>
                </a:cxn>
                <a:cxn ang="0">
                  <a:pos x="849" y="852"/>
                </a:cxn>
                <a:cxn ang="0">
                  <a:pos x="856" y="833"/>
                </a:cxn>
                <a:cxn ang="0">
                  <a:pos x="850" y="825"/>
                </a:cxn>
                <a:cxn ang="0">
                  <a:pos x="884" y="786"/>
                </a:cxn>
                <a:cxn ang="0">
                  <a:pos x="873" y="775"/>
                </a:cxn>
                <a:cxn ang="0">
                  <a:pos x="875" y="770"/>
                </a:cxn>
                <a:cxn ang="0">
                  <a:pos x="880" y="762"/>
                </a:cxn>
                <a:cxn ang="0">
                  <a:pos x="880" y="702"/>
                </a:cxn>
                <a:cxn ang="0">
                  <a:pos x="893" y="704"/>
                </a:cxn>
                <a:cxn ang="0">
                  <a:pos x="906" y="700"/>
                </a:cxn>
                <a:cxn ang="0">
                  <a:pos x="900" y="693"/>
                </a:cxn>
                <a:cxn ang="0">
                  <a:pos x="886" y="682"/>
                </a:cxn>
                <a:cxn ang="0">
                  <a:pos x="911" y="671"/>
                </a:cxn>
                <a:cxn ang="0">
                  <a:pos x="899" y="655"/>
                </a:cxn>
                <a:cxn ang="0">
                  <a:pos x="895" y="639"/>
                </a:cxn>
                <a:cxn ang="0">
                  <a:pos x="925" y="636"/>
                </a:cxn>
                <a:cxn ang="0">
                  <a:pos x="934" y="604"/>
                </a:cxn>
              </a:cxnLst>
              <a:rect l="0" t="0" r="r" b="b"/>
              <a:pathLst>
                <a:path w="934" h="1006">
                  <a:moveTo>
                    <a:pt x="924" y="596"/>
                  </a:moveTo>
                  <a:lnTo>
                    <a:pt x="911" y="589"/>
                  </a:lnTo>
                  <a:lnTo>
                    <a:pt x="906" y="578"/>
                  </a:lnTo>
                  <a:lnTo>
                    <a:pt x="906" y="559"/>
                  </a:lnTo>
                  <a:lnTo>
                    <a:pt x="906" y="551"/>
                  </a:lnTo>
                  <a:lnTo>
                    <a:pt x="892" y="533"/>
                  </a:lnTo>
                  <a:lnTo>
                    <a:pt x="882" y="522"/>
                  </a:lnTo>
                  <a:lnTo>
                    <a:pt x="882" y="514"/>
                  </a:lnTo>
                  <a:lnTo>
                    <a:pt x="882" y="508"/>
                  </a:lnTo>
                  <a:lnTo>
                    <a:pt x="868" y="500"/>
                  </a:lnTo>
                  <a:lnTo>
                    <a:pt x="859" y="490"/>
                  </a:lnTo>
                  <a:lnTo>
                    <a:pt x="852" y="490"/>
                  </a:lnTo>
                  <a:lnTo>
                    <a:pt x="848" y="485"/>
                  </a:lnTo>
                  <a:lnTo>
                    <a:pt x="842" y="471"/>
                  </a:lnTo>
                  <a:lnTo>
                    <a:pt x="842" y="460"/>
                  </a:lnTo>
                  <a:lnTo>
                    <a:pt x="834" y="446"/>
                  </a:lnTo>
                  <a:lnTo>
                    <a:pt x="817" y="423"/>
                  </a:lnTo>
                  <a:lnTo>
                    <a:pt x="810" y="414"/>
                  </a:lnTo>
                  <a:lnTo>
                    <a:pt x="798" y="403"/>
                  </a:lnTo>
                  <a:lnTo>
                    <a:pt x="784" y="390"/>
                  </a:lnTo>
                  <a:lnTo>
                    <a:pt x="767" y="376"/>
                  </a:lnTo>
                  <a:lnTo>
                    <a:pt x="738" y="360"/>
                  </a:lnTo>
                  <a:lnTo>
                    <a:pt x="712" y="328"/>
                  </a:lnTo>
                  <a:lnTo>
                    <a:pt x="684" y="292"/>
                  </a:lnTo>
                  <a:lnTo>
                    <a:pt x="663" y="272"/>
                  </a:lnTo>
                  <a:lnTo>
                    <a:pt x="585" y="214"/>
                  </a:lnTo>
                  <a:lnTo>
                    <a:pt x="563" y="186"/>
                  </a:lnTo>
                  <a:lnTo>
                    <a:pt x="540" y="163"/>
                  </a:lnTo>
                  <a:lnTo>
                    <a:pt x="530" y="142"/>
                  </a:lnTo>
                  <a:lnTo>
                    <a:pt x="519" y="126"/>
                  </a:lnTo>
                  <a:lnTo>
                    <a:pt x="502" y="111"/>
                  </a:lnTo>
                  <a:lnTo>
                    <a:pt x="448" y="89"/>
                  </a:lnTo>
                  <a:lnTo>
                    <a:pt x="437" y="75"/>
                  </a:lnTo>
                  <a:lnTo>
                    <a:pt x="429" y="63"/>
                  </a:lnTo>
                  <a:lnTo>
                    <a:pt x="429" y="51"/>
                  </a:lnTo>
                  <a:lnTo>
                    <a:pt x="452" y="39"/>
                  </a:lnTo>
                  <a:lnTo>
                    <a:pt x="469" y="24"/>
                  </a:lnTo>
                  <a:lnTo>
                    <a:pt x="478" y="17"/>
                  </a:lnTo>
                  <a:lnTo>
                    <a:pt x="481" y="8"/>
                  </a:lnTo>
                  <a:lnTo>
                    <a:pt x="483" y="0"/>
                  </a:lnTo>
                  <a:lnTo>
                    <a:pt x="485" y="0"/>
                  </a:lnTo>
                  <a:lnTo>
                    <a:pt x="226" y="28"/>
                  </a:lnTo>
                  <a:lnTo>
                    <a:pt x="226" y="28"/>
                  </a:lnTo>
                  <a:lnTo>
                    <a:pt x="0" y="46"/>
                  </a:lnTo>
                  <a:lnTo>
                    <a:pt x="14" y="111"/>
                  </a:lnTo>
                  <a:lnTo>
                    <a:pt x="54" y="271"/>
                  </a:lnTo>
                  <a:lnTo>
                    <a:pt x="107" y="458"/>
                  </a:lnTo>
                  <a:lnTo>
                    <a:pt x="119" y="500"/>
                  </a:lnTo>
                  <a:lnTo>
                    <a:pt x="154" y="566"/>
                  </a:lnTo>
                  <a:lnTo>
                    <a:pt x="176" y="596"/>
                  </a:lnTo>
                  <a:lnTo>
                    <a:pt x="179" y="614"/>
                  </a:lnTo>
                  <a:lnTo>
                    <a:pt x="183" y="639"/>
                  </a:lnTo>
                  <a:lnTo>
                    <a:pt x="195" y="648"/>
                  </a:lnTo>
                  <a:lnTo>
                    <a:pt x="187" y="669"/>
                  </a:lnTo>
                  <a:lnTo>
                    <a:pt x="166" y="684"/>
                  </a:lnTo>
                  <a:lnTo>
                    <a:pt x="180" y="697"/>
                  </a:lnTo>
                  <a:lnTo>
                    <a:pt x="177" y="722"/>
                  </a:lnTo>
                  <a:lnTo>
                    <a:pt x="166" y="729"/>
                  </a:lnTo>
                  <a:lnTo>
                    <a:pt x="166" y="759"/>
                  </a:lnTo>
                  <a:lnTo>
                    <a:pt x="175" y="802"/>
                  </a:lnTo>
                  <a:lnTo>
                    <a:pt x="183" y="819"/>
                  </a:lnTo>
                  <a:lnTo>
                    <a:pt x="188" y="847"/>
                  </a:lnTo>
                  <a:lnTo>
                    <a:pt x="177" y="855"/>
                  </a:lnTo>
                  <a:lnTo>
                    <a:pt x="175" y="863"/>
                  </a:lnTo>
                  <a:lnTo>
                    <a:pt x="180" y="884"/>
                  </a:lnTo>
                  <a:lnTo>
                    <a:pt x="194" y="898"/>
                  </a:lnTo>
                  <a:lnTo>
                    <a:pt x="209" y="925"/>
                  </a:lnTo>
                  <a:lnTo>
                    <a:pt x="213" y="933"/>
                  </a:lnTo>
                  <a:lnTo>
                    <a:pt x="241" y="993"/>
                  </a:lnTo>
                  <a:lnTo>
                    <a:pt x="744" y="962"/>
                  </a:lnTo>
                  <a:lnTo>
                    <a:pt x="750" y="1006"/>
                  </a:lnTo>
                  <a:lnTo>
                    <a:pt x="785" y="1006"/>
                  </a:lnTo>
                  <a:lnTo>
                    <a:pt x="774" y="898"/>
                  </a:lnTo>
                  <a:lnTo>
                    <a:pt x="771" y="898"/>
                  </a:lnTo>
                  <a:lnTo>
                    <a:pt x="807" y="902"/>
                  </a:lnTo>
                  <a:lnTo>
                    <a:pt x="850" y="911"/>
                  </a:lnTo>
                  <a:lnTo>
                    <a:pt x="857" y="897"/>
                  </a:lnTo>
                  <a:lnTo>
                    <a:pt x="857" y="897"/>
                  </a:lnTo>
                  <a:lnTo>
                    <a:pt x="861" y="877"/>
                  </a:lnTo>
                  <a:lnTo>
                    <a:pt x="861" y="877"/>
                  </a:lnTo>
                  <a:lnTo>
                    <a:pt x="860" y="876"/>
                  </a:lnTo>
                  <a:lnTo>
                    <a:pt x="859" y="875"/>
                  </a:lnTo>
                  <a:lnTo>
                    <a:pt x="859" y="875"/>
                  </a:lnTo>
                  <a:lnTo>
                    <a:pt x="848" y="868"/>
                  </a:lnTo>
                  <a:lnTo>
                    <a:pt x="848" y="868"/>
                  </a:lnTo>
                  <a:lnTo>
                    <a:pt x="845" y="866"/>
                  </a:lnTo>
                  <a:lnTo>
                    <a:pt x="843" y="863"/>
                  </a:lnTo>
                  <a:lnTo>
                    <a:pt x="838" y="858"/>
                  </a:lnTo>
                  <a:lnTo>
                    <a:pt x="838" y="858"/>
                  </a:lnTo>
                  <a:lnTo>
                    <a:pt x="836" y="855"/>
                  </a:lnTo>
                  <a:lnTo>
                    <a:pt x="836" y="854"/>
                  </a:lnTo>
                  <a:lnTo>
                    <a:pt x="838" y="852"/>
                  </a:lnTo>
                  <a:lnTo>
                    <a:pt x="849" y="852"/>
                  </a:lnTo>
                  <a:lnTo>
                    <a:pt x="863" y="852"/>
                  </a:lnTo>
                  <a:lnTo>
                    <a:pt x="863" y="852"/>
                  </a:lnTo>
                  <a:lnTo>
                    <a:pt x="856" y="833"/>
                  </a:lnTo>
                  <a:lnTo>
                    <a:pt x="856" y="833"/>
                  </a:lnTo>
                  <a:lnTo>
                    <a:pt x="852" y="826"/>
                  </a:lnTo>
                  <a:lnTo>
                    <a:pt x="850" y="825"/>
                  </a:lnTo>
                  <a:lnTo>
                    <a:pt x="867" y="820"/>
                  </a:lnTo>
                  <a:lnTo>
                    <a:pt x="875" y="811"/>
                  </a:lnTo>
                  <a:lnTo>
                    <a:pt x="884" y="786"/>
                  </a:lnTo>
                  <a:lnTo>
                    <a:pt x="873" y="780"/>
                  </a:lnTo>
                  <a:lnTo>
                    <a:pt x="873" y="780"/>
                  </a:lnTo>
                  <a:lnTo>
                    <a:pt x="873" y="775"/>
                  </a:lnTo>
                  <a:lnTo>
                    <a:pt x="873" y="775"/>
                  </a:lnTo>
                  <a:lnTo>
                    <a:pt x="873" y="772"/>
                  </a:lnTo>
                  <a:lnTo>
                    <a:pt x="875" y="770"/>
                  </a:lnTo>
                  <a:lnTo>
                    <a:pt x="875" y="770"/>
                  </a:lnTo>
                  <a:lnTo>
                    <a:pt x="878" y="766"/>
                  </a:lnTo>
                  <a:lnTo>
                    <a:pt x="880" y="762"/>
                  </a:lnTo>
                  <a:lnTo>
                    <a:pt x="881" y="748"/>
                  </a:lnTo>
                  <a:lnTo>
                    <a:pt x="882" y="719"/>
                  </a:lnTo>
                  <a:lnTo>
                    <a:pt x="880" y="702"/>
                  </a:lnTo>
                  <a:lnTo>
                    <a:pt x="880" y="702"/>
                  </a:lnTo>
                  <a:lnTo>
                    <a:pt x="893" y="704"/>
                  </a:lnTo>
                  <a:lnTo>
                    <a:pt x="893" y="704"/>
                  </a:lnTo>
                  <a:lnTo>
                    <a:pt x="903" y="707"/>
                  </a:lnTo>
                  <a:lnTo>
                    <a:pt x="903" y="707"/>
                  </a:lnTo>
                  <a:lnTo>
                    <a:pt x="906" y="700"/>
                  </a:lnTo>
                  <a:lnTo>
                    <a:pt x="906" y="700"/>
                  </a:lnTo>
                  <a:lnTo>
                    <a:pt x="906" y="697"/>
                  </a:lnTo>
                  <a:lnTo>
                    <a:pt x="900" y="693"/>
                  </a:lnTo>
                  <a:lnTo>
                    <a:pt x="900" y="693"/>
                  </a:lnTo>
                  <a:lnTo>
                    <a:pt x="886" y="682"/>
                  </a:lnTo>
                  <a:lnTo>
                    <a:pt x="886" y="682"/>
                  </a:lnTo>
                  <a:lnTo>
                    <a:pt x="880" y="671"/>
                  </a:lnTo>
                  <a:lnTo>
                    <a:pt x="889" y="671"/>
                  </a:lnTo>
                  <a:lnTo>
                    <a:pt x="911" y="671"/>
                  </a:lnTo>
                  <a:lnTo>
                    <a:pt x="916" y="658"/>
                  </a:lnTo>
                  <a:lnTo>
                    <a:pt x="916" y="658"/>
                  </a:lnTo>
                  <a:lnTo>
                    <a:pt x="899" y="655"/>
                  </a:lnTo>
                  <a:lnTo>
                    <a:pt x="899" y="655"/>
                  </a:lnTo>
                  <a:lnTo>
                    <a:pt x="889" y="647"/>
                  </a:lnTo>
                  <a:lnTo>
                    <a:pt x="895" y="639"/>
                  </a:lnTo>
                  <a:lnTo>
                    <a:pt x="899" y="641"/>
                  </a:lnTo>
                  <a:lnTo>
                    <a:pt x="918" y="641"/>
                  </a:lnTo>
                  <a:lnTo>
                    <a:pt x="925" y="636"/>
                  </a:lnTo>
                  <a:lnTo>
                    <a:pt x="925" y="623"/>
                  </a:lnTo>
                  <a:lnTo>
                    <a:pt x="925" y="614"/>
                  </a:lnTo>
                  <a:lnTo>
                    <a:pt x="934" y="604"/>
                  </a:lnTo>
                  <a:lnTo>
                    <a:pt x="934" y="601"/>
                  </a:lnTo>
                  <a:lnTo>
                    <a:pt x="924" y="596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9" name="Freeform 39">
              <a:extLst>
                <a:ext uri="{FF2B5EF4-FFF2-40B4-BE49-F238E27FC236}">
                  <a16:creationId xmlns:a16="http://schemas.microsoft.com/office/drawing/2014/main" id="{65280D84-A44A-41FC-BFD3-EF42180C10F8}"/>
                </a:ext>
              </a:extLst>
            </p:cNvPr>
            <p:cNvSpPr>
              <a:spLocks/>
            </p:cNvSpPr>
            <p:nvPr/>
          </p:nvSpPr>
          <p:spPr bwMode="auto">
            <a:xfrm>
              <a:off x="4914541" y="2934849"/>
              <a:ext cx="649311" cy="373211"/>
            </a:xfrm>
            <a:custGeom>
              <a:avLst/>
              <a:gdLst/>
              <a:ahLst/>
              <a:cxnLst>
                <a:cxn ang="0">
                  <a:pos x="931" y="652"/>
                </a:cxn>
                <a:cxn ang="0">
                  <a:pos x="1368" y="562"/>
                </a:cxn>
                <a:cxn ang="0">
                  <a:pos x="1352" y="515"/>
                </a:cxn>
                <a:cxn ang="0">
                  <a:pos x="1317" y="479"/>
                </a:cxn>
                <a:cxn ang="0">
                  <a:pos x="1278" y="461"/>
                </a:cxn>
                <a:cxn ang="0">
                  <a:pos x="1255" y="434"/>
                </a:cxn>
                <a:cxn ang="0">
                  <a:pos x="1234" y="400"/>
                </a:cxn>
                <a:cxn ang="0">
                  <a:pos x="1239" y="379"/>
                </a:cxn>
                <a:cxn ang="0">
                  <a:pos x="1257" y="369"/>
                </a:cxn>
                <a:cxn ang="0">
                  <a:pos x="1231" y="350"/>
                </a:cxn>
                <a:cxn ang="0">
                  <a:pos x="1164" y="301"/>
                </a:cxn>
                <a:cxn ang="0">
                  <a:pos x="1182" y="303"/>
                </a:cxn>
                <a:cxn ang="0">
                  <a:pos x="1220" y="328"/>
                </a:cxn>
                <a:cxn ang="0">
                  <a:pos x="1238" y="314"/>
                </a:cxn>
                <a:cxn ang="0">
                  <a:pos x="1238" y="269"/>
                </a:cxn>
                <a:cxn ang="0">
                  <a:pos x="1181" y="249"/>
                </a:cxn>
                <a:cxn ang="0">
                  <a:pos x="1160" y="230"/>
                </a:cxn>
                <a:cxn ang="0">
                  <a:pos x="1138" y="237"/>
                </a:cxn>
                <a:cxn ang="0">
                  <a:pos x="1094" y="210"/>
                </a:cxn>
                <a:cxn ang="0">
                  <a:pos x="1058" y="208"/>
                </a:cxn>
                <a:cxn ang="0">
                  <a:pos x="1035" y="201"/>
                </a:cxn>
                <a:cxn ang="0">
                  <a:pos x="1051" y="137"/>
                </a:cxn>
                <a:cxn ang="0">
                  <a:pos x="1056" y="97"/>
                </a:cxn>
                <a:cxn ang="0">
                  <a:pos x="1008" y="57"/>
                </a:cxn>
                <a:cxn ang="0">
                  <a:pos x="940" y="29"/>
                </a:cxn>
                <a:cxn ang="0">
                  <a:pos x="909" y="46"/>
                </a:cxn>
                <a:cxn ang="0">
                  <a:pos x="833" y="0"/>
                </a:cxn>
                <a:cxn ang="0">
                  <a:pos x="822" y="85"/>
                </a:cxn>
                <a:cxn ang="0">
                  <a:pos x="794" y="119"/>
                </a:cxn>
                <a:cxn ang="0">
                  <a:pos x="758" y="162"/>
                </a:cxn>
                <a:cxn ang="0">
                  <a:pos x="741" y="156"/>
                </a:cxn>
                <a:cxn ang="0">
                  <a:pos x="722" y="201"/>
                </a:cxn>
                <a:cxn ang="0">
                  <a:pos x="700" y="255"/>
                </a:cxn>
                <a:cxn ang="0">
                  <a:pos x="661" y="242"/>
                </a:cxn>
                <a:cxn ang="0">
                  <a:pos x="633" y="267"/>
                </a:cxn>
                <a:cxn ang="0">
                  <a:pos x="597" y="379"/>
                </a:cxn>
                <a:cxn ang="0">
                  <a:pos x="566" y="436"/>
                </a:cxn>
                <a:cxn ang="0">
                  <a:pos x="551" y="489"/>
                </a:cxn>
                <a:cxn ang="0">
                  <a:pos x="448" y="559"/>
                </a:cxn>
                <a:cxn ang="0">
                  <a:pos x="382" y="558"/>
                </a:cxn>
                <a:cxn ang="0">
                  <a:pos x="337" y="595"/>
                </a:cxn>
                <a:cxn ang="0">
                  <a:pos x="275" y="554"/>
                </a:cxn>
                <a:cxn ang="0">
                  <a:pos x="257" y="539"/>
                </a:cxn>
                <a:cxn ang="0">
                  <a:pos x="237" y="571"/>
                </a:cxn>
                <a:cxn ang="0">
                  <a:pos x="156" y="626"/>
                </a:cxn>
                <a:cxn ang="0">
                  <a:pos x="118" y="700"/>
                </a:cxn>
                <a:cxn ang="0">
                  <a:pos x="85" y="718"/>
                </a:cxn>
                <a:cxn ang="0">
                  <a:pos x="33" y="754"/>
                </a:cxn>
                <a:cxn ang="0">
                  <a:pos x="354" y="734"/>
                </a:cxn>
              </a:cxnLst>
              <a:rect l="0" t="0" r="r" b="b"/>
              <a:pathLst>
                <a:path w="1368" h="772">
                  <a:moveTo>
                    <a:pt x="639" y="698"/>
                  </a:moveTo>
                  <a:lnTo>
                    <a:pt x="931" y="652"/>
                  </a:lnTo>
                  <a:lnTo>
                    <a:pt x="1337" y="571"/>
                  </a:lnTo>
                  <a:lnTo>
                    <a:pt x="1368" y="562"/>
                  </a:lnTo>
                  <a:lnTo>
                    <a:pt x="1363" y="541"/>
                  </a:lnTo>
                  <a:lnTo>
                    <a:pt x="1352" y="515"/>
                  </a:lnTo>
                  <a:lnTo>
                    <a:pt x="1337" y="494"/>
                  </a:lnTo>
                  <a:lnTo>
                    <a:pt x="1317" y="479"/>
                  </a:lnTo>
                  <a:lnTo>
                    <a:pt x="1302" y="476"/>
                  </a:lnTo>
                  <a:lnTo>
                    <a:pt x="1278" y="461"/>
                  </a:lnTo>
                  <a:lnTo>
                    <a:pt x="1269" y="446"/>
                  </a:lnTo>
                  <a:lnTo>
                    <a:pt x="1255" y="434"/>
                  </a:lnTo>
                  <a:lnTo>
                    <a:pt x="1241" y="412"/>
                  </a:lnTo>
                  <a:lnTo>
                    <a:pt x="1234" y="400"/>
                  </a:lnTo>
                  <a:lnTo>
                    <a:pt x="1231" y="386"/>
                  </a:lnTo>
                  <a:lnTo>
                    <a:pt x="1239" y="379"/>
                  </a:lnTo>
                  <a:lnTo>
                    <a:pt x="1263" y="386"/>
                  </a:lnTo>
                  <a:lnTo>
                    <a:pt x="1257" y="369"/>
                  </a:lnTo>
                  <a:lnTo>
                    <a:pt x="1248" y="357"/>
                  </a:lnTo>
                  <a:lnTo>
                    <a:pt x="1231" y="350"/>
                  </a:lnTo>
                  <a:lnTo>
                    <a:pt x="1187" y="333"/>
                  </a:lnTo>
                  <a:lnTo>
                    <a:pt x="1164" y="301"/>
                  </a:lnTo>
                  <a:lnTo>
                    <a:pt x="1164" y="296"/>
                  </a:lnTo>
                  <a:lnTo>
                    <a:pt x="1182" y="303"/>
                  </a:lnTo>
                  <a:lnTo>
                    <a:pt x="1207" y="314"/>
                  </a:lnTo>
                  <a:lnTo>
                    <a:pt x="1220" y="328"/>
                  </a:lnTo>
                  <a:lnTo>
                    <a:pt x="1253" y="330"/>
                  </a:lnTo>
                  <a:lnTo>
                    <a:pt x="1238" y="314"/>
                  </a:lnTo>
                  <a:lnTo>
                    <a:pt x="1235" y="287"/>
                  </a:lnTo>
                  <a:lnTo>
                    <a:pt x="1238" y="269"/>
                  </a:lnTo>
                  <a:lnTo>
                    <a:pt x="1220" y="271"/>
                  </a:lnTo>
                  <a:lnTo>
                    <a:pt x="1181" y="249"/>
                  </a:lnTo>
                  <a:lnTo>
                    <a:pt x="1169" y="232"/>
                  </a:lnTo>
                  <a:lnTo>
                    <a:pt x="1160" y="230"/>
                  </a:lnTo>
                  <a:lnTo>
                    <a:pt x="1156" y="240"/>
                  </a:lnTo>
                  <a:lnTo>
                    <a:pt x="1138" y="237"/>
                  </a:lnTo>
                  <a:lnTo>
                    <a:pt x="1114" y="222"/>
                  </a:lnTo>
                  <a:lnTo>
                    <a:pt x="1094" y="210"/>
                  </a:lnTo>
                  <a:lnTo>
                    <a:pt x="1076" y="204"/>
                  </a:lnTo>
                  <a:lnTo>
                    <a:pt x="1058" y="208"/>
                  </a:lnTo>
                  <a:lnTo>
                    <a:pt x="1047" y="210"/>
                  </a:lnTo>
                  <a:lnTo>
                    <a:pt x="1035" y="201"/>
                  </a:lnTo>
                  <a:lnTo>
                    <a:pt x="1031" y="142"/>
                  </a:lnTo>
                  <a:lnTo>
                    <a:pt x="1051" y="137"/>
                  </a:lnTo>
                  <a:lnTo>
                    <a:pt x="1062" y="117"/>
                  </a:lnTo>
                  <a:lnTo>
                    <a:pt x="1056" y="97"/>
                  </a:lnTo>
                  <a:lnTo>
                    <a:pt x="1033" y="81"/>
                  </a:lnTo>
                  <a:lnTo>
                    <a:pt x="1008" y="57"/>
                  </a:lnTo>
                  <a:lnTo>
                    <a:pt x="951" y="25"/>
                  </a:lnTo>
                  <a:lnTo>
                    <a:pt x="940" y="29"/>
                  </a:lnTo>
                  <a:lnTo>
                    <a:pt x="926" y="46"/>
                  </a:lnTo>
                  <a:lnTo>
                    <a:pt x="909" y="46"/>
                  </a:lnTo>
                  <a:lnTo>
                    <a:pt x="884" y="31"/>
                  </a:lnTo>
                  <a:lnTo>
                    <a:pt x="833" y="0"/>
                  </a:lnTo>
                  <a:lnTo>
                    <a:pt x="830" y="47"/>
                  </a:lnTo>
                  <a:lnTo>
                    <a:pt x="822" y="85"/>
                  </a:lnTo>
                  <a:lnTo>
                    <a:pt x="811" y="104"/>
                  </a:lnTo>
                  <a:lnTo>
                    <a:pt x="794" y="119"/>
                  </a:lnTo>
                  <a:lnTo>
                    <a:pt x="766" y="168"/>
                  </a:lnTo>
                  <a:lnTo>
                    <a:pt x="758" y="162"/>
                  </a:lnTo>
                  <a:lnTo>
                    <a:pt x="745" y="156"/>
                  </a:lnTo>
                  <a:lnTo>
                    <a:pt x="741" y="156"/>
                  </a:lnTo>
                  <a:lnTo>
                    <a:pt x="733" y="179"/>
                  </a:lnTo>
                  <a:lnTo>
                    <a:pt x="722" y="201"/>
                  </a:lnTo>
                  <a:lnTo>
                    <a:pt x="708" y="243"/>
                  </a:lnTo>
                  <a:lnTo>
                    <a:pt x="700" y="255"/>
                  </a:lnTo>
                  <a:lnTo>
                    <a:pt x="688" y="253"/>
                  </a:lnTo>
                  <a:lnTo>
                    <a:pt x="661" y="242"/>
                  </a:lnTo>
                  <a:lnTo>
                    <a:pt x="637" y="228"/>
                  </a:lnTo>
                  <a:lnTo>
                    <a:pt x="633" y="267"/>
                  </a:lnTo>
                  <a:lnTo>
                    <a:pt x="618" y="332"/>
                  </a:lnTo>
                  <a:lnTo>
                    <a:pt x="597" y="379"/>
                  </a:lnTo>
                  <a:lnTo>
                    <a:pt x="571" y="407"/>
                  </a:lnTo>
                  <a:lnTo>
                    <a:pt x="566" y="436"/>
                  </a:lnTo>
                  <a:lnTo>
                    <a:pt x="571" y="475"/>
                  </a:lnTo>
                  <a:lnTo>
                    <a:pt x="551" y="489"/>
                  </a:lnTo>
                  <a:lnTo>
                    <a:pt x="494" y="530"/>
                  </a:lnTo>
                  <a:lnTo>
                    <a:pt x="448" y="559"/>
                  </a:lnTo>
                  <a:lnTo>
                    <a:pt x="403" y="571"/>
                  </a:lnTo>
                  <a:lnTo>
                    <a:pt x="382" y="558"/>
                  </a:lnTo>
                  <a:lnTo>
                    <a:pt x="347" y="594"/>
                  </a:lnTo>
                  <a:lnTo>
                    <a:pt x="337" y="595"/>
                  </a:lnTo>
                  <a:lnTo>
                    <a:pt x="311" y="579"/>
                  </a:lnTo>
                  <a:lnTo>
                    <a:pt x="275" y="554"/>
                  </a:lnTo>
                  <a:lnTo>
                    <a:pt x="268" y="539"/>
                  </a:lnTo>
                  <a:lnTo>
                    <a:pt x="257" y="539"/>
                  </a:lnTo>
                  <a:lnTo>
                    <a:pt x="249" y="546"/>
                  </a:lnTo>
                  <a:lnTo>
                    <a:pt x="237" y="571"/>
                  </a:lnTo>
                  <a:lnTo>
                    <a:pt x="211" y="602"/>
                  </a:lnTo>
                  <a:lnTo>
                    <a:pt x="156" y="626"/>
                  </a:lnTo>
                  <a:lnTo>
                    <a:pt x="139" y="652"/>
                  </a:lnTo>
                  <a:lnTo>
                    <a:pt x="118" y="700"/>
                  </a:lnTo>
                  <a:lnTo>
                    <a:pt x="100" y="704"/>
                  </a:lnTo>
                  <a:lnTo>
                    <a:pt x="85" y="718"/>
                  </a:lnTo>
                  <a:lnTo>
                    <a:pt x="54" y="740"/>
                  </a:lnTo>
                  <a:lnTo>
                    <a:pt x="33" y="754"/>
                  </a:lnTo>
                  <a:lnTo>
                    <a:pt x="0" y="772"/>
                  </a:lnTo>
                  <a:lnTo>
                    <a:pt x="354" y="734"/>
                  </a:lnTo>
                  <a:lnTo>
                    <a:pt x="639" y="698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40" name="Freeform 40">
              <a:extLst>
                <a:ext uri="{FF2B5EF4-FFF2-40B4-BE49-F238E27FC236}">
                  <a16:creationId xmlns:a16="http://schemas.microsoft.com/office/drawing/2014/main" id="{6E725E6C-662B-4E58-A11B-95C144D04F2D}"/>
                </a:ext>
              </a:extLst>
            </p:cNvPr>
            <p:cNvSpPr>
              <a:spLocks/>
            </p:cNvSpPr>
            <p:nvPr/>
          </p:nvSpPr>
          <p:spPr bwMode="auto">
            <a:xfrm>
              <a:off x="4971498" y="3435853"/>
              <a:ext cx="418635" cy="332550"/>
            </a:xfrm>
            <a:custGeom>
              <a:avLst/>
              <a:gdLst/>
              <a:ahLst/>
              <a:cxnLst>
                <a:cxn ang="0">
                  <a:pos x="435" y="20"/>
                </a:cxn>
                <a:cxn ang="0">
                  <a:pos x="369" y="0"/>
                </a:cxn>
                <a:cxn ang="0">
                  <a:pos x="313" y="20"/>
                </a:cxn>
                <a:cxn ang="0">
                  <a:pos x="269" y="28"/>
                </a:cxn>
                <a:cxn ang="0">
                  <a:pos x="180" y="20"/>
                </a:cxn>
                <a:cxn ang="0">
                  <a:pos x="123" y="34"/>
                </a:cxn>
                <a:cxn ang="0">
                  <a:pos x="54" y="85"/>
                </a:cxn>
                <a:cxn ang="0">
                  <a:pos x="49" y="102"/>
                </a:cxn>
                <a:cxn ang="0">
                  <a:pos x="23" y="124"/>
                </a:cxn>
                <a:cxn ang="0">
                  <a:pos x="0" y="148"/>
                </a:cxn>
                <a:cxn ang="0">
                  <a:pos x="19" y="174"/>
                </a:cxn>
                <a:cxn ang="0">
                  <a:pos x="90" y="211"/>
                </a:cxn>
                <a:cxn ang="0">
                  <a:pos x="111" y="248"/>
                </a:cxn>
                <a:cxn ang="0">
                  <a:pos x="156" y="299"/>
                </a:cxn>
                <a:cxn ang="0">
                  <a:pos x="255" y="377"/>
                </a:cxn>
                <a:cxn ang="0">
                  <a:pos x="309" y="445"/>
                </a:cxn>
                <a:cxn ang="0">
                  <a:pos x="355" y="475"/>
                </a:cxn>
                <a:cxn ang="0">
                  <a:pos x="381" y="499"/>
                </a:cxn>
                <a:cxn ang="0">
                  <a:pos x="405" y="531"/>
                </a:cxn>
                <a:cxn ang="0">
                  <a:pos x="413" y="556"/>
                </a:cxn>
                <a:cxn ang="0">
                  <a:pos x="423" y="575"/>
                </a:cxn>
                <a:cxn ang="0">
                  <a:pos x="439" y="585"/>
                </a:cxn>
                <a:cxn ang="0">
                  <a:pos x="453" y="599"/>
                </a:cxn>
                <a:cxn ang="0">
                  <a:pos x="463" y="618"/>
                </a:cxn>
                <a:cxn ang="0">
                  <a:pos x="477" y="644"/>
                </a:cxn>
                <a:cxn ang="0">
                  <a:pos x="482" y="674"/>
                </a:cxn>
                <a:cxn ang="0">
                  <a:pos x="505" y="688"/>
                </a:cxn>
                <a:cxn ang="0">
                  <a:pos x="512" y="654"/>
                </a:cxn>
                <a:cxn ang="0">
                  <a:pos x="541" y="654"/>
                </a:cxn>
                <a:cxn ang="0">
                  <a:pos x="545" y="651"/>
                </a:cxn>
                <a:cxn ang="0">
                  <a:pos x="550" y="646"/>
                </a:cxn>
                <a:cxn ang="0">
                  <a:pos x="548" y="642"/>
                </a:cxn>
                <a:cxn ang="0">
                  <a:pos x="541" y="640"/>
                </a:cxn>
                <a:cxn ang="0">
                  <a:pos x="520" y="633"/>
                </a:cxn>
                <a:cxn ang="0">
                  <a:pos x="517" y="632"/>
                </a:cxn>
                <a:cxn ang="0">
                  <a:pos x="512" y="626"/>
                </a:cxn>
                <a:cxn ang="0">
                  <a:pos x="516" y="600"/>
                </a:cxn>
                <a:cxn ang="0">
                  <a:pos x="542" y="619"/>
                </a:cxn>
                <a:cxn ang="0">
                  <a:pos x="574" y="622"/>
                </a:cxn>
                <a:cxn ang="0">
                  <a:pos x="577" y="590"/>
                </a:cxn>
                <a:cxn ang="0">
                  <a:pos x="585" y="575"/>
                </a:cxn>
                <a:cxn ang="0">
                  <a:pos x="627" y="561"/>
                </a:cxn>
                <a:cxn ang="0">
                  <a:pos x="618" y="549"/>
                </a:cxn>
                <a:cxn ang="0">
                  <a:pos x="602" y="543"/>
                </a:cxn>
                <a:cxn ang="0">
                  <a:pos x="614" y="533"/>
                </a:cxn>
                <a:cxn ang="0">
                  <a:pos x="632" y="543"/>
                </a:cxn>
                <a:cxn ang="0">
                  <a:pos x="660" y="533"/>
                </a:cxn>
                <a:cxn ang="0">
                  <a:pos x="670" y="499"/>
                </a:cxn>
                <a:cxn ang="0">
                  <a:pos x="655" y="483"/>
                </a:cxn>
                <a:cxn ang="0">
                  <a:pos x="685" y="489"/>
                </a:cxn>
                <a:cxn ang="0">
                  <a:pos x="704" y="468"/>
                </a:cxn>
                <a:cxn ang="0">
                  <a:pos x="742" y="422"/>
                </a:cxn>
                <a:cxn ang="0">
                  <a:pos x="778" y="390"/>
                </a:cxn>
                <a:cxn ang="0">
                  <a:pos x="777" y="367"/>
                </a:cxn>
                <a:cxn ang="0">
                  <a:pos x="775" y="347"/>
                </a:cxn>
                <a:cxn ang="0">
                  <a:pos x="786" y="336"/>
                </a:cxn>
                <a:cxn ang="0">
                  <a:pos x="806" y="306"/>
                </a:cxn>
                <a:cxn ang="0">
                  <a:pos x="822" y="263"/>
                </a:cxn>
                <a:cxn ang="0">
                  <a:pos x="836" y="242"/>
                </a:cxn>
                <a:cxn ang="0">
                  <a:pos x="881" y="203"/>
                </a:cxn>
                <a:cxn ang="0">
                  <a:pos x="457" y="64"/>
                </a:cxn>
              </a:cxnLst>
              <a:rect l="0" t="0" r="r" b="b"/>
              <a:pathLst>
                <a:path w="881" h="688">
                  <a:moveTo>
                    <a:pt x="457" y="64"/>
                  </a:moveTo>
                  <a:lnTo>
                    <a:pt x="435" y="20"/>
                  </a:lnTo>
                  <a:lnTo>
                    <a:pt x="407" y="6"/>
                  </a:lnTo>
                  <a:lnTo>
                    <a:pt x="369" y="0"/>
                  </a:lnTo>
                  <a:lnTo>
                    <a:pt x="335" y="6"/>
                  </a:lnTo>
                  <a:lnTo>
                    <a:pt x="313" y="20"/>
                  </a:lnTo>
                  <a:lnTo>
                    <a:pt x="296" y="25"/>
                  </a:lnTo>
                  <a:lnTo>
                    <a:pt x="269" y="28"/>
                  </a:lnTo>
                  <a:lnTo>
                    <a:pt x="216" y="20"/>
                  </a:lnTo>
                  <a:lnTo>
                    <a:pt x="180" y="20"/>
                  </a:lnTo>
                  <a:lnTo>
                    <a:pt x="142" y="25"/>
                  </a:lnTo>
                  <a:lnTo>
                    <a:pt x="123" y="34"/>
                  </a:lnTo>
                  <a:lnTo>
                    <a:pt x="56" y="85"/>
                  </a:lnTo>
                  <a:lnTo>
                    <a:pt x="54" y="85"/>
                  </a:lnTo>
                  <a:lnTo>
                    <a:pt x="52" y="93"/>
                  </a:lnTo>
                  <a:lnTo>
                    <a:pt x="49" y="102"/>
                  </a:lnTo>
                  <a:lnTo>
                    <a:pt x="40" y="109"/>
                  </a:lnTo>
                  <a:lnTo>
                    <a:pt x="23" y="124"/>
                  </a:lnTo>
                  <a:lnTo>
                    <a:pt x="0" y="136"/>
                  </a:lnTo>
                  <a:lnTo>
                    <a:pt x="0" y="148"/>
                  </a:lnTo>
                  <a:lnTo>
                    <a:pt x="8" y="160"/>
                  </a:lnTo>
                  <a:lnTo>
                    <a:pt x="19" y="174"/>
                  </a:lnTo>
                  <a:lnTo>
                    <a:pt x="73" y="196"/>
                  </a:lnTo>
                  <a:lnTo>
                    <a:pt x="90" y="211"/>
                  </a:lnTo>
                  <a:lnTo>
                    <a:pt x="101" y="227"/>
                  </a:lnTo>
                  <a:lnTo>
                    <a:pt x="111" y="248"/>
                  </a:lnTo>
                  <a:lnTo>
                    <a:pt x="134" y="271"/>
                  </a:lnTo>
                  <a:lnTo>
                    <a:pt x="156" y="299"/>
                  </a:lnTo>
                  <a:lnTo>
                    <a:pt x="234" y="357"/>
                  </a:lnTo>
                  <a:lnTo>
                    <a:pt x="255" y="377"/>
                  </a:lnTo>
                  <a:lnTo>
                    <a:pt x="283" y="413"/>
                  </a:lnTo>
                  <a:lnTo>
                    <a:pt x="309" y="445"/>
                  </a:lnTo>
                  <a:lnTo>
                    <a:pt x="338" y="461"/>
                  </a:lnTo>
                  <a:lnTo>
                    <a:pt x="355" y="475"/>
                  </a:lnTo>
                  <a:lnTo>
                    <a:pt x="369" y="488"/>
                  </a:lnTo>
                  <a:lnTo>
                    <a:pt x="381" y="499"/>
                  </a:lnTo>
                  <a:lnTo>
                    <a:pt x="388" y="508"/>
                  </a:lnTo>
                  <a:lnTo>
                    <a:pt x="405" y="531"/>
                  </a:lnTo>
                  <a:lnTo>
                    <a:pt x="413" y="545"/>
                  </a:lnTo>
                  <a:lnTo>
                    <a:pt x="413" y="556"/>
                  </a:lnTo>
                  <a:lnTo>
                    <a:pt x="419" y="570"/>
                  </a:lnTo>
                  <a:lnTo>
                    <a:pt x="423" y="575"/>
                  </a:lnTo>
                  <a:lnTo>
                    <a:pt x="430" y="575"/>
                  </a:lnTo>
                  <a:lnTo>
                    <a:pt x="439" y="585"/>
                  </a:lnTo>
                  <a:lnTo>
                    <a:pt x="453" y="593"/>
                  </a:lnTo>
                  <a:lnTo>
                    <a:pt x="453" y="599"/>
                  </a:lnTo>
                  <a:lnTo>
                    <a:pt x="453" y="607"/>
                  </a:lnTo>
                  <a:lnTo>
                    <a:pt x="463" y="618"/>
                  </a:lnTo>
                  <a:lnTo>
                    <a:pt x="477" y="636"/>
                  </a:lnTo>
                  <a:lnTo>
                    <a:pt x="477" y="644"/>
                  </a:lnTo>
                  <a:lnTo>
                    <a:pt x="477" y="663"/>
                  </a:lnTo>
                  <a:lnTo>
                    <a:pt x="482" y="674"/>
                  </a:lnTo>
                  <a:lnTo>
                    <a:pt x="495" y="681"/>
                  </a:lnTo>
                  <a:lnTo>
                    <a:pt x="505" y="688"/>
                  </a:lnTo>
                  <a:lnTo>
                    <a:pt x="505" y="660"/>
                  </a:lnTo>
                  <a:lnTo>
                    <a:pt x="512" y="654"/>
                  </a:lnTo>
                  <a:lnTo>
                    <a:pt x="534" y="654"/>
                  </a:lnTo>
                  <a:lnTo>
                    <a:pt x="541" y="654"/>
                  </a:lnTo>
                  <a:lnTo>
                    <a:pt x="541" y="654"/>
                  </a:lnTo>
                  <a:lnTo>
                    <a:pt x="545" y="651"/>
                  </a:lnTo>
                  <a:lnTo>
                    <a:pt x="550" y="646"/>
                  </a:lnTo>
                  <a:lnTo>
                    <a:pt x="550" y="646"/>
                  </a:lnTo>
                  <a:lnTo>
                    <a:pt x="550" y="644"/>
                  </a:lnTo>
                  <a:lnTo>
                    <a:pt x="548" y="642"/>
                  </a:lnTo>
                  <a:lnTo>
                    <a:pt x="545" y="640"/>
                  </a:lnTo>
                  <a:lnTo>
                    <a:pt x="541" y="640"/>
                  </a:lnTo>
                  <a:lnTo>
                    <a:pt x="541" y="640"/>
                  </a:lnTo>
                  <a:lnTo>
                    <a:pt x="520" y="633"/>
                  </a:lnTo>
                  <a:lnTo>
                    <a:pt x="520" y="633"/>
                  </a:lnTo>
                  <a:lnTo>
                    <a:pt x="517" y="632"/>
                  </a:lnTo>
                  <a:lnTo>
                    <a:pt x="514" y="629"/>
                  </a:lnTo>
                  <a:lnTo>
                    <a:pt x="512" y="626"/>
                  </a:lnTo>
                  <a:lnTo>
                    <a:pt x="512" y="621"/>
                  </a:lnTo>
                  <a:lnTo>
                    <a:pt x="516" y="600"/>
                  </a:lnTo>
                  <a:lnTo>
                    <a:pt x="535" y="617"/>
                  </a:lnTo>
                  <a:lnTo>
                    <a:pt x="542" y="619"/>
                  </a:lnTo>
                  <a:lnTo>
                    <a:pt x="556" y="631"/>
                  </a:lnTo>
                  <a:lnTo>
                    <a:pt x="574" y="622"/>
                  </a:lnTo>
                  <a:lnTo>
                    <a:pt x="577" y="597"/>
                  </a:lnTo>
                  <a:lnTo>
                    <a:pt x="577" y="590"/>
                  </a:lnTo>
                  <a:lnTo>
                    <a:pt x="574" y="575"/>
                  </a:lnTo>
                  <a:lnTo>
                    <a:pt x="585" y="575"/>
                  </a:lnTo>
                  <a:lnTo>
                    <a:pt x="607" y="575"/>
                  </a:lnTo>
                  <a:lnTo>
                    <a:pt x="627" y="561"/>
                  </a:lnTo>
                  <a:lnTo>
                    <a:pt x="627" y="554"/>
                  </a:lnTo>
                  <a:lnTo>
                    <a:pt x="618" y="549"/>
                  </a:lnTo>
                  <a:lnTo>
                    <a:pt x="607" y="549"/>
                  </a:lnTo>
                  <a:lnTo>
                    <a:pt x="602" y="543"/>
                  </a:lnTo>
                  <a:lnTo>
                    <a:pt x="602" y="538"/>
                  </a:lnTo>
                  <a:lnTo>
                    <a:pt x="614" y="533"/>
                  </a:lnTo>
                  <a:lnTo>
                    <a:pt x="621" y="538"/>
                  </a:lnTo>
                  <a:lnTo>
                    <a:pt x="632" y="543"/>
                  </a:lnTo>
                  <a:lnTo>
                    <a:pt x="643" y="543"/>
                  </a:lnTo>
                  <a:lnTo>
                    <a:pt x="660" y="533"/>
                  </a:lnTo>
                  <a:lnTo>
                    <a:pt x="677" y="511"/>
                  </a:lnTo>
                  <a:lnTo>
                    <a:pt x="670" y="499"/>
                  </a:lnTo>
                  <a:lnTo>
                    <a:pt x="659" y="489"/>
                  </a:lnTo>
                  <a:lnTo>
                    <a:pt x="655" y="483"/>
                  </a:lnTo>
                  <a:lnTo>
                    <a:pt x="664" y="479"/>
                  </a:lnTo>
                  <a:lnTo>
                    <a:pt x="685" y="489"/>
                  </a:lnTo>
                  <a:lnTo>
                    <a:pt x="696" y="482"/>
                  </a:lnTo>
                  <a:lnTo>
                    <a:pt x="704" y="468"/>
                  </a:lnTo>
                  <a:lnTo>
                    <a:pt x="721" y="434"/>
                  </a:lnTo>
                  <a:lnTo>
                    <a:pt x="742" y="422"/>
                  </a:lnTo>
                  <a:lnTo>
                    <a:pt x="761" y="413"/>
                  </a:lnTo>
                  <a:lnTo>
                    <a:pt x="778" y="390"/>
                  </a:lnTo>
                  <a:lnTo>
                    <a:pt x="785" y="378"/>
                  </a:lnTo>
                  <a:lnTo>
                    <a:pt x="777" y="367"/>
                  </a:lnTo>
                  <a:lnTo>
                    <a:pt x="770" y="352"/>
                  </a:lnTo>
                  <a:lnTo>
                    <a:pt x="775" y="347"/>
                  </a:lnTo>
                  <a:lnTo>
                    <a:pt x="786" y="352"/>
                  </a:lnTo>
                  <a:lnTo>
                    <a:pt x="786" y="336"/>
                  </a:lnTo>
                  <a:lnTo>
                    <a:pt x="792" y="325"/>
                  </a:lnTo>
                  <a:lnTo>
                    <a:pt x="806" y="306"/>
                  </a:lnTo>
                  <a:lnTo>
                    <a:pt x="813" y="278"/>
                  </a:lnTo>
                  <a:lnTo>
                    <a:pt x="822" y="263"/>
                  </a:lnTo>
                  <a:lnTo>
                    <a:pt x="831" y="252"/>
                  </a:lnTo>
                  <a:lnTo>
                    <a:pt x="836" y="242"/>
                  </a:lnTo>
                  <a:lnTo>
                    <a:pt x="868" y="216"/>
                  </a:lnTo>
                  <a:lnTo>
                    <a:pt x="881" y="203"/>
                  </a:lnTo>
                  <a:lnTo>
                    <a:pt x="641" y="28"/>
                  </a:lnTo>
                  <a:lnTo>
                    <a:pt x="457" y="64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41" name="Freeform 41">
              <a:extLst>
                <a:ext uri="{FF2B5EF4-FFF2-40B4-BE49-F238E27FC236}">
                  <a16:creationId xmlns:a16="http://schemas.microsoft.com/office/drawing/2014/main" id="{0923BA73-0D32-4F59-A135-DD071B3E2147}"/>
                </a:ext>
              </a:extLst>
            </p:cNvPr>
            <p:cNvSpPr>
              <a:spLocks/>
            </p:cNvSpPr>
            <p:nvPr/>
          </p:nvSpPr>
          <p:spPr bwMode="auto">
            <a:xfrm>
              <a:off x="4541472" y="3496845"/>
              <a:ext cx="327503" cy="537309"/>
            </a:xfrm>
            <a:custGeom>
              <a:avLst/>
              <a:gdLst/>
              <a:ahLst/>
              <a:cxnLst>
                <a:cxn ang="0">
                  <a:pos x="216" y="1008"/>
                </a:cxn>
                <a:cxn ang="0">
                  <a:pos x="187" y="969"/>
                </a:cxn>
                <a:cxn ang="0">
                  <a:pos x="200" y="947"/>
                </a:cxn>
                <a:cxn ang="0">
                  <a:pos x="286" y="927"/>
                </a:cxn>
                <a:cxn ang="0">
                  <a:pos x="688" y="882"/>
                </a:cxn>
                <a:cxn ang="0">
                  <a:pos x="659" y="841"/>
                </a:cxn>
                <a:cxn ang="0">
                  <a:pos x="656" y="812"/>
                </a:cxn>
                <a:cxn ang="0">
                  <a:pos x="662" y="776"/>
                </a:cxn>
                <a:cxn ang="0">
                  <a:pos x="645" y="716"/>
                </a:cxn>
                <a:cxn ang="0">
                  <a:pos x="656" y="679"/>
                </a:cxn>
                <a:cxn ang="0">
                  <a:pos x="645" y="641"/>
                </a:cxn>
                <a:cxn ang="0">
                  <a:pos x="674" y="605"/>
                </a:cxn>
                <a:cxn ang="0">
                  <a:pos x="658" y="571"/>
                </a:cxn>
                <a:cxn ang="0">
                  <a:pos x="633" y="523"/>
                </a:cxn>
                <a:cxn ang="0">
                  <a:pos x="586" y="415"/>
                </a:cxn>
                <a:cxn ang="0">
                  <a:pos x="493" y="68"/>
                </a:cxn>
                <a:cxn ang="0">
                  <a:pos x="515" y="0"/>
                </a:cxn>
                <a:cxn ang="0">
                  <a:pos x="8" y="39"/>
                </a:cxn>
                <a:cxn ang="0">
                  <a:pos x="0" y="586"/>
                </a:cxn>
                <a:cxn ang="0">
                  <a:pos x="36" y="1079"/>
                </a:cxn>
                <a:cxn ang="0">
                  <a:pos x="64" y="1083"/>
                </a:cxn>
                <a:cxn ang="0">
                  <a:pos x="89" y="1073"/>
                </a:cxn>
                <a:cxn ang="0">
                  <a:pos x="92" y="1026"/>
                </a:cxn>
                <a:cxn ang="0">
                  <a:pos x="118" y="1015"/>
                </a:cxn>
                <a:cxn ang="0">
                  <a:pos x="125" y="1038"/>
                </a:cxn>
                <a:cxn ang="0">
                  <a:pos x="125" y="1061"/>
                </a:cxn>
                <a:cxn ang="0">
                  <a:pos x="140" y="1072"/>
                </a:cxn>
                <a:cxn ang="0">
                  <a:pos x="151" y="1094"/>
                </a:cxn>
                <a:cxn ang="0">
                  <a:pos x="140" y="1109"/>
                </a:cxn>
                <a:cxn ang="0">
                  <a:pos x="173" y="1101"/>
                </a:cxn>
                <a:cxn ang="0">
                  <a:pos x="209" y="1084"/>
                </a:cxn>
                <a:cxn ang="0">
                  <a:pos x="237" y="1079"/>
                </a:cxn>
                <a:cxn ang="0">
                  <a:pos x="243" y="1073"/>
                </a:cxn>
              </a:cxnLst>
              <a:rect l="0" t="0" r="r" b="b"/>
              <a:pathLst>
                <a:path w="692" h="1109">
                  <a:moveTo>
                    <a:pt x="225" y="1030"/>
                  </a:moveTo>
                  <a:lnTo>
                    <a:pt x="216" y="1008"/>
                  </a:lnTo>
                  <a:lnTo>
                    <a:pt x="197" y="980"/>
                  </a:lnTo>
                  <a:lnTo>
                    <a:pt x="187" y="969"/>
                  </a:lnTo>
                  <a:lnTo>
                    <a:pt x="187" y="952"/>
                  </a:lnTo>
                  <a:lnTo>
                    <a:pt x="200" y="947"/>
                  </a:lnTo>
                  <a:lnTo>
                    <a:pt x="236" y="936"/>
                  </a:lnTo>
                  <a:lnTo>
                    <a:pt x="286" y="927"/>
                  </a:lnTo>
                  <a:lnTo>
                    <a:pt x="692" y="890"/>
                  </a:lnTo>
                  <a:lnTo>
                    <a:pt x="688" y="882"/>
                  </a:lnTo>
                  <a:lnTo>
                    <a:pt x="673" y="855"/>
                  </a:lnTo>
                  <a:lnTo>
                    <a:pt x="659" y="841"/>
                  </a:lnTo>
                  <a:lnTo>
                    <a:pt x="654" y="820"/>
                  </a:lnTo>
                  <a:lnTo>
                    <a:pt x="656" y="812"/>
                  </a:lnTo>
                  <a:lnTo>
                    <a:pt x="667" y="804"/>
                  </a:lnTo>
                  <a:lnTo>
                    <a:pt x="662" y="776"/>
                  </a:lnTo>
                  <a:lnTo>
                    <a:pt x="654" y="759"/>
                  </a:lnTo>
                  <a:lnTo>
                    <a:pt x="645" y="716"/>
                  </a:lnTo>
                  <a:lnTo>
                    <a:pt x="645" y="686"/>
                  </a:lnTo>
                  <a:lnTo>
                    <a:pt x="656" y="679"/>
                  </a:lnTo>
                  <a:lnTo>
                    <a:pt x="659" y="654"/>
                  </a:lnTo>
                  <a:lnTo>
                    <a:pt x="645" y="641"/>
                  </a:lnTo>
                  <a:lnTo>
                    <a:pt x="666" y="626"/>
                  </a:lnTo>
                  <a:lnTo>
                    <a:pt x="674" y="605"/>
                  </a:lnTo>
                  <a:lnTo>
                    <a:pt x="662" y="596"/>
                  </a:lnTo>
                  <a:lnTo>
                    <a:pt x="658" y="571"/>
                  </a:lnTo>
                  <a:lnTo>
                    <a:pt x="655" y="553"/>
                  </a:lnTo>
                  <a:lnTo>
                    <a:pt x="633" y="523"/>
                  </a:lnTo>
                  <a:lnTo>
                    <a:pt x="598" y="457"/>
                  </a:lnTo>
                  <a:lnTo>
                    <a:pt x="586" y="415"/>
                  </a:lnTo>
                  <a:lnTo>
                    <a:pt x="533" y="228"/>
                  </a:lnTo>
                  <a:lnTo>
                    <a:pt x="493" y="68"/>
                  </a:lnTo>
                  <a:lnTo>
                    <a:pt x="479" y="3"/>
                  </a:lnTo>
                  <a:lnTo>
                    <a:pt x="515" y="0"/>
                  </a:lnTo>
                  <a:lnTo>
                    <a:pt x="515" y="0"/>
                  </a:lnTo>
                  <a:lnTo>
                    <a:pt x="8" y="39"/>
                  </a:lnTo>
                  <a:lnTo>
                    <a:pt x="10" y="78"/>
                  </a:lnTo>
                  <a:lnTo>
                    <a:pt x="0" y="586"/>
                  </a:lnTo>
                  <a:lnTo>
                    <a:pt x="4" y="850"/>
                  </a:lnTo>
                  <a:lnTo>
                    <a:pt x="36" y="1079"/>
                  </a:lnTo>
                  <a:lnTo>
                    <a:pt x="49" y="1077"/>
                  </a:lnTo>
                  <a:lnTo>
                    <a:pt x="64" y="1083"/>
                  </a:lnTo>
                  <a:lnTo>
                    <a:pt x="86" y="1086"/>
                  </a:lnTo>
                  <a:lnTo>
                    <a:pt x="89" y="1073"/>
                  </a:lnTo>
                  <a:lnTo>
                    <a:pt x="86" y="1051"/>
                  </a:lnTo>
                  <a:lnTo>
                    <a:pt x="92" y="1026"/>
                  </a:lnTo>
                  <a:lnTo>
                    <a:pt x="101" y="1019"/>
                  </a:lnTo>
                  <a:lnTo>
                    <a:pt x="118" y="1015"/>
                  </a:lnTo>
                  <a:lnTo>
                    <a:pt x="125" y="1023"/>
                  </a:lnTo>
                  <a:lnTo>
                    <a:pt x="125" y="1038"/>
                  </a:lnTo>
                  <a:lnTo>
                    <a:pt x="118" y="1049"/>
                  </a:lnTo>
                  <a:lnTo>
                    <a:pt x="125" y="1061"/>
                  </a:lnTo>
                  <a:lnTo>
                    <a:pt x="129" y="1066"/>
                  </a:lnTo>
                  <a:lnTo>
                    <a:pt x="140" y="1072"/>
                  </a:lnTo>
                  <a:lnTo>
                    <a:pt x="150" y="1084"/>
                  </a:lnTo>
                  <a:lnTo>
                    <a:pt x="151" y="1094"/>
                  </a:lnTo>
                  <a:lnTo>
                    <a:pt x="147" y="1099"/>
                  </a:lnTo>
                  <a:lnTo>
                    <a:pt x="140" y="1109"/>
                  </a:lnTo>
                  <a:lnTo>
                    <a:pt x="148" y="1108"/>
                  </a:lnTo>
                  <a:lnTo>
                    <a:pt x="173" y="1101"/>
                  </a:lnTo>
                  <a:lnTo>
                    <a:pt x="198" y="1092"/>
                  </a:lnTo>
                  <a:lnTo>
                    <a:pt x="209" y="1084"/>
                  </a:lnTo>
                  <a:lnTo>
                    <a:pt x="219" y="1081"/>
                  </a:lnTo>
                  <a:lnTo>
                    <a:pt x="237" y="1079"/>
                  </a:lnTo>
                  <a:lnTo>
                    <a:pt x="246" y="1072"/>
                  </a:lnTo>
                  <a:lnTo>
                    <a:pt x="243" y="1073"/>
                  </a:lnTo>
                  <a:lnTo>
                    <a:pt x="225" y="1030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42" name="Freeform 42">
              <a:extLst>
                <a:ext uri="{FF2B5EF4-FFF2-40B4-BE49-F238E27FC236}">
                  <a16:creationId xmlns:a16="http://schemas.microsoft.com/office/drawing/2014/main" id="{C08B878A-4F3F-4239-920E-1AA105622CA9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5263" y="3515724"/>
              <a:ext cx="303296" cy="540213"/>
            </a:xfrm>
            <a:custGeom>
              <a:avLst/>
              <a:gdLst/>
              <a:ahLst/>
              <a:cxnLst>
                <a:cxn ang="0">
                  <a:pos x="601" y="547"/>
                </a:cxn>
                <a:cxn ang="0">
                  <a:pos x="609" y="0"/>
                </a:cxn>
                <a:cxn ang="0">
                  <a:pos x="223" y="28"/>
                </a:cxn>
                <a:cxn ang="0">
                  <a:pos x="212" y="56"/>
                </a:cxn>
                <a:cxn ang="0">
                  <a:pos x="190" y="83"/>
                </a:cxn>
                <a:cxn ang="0">
                  <a:pos x="172" y="93"/>
                </a:cxn>
                <a:cxn ang="0">
                  <a:pos x="165" y="146"/>
                </a:cxn>
                <a:cxn ang="0">
                  <a:pos x="122" y="203"/>
                </a:cxn>
                <a:cxn ang="0">
                  <a:pos x="100" y="243"/>
                </a:cxn>
                <a:cxn ang="0">
                  <a:pos x="96" y="262"/>
                </a:cxn>
                <a:cxn ang="0">
                  <a:pos x="92" y="300"/>
                </a:cxn>
                <a:cxn ang="0">
                  <a:pos x="68" y="316"/>
                </a:cxn>
                <a:cxn ang="0">
                  <a:pos x="65" y="343"/>
                </a:cxn>
                <a:cxn ang="0">
                  <a:pos x="58" y="364"/>
                </a:cxn>
                <a:cxn ang="0">
                  <a:pos x="76" y="384"/>
                </a:cxn>
                <a:cxn ang="0">
                  <a:pos x="72" y="430"/>
                </a:cxn>
                <a:cxn ang="0">
                  <a:pos x="76" y="462"/>
                </a:cxn>
                <a:cxn ang="0">
                  <a:pos x="62" y="490"/>
                </a:cxn>
                <a:cxn ang="0">
                  <a:pos x="82" y="516"/>
                </a:cxn>
                <a:cxn ang="0">
                  <a:pos x="62" y="539"/>
                </a:cxn>
                <a:cxn ang="0">
                  <a:pos x="82" y="558"/>
                </a:cxn>
                <a:cxn ang="0">
                  <a:pos x="83" y="594"/>
                </a:cxn>
                <a:cxn ang="0">
                  <a:pos x="106" y="618"/>
                </a:cxn>
                <a:cxn ang="0">
                  <a:pos x="106" y="675"/>
                </a:cxn>
                <a:cxn ang="0">
                  <a:pos x="78" y="688"/>
                </a:cxn>
                <a:cxn ang="0">
                  <a:pos x="76" y="723"/>
                </a:cxn>
                <a:cxn ang="0">
                  <a:pos x="40" y="768"/>
                </a:cxn>
                <a:cxn ang="0">
                  <a:pos x="32" y="816"/>
                </a:cxn>
                <a:cxn ang="0">
                  <a:pos x="19" y="837"/>
                </a:cxn>
                <a:cxn ang="0">
                  <a:pos x="19" y="877"/>
                </a:cxn>
                <a:cxn ang="0">
                  <a:pos x="1" y="902"/>
                </a:cxn>
                <a:cxn ang="0">
                  <a:pos x="7" y="940"/>
                </a:cxn>
                <a:cxn ang="0">
                  <a:pos x="354" y="1010"/>
                </a:cxn>
                <a:cxn ang="0">
                  <a:pos x="384" y="1053"/>
                </a:cxn>
                <a:cxn ang="0">
                  <a:pos x="394" y="1113"/>
                </a:cxn>
                <a:cxn ang="0">
                  <a:pos x="398" y="1115"/>
                </a:cxn>
                <a:cxn ang="0">
                  <a:pos x="432" y="1094"/>
                </a:cxn>
                <a:cxn ang="0">
                  <a:pos x="451" y="1065"/>
                </a:cxn>
                <a:cxn ang="0">
                  <a:pos x="490" y="1060"/>
                </a:cxn>
                <a:cxn ang="0">
                  <a:pos x="536" y="1045"/>
                </a:cxn>
                <a:cxn ang="0">
                  <a:pos x="575" y="1045"/>
                </a:cxn>
                <a:cxn ang="0">
                  <a:pos x="598" y="1045"/>
                </a:cxn>
                <a:cxn ang="0">
                  <a:pos x="627" y="1044"/>
                </a:cxn>
                <a:cxn ang="0">
                  <a:pos x="638" y="1040"/>
                </a:cxn>
                <a:cxn ang="0">
                  <a:pos x="605" y="811"/>
                </a:cxn>
              </a:cxnLst>
              <a:rect l="0" t="0" r="r" b="b"/>
              <a:pathLst>
                <a:path w="638" h="1116">
                  <a:moveTo>
                    <a:pt x="605" y="811"/>
                  </a:moveTo>
                  <a:lnTo>
                    <a:pt x="601" y="547"/>
                  </a:lnTo>
                  <a:lnTo>
                    <a:pt x="611" y="39"/>
                  </a:lnTo>
                  <a:lnTo>
                    <a:pt x="609" y="0"/>
                  </a:lnTo>
                  <a:lnTo>
                    <a:pt x="223" y="29"/>
                  </a:lnTo>
                  <a:lnTo>
                    <a:pt x="223" y="28"/>
                  </a:lnTo>
                  <a:lnTo>
                    <a:pt x="226" y="43"/>
                  </a:lnTo>
                  <a:lnTo>
                    <a:pt x="212" y="56"/>
                  </a:lnTo>
                  <a:lnTo>
                    <a:pt x="196" y="67"/>
                  </a:lnTo>
                  <a:lnTo>
                    <a:pt x="190" y="83"/>
                  </a:lnTo>
                  <a:lnTo>
                    <a:pt x="183" y="93"/>
                  </a:lnTo>
                  <a:lnTo>
                    <a:pt x="172" y="93"/>
                  </a:lnTo>
                  <a:lnTo>
                    <a:pt x="162" y="124"/>
                  </a:lnTo>
                  <a:lnTo>
                    <a:pt x="165" y="146"/>
                  </a:lnTo>
                  <a:lnTo>
                    <a:pt x="150" y="169"/>
                  </a:lnTo>
                  <a:lnTo>
                    <a:pt x="122" y="203"/>
                  </a:lnTo>
                  <a:lnTo>
                    <a:pt x="103" y="219"/>
                  </a:lnTo>
                  <a:lnTo>
                    <a:pt x="100" y="243"/>
                  </a:lnTo>
                  <a:lnTo>
                    <a:pt x="106" y="248"/>
                  </a:lnTo>
                  <a:lnTo>
                    <a:pt x="96" y="262"/>
                  </a:lnTo>
                  <a:lnTo>
                    <a:pt x="90" y="283"/>
                  </a:lnTo>
                  <a:lnTo>
                    <a:pt x="92" y="300"/>
                  </a:lnTo>
                  <a:lnTo>
                    <a:pt x="86" y="300"/>
                  </a:lnTo>
                  <a:lnTo>
                    <a:pt x="68" y="316"/>
                  </a:lnTo>
                  <a:lnTo>
                    <a:pt x="62" y="335"/>
                  </a:lnTo>
                  <a:lnTo>
                    <a:pt x="65" y="343"/>
                  </a:lnTo>
                  <a:lnTo>
                    <a:pt x="58" y="350"/>
                  </a:lnTo>
                  <a:lnTo>
                    <a:pt x="58" y="364"/>
                  </a:lnTo>
                  <a:lnTo>
                    <a:pt x="67" y="369"/>
                  </a:lnTo>
                  <a:lnTo>
                    <a:pt x="76" y="384"/>
                  </a:lnTo>
                  <a:lnTo>
                    <a:pt x="74" y="398"/>
                  </a:lnTo>
                  <a:lnTo>
                    <a:pt x="72" y="430"/>
                  </a:lnTo>
                  <a:lnTo>
                    <a:pt x="81" y="446"/>
                  </a:lnTo>
                  <a:lnTo>
                    <a:pt x="76" y="462"/>
                  </a:lnTo>
                  <a:lnTo>
                    <a:pt x="64" y="491"/>
                  </a:lnTo>
                  <a:lnTo>
                    <a:pt x="62" y="490"/>
                  </a:lnTo>
                  <a:lnTo>
                    <a:pt x="76" y="501"/>
                  </a:lnTo>
                  <a:lnTo>
                    <a:pt x="82" y="516"/>
                  </a:lnTo>
                  <a:lnTo>
                    <a:pt x="78" y="529"/>
                  </a:lnTo>
                  <a:lnTo>
                    <a:pt x="62" y="539"/>
                  </a:lnTo>
                  <a:lnTo>
                    <a:pt x="76" y="551"/>
                  </a:lnTo>
                  <a:lnTo>
                    <a:pt x="82" y="558"/>
                  </a:lnTo>
                  <a:lnTo>
                    <a:pt x="78" y="566"/>
                  </a:lnTo>
                  <a:lnTo>
                    <a:pt x="83" y="594"/>
                  </a:lnTo>
                  <a:lnTo>
                    <a:pt x="83" y="605"/>
                  </a:lnTo>
                  <a:lnTo>
                    <a:pt x="106" y="618"/>
                  </a:lnTo>
                  <a:lnTo>
                    <a:pt x="110" y="637"/>
                  </a:lnTo>
                  <a:lnTo>
                    <a:pt x="106" y="675"/>
                  </a:lnTo>
                  <a:lnTo>
                    <a:pt x="90" y="688"/>
                  </a:lnTo>
                  <a:lnTo>
                    <a:pt x="78" y="688"/>
                  </a:lnTo>
                  <a:lnTo>
                    <a:pt x="82" y="712"/>
                  </a:lnTo>
                  <a:lnTo>
                    <a:pt x="76" y="723"/>
                  </a:lnTo>
                  <a:lnTo>
                    <a:pt x="53" y="759"/>
                  </a:lnTo>
                  <a:lnTo>
                    <a:pt x="40" y="768"/>
                  </a:lnTo>
                  <a:lnTo>
                    <a:pt x="38" y="809"/>
                  </a:lnTo>
                  <a:lnTo>
                    <a:pt x="32" y="816"/>
                  </a:lnTo>
                  <a:lnTo>
                    <a:pt x="24" y="826"/>
                  </a:lnTo>
                  <a:lnTo>
                    <a:pt x="19" y="837"/>
                  </a:lnTo>
                  <a:lnTo>
                    <a:pt x="19" y="851"/>
                  </a:lnTo>
                  <a:lnTo>
                    <a:pt x="19" y="877"/>
                  </a:lnTo>
                  <a:lnTo>
                    <a:pt x="7" y="892"/>
                  </a:lnTo>
                  <a:lnTo>
                    <a:pt x="1" y="902"/>
                  </a:lnTo>
                  <a:lnTo>
                    <a:pt x="0" y="919"/>
                  </a:lnTo>
                  <a:lnTo>
                    <a:pt x="7" y="940"/>
                  </a:lnTo>
                  <a:lnTo>
                    <a:pt x="359" y="926"/>
                  </a:lnTo>
                  <a:lnTo>
                    <a:pt x="354" y="1010"/>
                  </a:lnTo>
                  <a:lnTo>
                    <a:pt x="368" y="1034"/>
                  </a:lnTo>
                  <a:lnTo>
                    <a:pt x="384" y="1053"/>
                  </a:lnTo>
                  <a:lnTo>
                    <a:pt x="394" y="1095"/>
                  </a:lnTo>
                  <a:lnTo>
                    <a:pt x="394" y="1113"/>
                  </a:lnTo>
                  <a:lnTo>
                    <a:pt x="393" y="1116"/>
                  </a:lnTo>
                  <a:lnTo>
                    <a:pt x="398" y="1115"/>
                  </a:lnTo>
                  <a:lnTo>
                    <a:pt x="421" y="1102"/>
                  </a:lnTo>
                  <a:lnTo>
                    <a:pt x="432" y="1094"/>
                  </a:lnTo>
                  <a:lnTo>
                    <a:pt x="447" y="1084"/>
                  </a:lnTo>
                  <a:lnTo>
                    <a:pt x="451" y="1065"/>
                  </a:lnTo>
                  <a:lnTo>
                    <a:pt x="469" y="1060"/>
                  </a:lnTo>
                  <a:lnTo>
                    <a:pt x="490" y="1060"/>
                  </a:lnTo>
                  <a:lnTo>
                    <a:pt x="507" y="1052"/>
                  </a:lnTo>
                  <a:lnTo>
                    <a:pt x="536" y="1045"/>
                  </a:lnTo>
                  <a:lnTo>
                    <a:pt x="558" y="1045"/>
                  </a:lnTo>
                  <a:lnTo>
                    <a:pt x="575" y="1045"/>
                  </a:lnTo>
                  <a:lnTo>
                    <a:pt x="586" y="1044"/>
                  </a:lnTo>
                  <a:lnTo>
                    <a:pt x="598" y="1045"/>
                  </a:lnTo>
                  <a:lnTo>
                    <a:pt x="620" y="1052"/>
                  </a:lnTo>
                  <a:lnTo>
                    <a:pt x="627" y="1044"/>
                  </a:lnTo>
                  <a:lnTo>
                    <a:pt x="638" y="1040"/>
                  </a:lnTo>
                  <a:lnTo>
                    <a:pt x="638" y="1040"/>
                  </a:lnTo>
                  <a:lnTo>
                    <a:pt x="637" y="1040"/>
                  </a:lnTo>
                  <a:lnTo>
                    <a:pt x="605" y="811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43" name="Freeform 43">
              <a:extLst>
                <a:ext uri="{FF2B5EF4-FFF2-40B4-BE49-F238E27FC236}">
                  <a16:creationId xmlns:a16="http://schemas.microsoft.com/office/drawing/2014/main" id="{2AED12A3-711F-4997-BFD7-C61BEEB012D9}"/>
                </a:ext>
              </a:extLst>
            </p:cNvPr>
            <p:cNvSpPr>
              <a:spLocks/>
            </p:cNvSpPr>
            <p:nvPr/>
          </p:nvSpPr>
          <p:spPr bwMode="auto">
            <a:xfrm>
              <a:off x="5212142" y="2865144"/>
              <a:ext cx="374492" cy="277367"/>
            </a:xfrm>
            <a:custGeom>
              <a:avLst/>
              <a:gdLst/>
              <a:ahLst/>
              <a:cxnLst>
                <a:cxn ang="0">
                  <a:pos x="0" y="113"/>
                </a:cxn>
                <a:cxn ang="0">
                  <a:pos x="11" y="206"/>
                </a:cxn>
                <a:cxn ang="0">
                  <a:pos x="72" y="156"/>
                </a:cxn>
                <a:cxn ang="0">
                  <a:pos x="126" y="118"/>
                </a:cxn>
                <a:cxn ang="0">
                  <a:pos x="144" y="126"/>
                </a:cxn>
                <a:cxn ang="0">
                  <a:pos x="190" y="103"/>
                </a:cxn>
                <a:cxn ang="0">
                  <a:pos x="290" y="103"/>
                </a:cxn>
                <a:cxn ang="0">
                  <a:pos x="326" y="168"/>
                </a:cxn>
                <a:cxn ang="0">
                  <a:pos x="383" y="200"/>
                </a:cxn>
                <a:cxn ang="0">
                  <a:pos x="431" y="240"/>
                </a:cxn>
                <a:cxn ang="0">
                  <a:pos x="426" y="280"/>
                </a:cxn>
                <a:cxn ang="0">
                  <a:pos x="410" y="344"/>
                </a:cxn>
                <a:cxn ang="0">
                  <a:pos x="433" y="351"/>
                </a:cxn>
                <a:cxn ang="0">
                  <a:pos x="469" y="353"/>
                </a:cxn>
                <a:cxn ang="0">
                  <a:pos x="492" y="347"/>
                </a:cxn>
                <a:cxn ang="0">
                  <a:pos x="567" y="364"/>
                </a:cxn>
                <a:cxn ang="0">
                  <a:pos x="598" y="368"/>
                </a:cxn>
                <a:cxn ang="0">
                  <a:pos x="576" y="337"/>
                </a:cxn>
                <a:cxn ang="0">
                  <a:pos x="576" y="317"/>
                </a:cxn>
                <a:cxn ang="0">
                  <a:pos x="539" y="267"/>
                </a:cxn>
                <a:cxn ang="0">
                  <a:pos x="535" y="200"/>
                </a:cxn>
                <a:cxn ang="0">
                  <a:pos x="526" y="143"/>
                </a:cxn>
                <a:cxn ang="0">
                  <a:pos x="533" y="132"/>
                </a:cxn>
                <a:cxn ang="0">
                  <a:pos x="573" y="85"/>
                </a:cxn>
                <a:cxn ang="0">
                  <a:pos x="596" y="60"/>
                </a:cxn>
                <a:cxn ang="0">
                  <a:pos x="577" y="99"/>
                </a:cxn>
                <a:cxn ang="0">
                  <a:pos x="570" y="143"/>
                </a:cxn>
                <a:cxn ang="0">
                  <a:pos x="567" y="169"/>
                </a:cxn>
                <a:cxn ang="0">
                  <a:pos x="584" y="193"/>
                </a:cxn>
                <a:cxn ang="0">
                  <a:pos x="606" y="215"/>
                </a:cxn>
                <a:cxn ang="0">
                  <a:pos x="623" y="240"/>
                </a:cxn>
                <a:cxn ang="0">
                  <a:pos x="605" y="267"/>
                </a:cxn>
                <a:cxn ang="0">
                  <a:pos x="592" y="283"/>
                </a:cxn>
                <a:cxn ang="0">
                  <a:pos x="599" y="301"/>
                </a:cxn>
                <a:cxn ang="0">
                  <a:pos x="645" y="310"/>
                </a:cxn>
                <a:cxn ang="0">
                  <a:pos x="680" y="351"/>
                </a:cxn>
                <a:cxn ang="0">
                  <a:pos x="681" y="379"/>
                </a:cxn>
                <a:cxn ang="0">
                  <a:pos x="703" y="416"/>
                </a:cxn>
                <a:cxn ang="0">
                  <a:pos x="685" y="486"/>
                </a:cxn>
                <a:cxn ang="0">
                  <a:pos x="692" y="561"/>
                </a:cxn>
                <a:cxn ang="0">
                  <a:pos x="710" y="540"/>
                </a:cxn>
                <a:cxn ang="0">
                  <a:pos x="730" y="478"/>
                </a:cxn>
                <a:cxn ang="0">
                  <a:pos x="730" y="453"/>
                </a:cxn>
                <a:cxn ang="0">
                  <a:pos x="755" y="425"/>
                </a:cxn>
                <a:cxn ang="0">
                  <a:pos x="755" y="368"/>
                </a:cxn>
                <a:cxn ang="0">
                  <a:pos x="774" y="330"/>
                </a:cxn>
                <a:cxn ang="0">
                  <a:pos x="774" y="361"/>
                </a:cxn>
                <a:cxn ang="0">
                  <a:pos x="770" y="367"/>
                </a:cxn>
                <a:cxn ang="0">
                  <a:pos x="767" y="373"/>
                </a:cxn>
                <a:cxn ang="0">
                  <a:pos x="770" y="376"/>
                </a:cxn>
                <a:cxn ang="0">
                  <a:pos x="780" y="382"/>
                </a:cxn>
                <a:cxn ang="0">
                  <a:pos x="789" y="315"/>
                </a:cxn>
                <a:cxn ang="0">
                  <a:pos x="785" y="253"/>
                </a:cxn>
                <a:cxn ang="0">
                  <a:pos x="623" y="0"/>
                </a:cxn>
              </a:cxnLst>
              <a:rect l="0" t="0" r="r" b="b"/>
              <a:pathLst>
                <a:path w="789" h="572">
                  <a:moveTo>
                    <a:pt x="623" y="0"/>
                  </a:moveTo>
                  <a:lnTo>
                    <a:pt x="0" y="113"/>
                  </a:lnTo>
                  <a:lnTo>
                    <a:pt x="0" y="113"/>
                  </a:lnTo>
                  <a:lnTo>
                    <a:pt x="11" y="206"/>
                  </a:lnTo>
                  <a:lnTo>
                    <a:pt x="32" y="206"/>
                  </a:lnTo>
                  <a:lnTo>
                    <a:pt x="72" y="156"/>
                  </a:lnTo>
                  <a:lnTo>
                    <a:pt x="100" y="153"/>
                  </a:lnTo>
                  <a:lnTo>
                    <a:pt x="126" y="118"/>
                  </a:lnTo>
                  <a:lnTo>
                    <a:pt x="137" y="118"/>
                  </a:lnTo>
                  <a:lnTo>
                    <a:pt x="144" y="126"/>
                  </a:lnTo>
                  <a:lnTo>
                    <a:pt x="172" y="104"/>
                  </a:lnTo>
                  <a:lnTo>
                    <a:pt x="190" y="103"/>
                  </a:lnTo>
                  <a:lnTo>
                    <a:pt x="226" y="86"/>
                  </a:lnTo>
                  <a:lnTo>
                    <a:pt x="290" y="103"/>
                  </a:lnTo>
                  <a:lnTo>
                    <a:pt x="312" y="132"/>
                  </a:lnTo>
                  <a:lnTo>
                    <a:pt x="326" y="168"/>
                  </a:lnTo>
                  <a:lnTo>
                    <a:pt x="326" y="168"/>
                  </a:lnTo>
                  <a:lnTo>
                    <a:pt x="383" y="200"/>
                  </a:lnTo>
                  <a:lnTo>
                    <a:pt x="408" y="224"/>
                  </a:lnTo>
                  <a:lnTo>
                    <a:pt x="431" y="240"/>
                  </a:lnTo>
                  <a:lnTo>
                    <a:pt x="437" y="260"/>
                  </a:lnTo>
                  <a:lnTo>
                    <a:pt x="426" y="280"/>
                  </a:lnTo>
                  <a:lnTo>
                    <a:pt x="406" y="285"/>
                  </a:lnTo>
                  <a:lnTo>
                    <a:pt x="410" y="344"/>
                  </a:lnTo>
                  <a:lnTo>
                    <a:pt x="422" y="353"/>
                  </a:lnTo>
                  <a:lnTo>
                    <a:pt x="433" y="351"/>
                  </a:lnTo>
                  <a:lnTo>
                    <a:pt x="451" y="347"/>
                  </a:lnTo>
                  <a:lnTo>
                    <a:pt x="469" y="353"/>
                  </a:lnTo>
                  <a:lnTo>
                    <a:pt x="473" y="354"/>
                  </a:lnTo>
                  <a:lnTo>
                    <a:pt x="492" y="347"/>
                  </a:lnTo>
                  <a:lnTo>
                    <a:pt x="553" y="355"/>
                  </a:lnTo>
                  <a:lnTo>
                    <a:pt x="567" y="364"/>
                  </a:lnTo>
                  <a:lnTo>
                    <a:pt x="582" y="372"/>
                  </a:lnTo>
                  <a:lnTo>
                    <a:pt x="598" y="368"/>
                  </a:lnTo>
                  <a:lnTo>
                    <a:pt x="588" y="350"/>
                  </a:lnTo>
                  <a:lnTo>
                    <a:pt x="576" y="337"/>
                  </a:lnTo>
                  <a:lnTo>
                    <a:pt x="576" y="322"/>
                  </a:lnTo>
                  <a:lnTo>
                    <a:pt x="576" y="317"/>
                  </a:lnTo>
                  <a:lnTo>
                    <a:pt x="545" y="280"/>
                  </a:lnTo>
                  <a:lnTo>
                    <a:pt x="539" y="267"/>
                  </a:lnTo>
                  <a:lnTo>
                    <a:pt x="539" y="233"/>
                  </a:lnTo>
                  <a:lnTo>
                    <a:pt x="535" y="200"/>
                  </a:lnTo>
                  <a:lnTo>
                    <a:pt x="538" y="167"/>
                  </a:lnTo>
                  <a:lnTo>
                    <a:pt x="526" y="143"/>
                  </a:lnTo>
                  <a:lnTo>
                    <a:pt x="514" y="132"/>
                  </a:lnTo>
                  <a:lnTo>
                    <a:pt x="533" y="132"/>
                  </a:lnTo>
                  <a:lnTo>
                    <a:pt x="546" y="104"/>
                  </a:lnTo>
                  <a:lnTo>
                    <a:pt x="573" y="85"/>
                  </a:lnTo>
                  <a:lnTo>
                    <a:pt x="587" y="58"/>
                  </a:lnTo>
                  <a:lnTo>
                    <a:pt x="596" y="60"/>
                  </a:lnTo>
                  <a:lnTo>
                    <a:pt x="594" y="92"/>
                  </a:lnTo>
                  <a:lnTo>
                    <a:pt x="577" y="99"/>
                  </a:lnTo>
                  <a:lnTo>
                    <a:pt x="570" y="126"/>
                  </a:lnTo>
                  <a:lnTo>
                    <a:pt x="570" y="143"/>
                  </a:lnTo>
                  <a:lnTo>
                    <a:pt x="591" y="143"/>
                  </a:lnTo>
                  <a:lnTo>
                    <a:pt x="567" y="169"/>
                  </a:lnTo>
                  <a:lnTo>
                    <a:pt x="557" y="183"/>
                  </a:lnTo>
                  <a:lnTo>
                    <a:pt x="584" y="193"/>
                  </a:lnTo>
                  <a:lnTo>
                    <a:pt x="592" y="194"/>
                  </a:lnTo>
                  <a:lnTo>
                    <a:pt x="606" y="215"/>
                  </a:lnTo>
                  <a:lnTo>
                    <a:pt x="602" y="221"/>
                  </a:lnTo>
                  <a:lnTo>
                    <a:pt x="623" y="240"/>
                  </a:lnTo>
                  <a:lnTo>
                    <a:pt x="623" y="249"/>
                  </a:lnTo>
                  <a:lnTo>
                    <a:pt x="605" y="267"/>
                  </a:lnTo>
                  <a:lnTo>
                    <a:pt x="588" y="267"/>
                  </a:lnTo>
                  <a:lnTo>
                    <a:pt x="592" y="283"/>
                  </a:lnTo>
                  <a:lnTo>
                    <a:pt x="588" y="293"/>
                  </a:lnTo>
                  <a:lnTo>
                    <a:pt x="599" y="301"/>
                  </a:lnTo>
                  <a:lnTo>
                    <a:pt x="617" y="310"/>
                  </a:lnTo>
                  <a:lnTo>
                    <a:pt x="645" y="310"/>
                  </a:lnTo>
                  <a:lnTo>
                    <a:pt x="666" y="322"/>
                  </a:lnTo>
                  <a:lnTo>
                    <a:pt x="680" y="351"/>
                  </a:lnTo>
                  <a:lnTo>
                    <a:pt x="688" y="371"/>
                  </a:lnTo>
                  <a:lnTo>
                    <a:pt x="681" y="379"/>
                  </a:lnTo>
                  <a:lnTo>
                    <a:pt x="698" y="392"/>
                  </a:lnTo>
                  <a:lnTo>
                    <a:pt x="703" y="416"/>
                  </a:lnTo>
                  <a:lnTo>
                    <a:pt x="693" y="455"/>
                  </a:lnTo>
                  <a:lnTo>
                    <a:pt x="685" y="486"/>
                  </a:lnTo>
                  <a:lnTo>
                    <a:pt x="685" y="529"/>
                  </a:lnTo>
                  <a:lnTo>
                    <a:pt x="692" y="561"/>
                  </a:lnTo>
                  <a:lnTo>
                    <a:pt x="703" y="572"/>
                  </a:lnTo>
                  <a:lnTo>
                    <a:pt x="710" y="540"/>
                  </a:lnTo>
                  <a:lnTo>
                    <a:pt x="716" y="491"/>
                  </a:lnTo>
                  <a:lnTo>
                    <a:pt x="730" y="478"/>
                  </a:lnTo>
                  <a:lnTo>
                    <a:pt x="730" y="460"/>
                  </a:lnTo>
                  <a:lnTo>
                    <a:pt x="730" y="453"/>
                  </a:lnTo>
                  <a:lnTo>
                    <a:pt x="743" y="443"/>
                  </a:lnTo>
                  <a:lnTo>
                    <a:pt x="755" y="425"/>
                  </a:lnTo>
                  <a:lnTo>
                    <a:pt x="755" y="385"/>
                  </a:lnTo>
                  <a:lnTo>
                    <a:pt x="755" y="368"/>
                  </a:lnTo>
                  <a:lnTo>
                    <a:pt x="755" y="347"/>
                  </a:lnTo>
                  <a:lnTo>
                    <a:pt x="774" y="330"/>
                  </a:lnTo>
                  <a:lnTo>
                    <a:pt x="780" y="343"/>
                  </a:lnTo>
                  <a:lnTo>
                    <a:pt x="774" y="361"/>
                  </a:lnTo>
                  <a:lnTo>
                    <a:pt x="774" y="361"/>
                  </a:lnTo>
                  <a:lnTo>
                    <a:pt x="770" y="367"/>
                  </a:lnTo>
                  <a:lnTo>
                    <a:pt x="767" y="371"/>
                  </a:lnTo>
                  <a:lnTo>
                    <a:pt x="767" y="373"/>
                  </a:lnTo>
                  <a:lnTo>
                    <a:pt x="767" y="373"/>
                  </a:lnTo>
                  <a:lnTo>
                    <a:pt x="770" y="376"/>
                  </a:lnTo>
                  <a:lnTo>
                    <a:pt x="774" y="379"/>
                  </a:lnTo>
                  <a:lnTo>
                    <a:pt x="780" y="382"/>
                  </a:lnTo>
                  <a:lnTo>
                    <a:pt x="789" y="360"/>
                  </a:lnTo>
                  <a:lnTo>
                    <a:pt x="789" y="315"/>
                  </a:lnTo>
                  <a:lnTo>
                    <a:pt x="785" y="253"/>
                  </a:lnTo>
                  <a:lnTo>
                    <a:pt x="785" y="253"/>
                  </a:lnTo>
                  <a:lnTo>
                    <a:pt x="687" y="267"/>
                  </a:lnTo>
                  <a:lnTo>
                    <a:pt x="623" y="0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44" name="Freeform 44">
              <a:extLst>
                <a:ext uri="{FF2B5EF4-FFF2-40B4-BE49-F238E27FC236}">
                  <a16:creationId xmlns:a16="http://schemas.microsoft.com/office/drawing/2014/main" id="{8350FEB6-6D66-4291-B8F7-C5A7316A44C5}"/>
                </a:ext>
              </a:extLst>
            </p:cNvPr>
            <p:cNvSpPr>
              <a:spLocks/>
            </p:cNvSpPr>
            <p:nvPr/>
          </p:nvSpPr>
          <p:spPr bwMode="auto">
            <a:xfrm>
              <a:off x="4981466" y="2830292"/>
              <a:ext cx="384460" cy="392090"/>
            </a:xfrm>
            <a:custGeom>
              <a:avLst/>
              <a:gdLst/>
              <a:ahLst/>
              <a:cxnLst>
                <a:cxn ang="0">
                  <a:pos x="128" y="753"/>
                </a:cxn>
                <a:cxn ang="0">
                  <a:pos x="171" y="793"/>
                </a:cxn>
                <a:cxn ang="0">
                  <a:pos x="207" y="808"/>
                </a:cxn>
                <a:cxn ang="0">
                  <a:pos x="263" y="785"/>
                </a:cxn>
                <a:cxn ang="0">
                  <a:pos x="354" y="744"/>
                </a:cxn>
                <a:cxn ang="0">
                  <a:pos x="431" y="689"/>
                </a:cxn>
                <a:cxn ang="0">
                  <a:pos x="431" y="621"/>
                </a:cxn>
                <a:cxn ang="0">
                  <a:pos x="478" y="546"/>
                </a:cxn>
                <a:cxn ang="0">
                  <a:pos x="497" y="442"/>
                </a:cxn>
                <a:cxn ang="0">
                  <a:pos x="548" y="467"/>
                </a:cxn>
                <a:cxn ang="0">
                  <a:pos x="568" y="457"/>
                </a:cxn>
                <a:cxn ang="0">
                  <a:pos x="593" y="393"/>
                </a:cxn>
                <a:cxn ang="0">
                  <a:pos x="605" y="370"/>
                </a:cxn>
                <a:cxn ang="0">
                  <a:pos x="626" y="382"/>
                </a:cxn>
                <a:cxn ang="0">
                  <a:pos x="671" y="318"/>
                </a:cxn>
                <a:cxn ang="0">
                  <a:pos x="690" y="261"/>
                </a:cxn>
                <a:cxn ang="0">
                  <a:pos x="744" y="245"/>
                </a:cxn>
                <a:cxn ang="0">
                  <a:pos x="786" y="260"/>
                </a:cxn>
                <a:cxn ang="0">
                  <a:pos x="811" y="239"/>
                </a:cxn>
                <a:cxn ang="0">
                  <a:pos x="797" y="203"/>
                </a:cxn>
                <a:cxn ang="0">
                  <a:pos x="711" y="157"/>
                </a:cxn>
                <a:cxn ang="0">
                  <a:pos x="657" y="175"/>
                </a:cxn>
                <a:cxn ang="0">
                  <a:pos x="622" y="189"/>
                </a:cxn>
                <a:cxn ang="0">
                  <a:pos x="585" y="224"/>
                </a:cxn>
                <a:cxn ang="0">
                  <a:pos x="517" y="277"/>
                </a:cxn>
                <a:cxn ang="0">
                  <a:pos x="485" y="184"/>
                </a:cxn>
                <a:cxn ang="0">
                  <a:pos x="276" y="0"/>
                </a:cxn>
                <a:cxn ang="0">
                  <a:pos x="254" y="20"/>
                </a:cxn>
                <a:cxn ang="0">
                  <a:pos x="265" y="46"/>
                </a:cxn>
                <a:cxn ang="0">
                  <a:pos x="265" y="111"/>
                </a:cxn>
                <a:cxn ang="0">
                  <a:pos x="254" y="160"/>
                </a:cxn>
                <a:cxn ang="0">
                  <a:pos x="250" y="221"/>
                </a:cxn>
                <a:cxn ang="0">
                  <a:pos x="200" y="286"/>
                </a:cxn>
                <a:cxn ang="0">
                  <a:pos x="152" y="307"/>
                </a:cxn>
                <a:cxn ang="0">
                  <a:pos x="114" y="363"/>
                </a:cxn>
                <a:cxn ang="0">
                  <a:pos x="99" y="421"/>
                </a:cxn>
                <a:cxn ang="0">
                  <a:pos x="61" y="421"/>
                </a:cxn>
                <a:cxn ang="0">
                  <a:pos x="52" y="503"/>
                </a:cxn>
                <a:cxn ang="0">
                  <a:pos x="16" y="544"/>
                </a:cxn>
                <a:cxn ang="0">
                  <a:pos x="11" y="632"/>
                </a:cxn>
                <a:cxn ang="0">
                  <a:pos x="54" y="700"/>
                </a:cxn>
                <a:cxn ang="0">
                  <a:pos x="107" y="761"/>
                </a:cxn>
                <a:cxn ang="0">
                  <a:pos x="117" y="753"/>
                </a:cxn>
              </a:cxnLst>
              <a:rect l="0" t="0" r="r" b="b"/>
              <a:pathLst>
                <a:path w="811" h="809">
                  <a:moveTo>
                    <a:pt x="117" y="753"/>
                  </a:moveTo>
                  <a:lnTo>
                    <a:pt x="128" y="753"/>
                  </a:lnTo>
                  <a:lnTo>
                    <a:pt x="135" y="768"/>
                  </a:lnTo>
                  <a:lnTo>
                    <a:pt x="171" y="793"/>
                  </a:lnTo>
                  <a:lnTo>
                    <a:pt x="197" y="809"/>
                  </a:lnTo>
                  <a:lnTo>
                    <a:pt x="207" y="808"/>
                  </a:lnTo>
                  <a:lnTo>
                    <a:pt x="242" y="772"/>
                  </a:lnTo>
                  <a:lnTo>
                    <a:pt x="263" y="785"/>
                  </a:lnTo>
                  <a:lnTo>
                    <a:pt x="308" y="773"/>
                  </a:lnTo>
                  <a:lnTo>
                    <a:pt x="354" y="744"/>
                  </a:lnTo>
                  <a:lnTo>
                    <a:pt x="411" y="703"/>
                  </a:lnTo>
                  <a:lnTo>
                    <a:pt x="431" y="689"/>
                  </a:lnTo>
                  <a:lnTo>
                    <a:pt x="426" y="650"/>
                  </a:lnTo>
                  <a:lnTo>
                    <a:pt x="431" y="621"/>
                  </a:lnTo>
                  <a:lnTo>
                    <a:pt x="457" y="593"/>
                  </a:lnTo>
                  <a:lnTo>
                    <a:pt x="478" y="546"/>
                  </a:lnTo>
                  <a:lnTo>
                    <a:pt x="493" y="481"/>
                  </a:lnTo>
                  <a:lnTo>
                    <a:pt x="497" y="442"/>
                  </a:lnTo>
                  <a:lnTo>
                    <a:pt x="521" y="456"/>
                  </a:lnTo>
                  <a:lnTo>
                    <a:pt x="548" y="467"/>
                  </a:lnTo>
                  <a:lnTo>
                    <a:pt x="560" y="469"/>
                  </a:lnTo>
                  <a:lnTo>
                    <a:pt x="568" y="457"/>
                  </a:lnTo>
                  <a:lnTo>
                    <a:pt x="582" y="415"/>
                  </a:lnTo>
                  <a:lnTo>
                    <a:pt x="593" y="393"/>
                  </a:lnTo>
                  <a:lnTo>
                    <a:pt x="601" y="370"/>
                  </a:lnTo>
                  <a:lnTo>
                    <a:pt x="605" y="370"/>
                  </a:lnTo>
                  <a:lnTo>
                    <a:pt x="618" y="376"/>
                  </a:lnTo>
                  <a:lnTo>
                    <a:pt x="626" y="382"/>
                  </a:lnTo>
                  <a:lnTo>
                    <a:pt x="654" y="333"/>
                  </a:lnTo>
                  <a:lnTo>
                    <a:pt x="671" y="318"/>
                  </a:lnTo>
                  <a:lnTo>
                    <a:pt x="682" y="299"/>
                  </a:lnTo>
                  <a:lnTo>
                    <a:pt x="690" y="261"/>
                  </a:lnTo>
                  <a:lnTo>
                    <a:pt x="693" y="214"/>
                  </a:lnTo>
                  <a:lnTo>
                    <a:pt x="744" y="245"/>
                  </a:lnTo>
                  <a:lnTo>
                    <a:pt x="769" y="260"/>
                  </a:lnTo>
                  <a:lnTo>
                    <a:pt x="786" y="260"/>
                  </a:lnTo>
                  <a:lnTo>
                    <a:pt x="800" y="243"/>
                  </a:lnTo>
                  <a:lnTo>
                    <a:pt x="811" y="239"/>
                  </a:lnTo>
                  <a:lnTo>
                    <a:pt x="811" y="239"/>
                  </a:lnTo>
                  <a:lnTo>
                    <a:pt x="797" y="203"/>
                  </a:lnTo>
                  <a:lnTo>
                    <a:pt x="775" y="174"/>
                  </a:lnTo>
                  <a:lnTo>
                    <a:pt x="711" y="157"/>
                  </a:lnTo>
                  <a:lnTo>
                    <a:pt x="675" y="174"/>
                  </a:lnTo>
                  <a:lnTo>
                    <a:pt x="657" y="175"/>
                  </a:lnTo>
                  <a:lnTo>
                    <a:pt x="629" y="197"/>
                  </a:lnTo>
                  <a:lnTo>
                    <a:pt x="622" y="189"/>
                  </a:lnTo>
                  <a:lnTo>
                    <a:pt x="611" y="189"/>
                  </a:lnTo>
                  <a:lnTo>
                    <a:pt x="585" y="224"/>
                  </a:lnTo>
                  <a:lnTo>
                    <a:pt x="557" y="227"/>
                  </a:lnTo>
                  <a:lnTo>
                    <a:pt x="517" y="277"/>
                  </a:lnTo>
                  <a:lnTo>
                    <a:pt x="496" y="277"/>
                  </a:lnTo>
                  <a:lnTo>
                    <a:pt x="485" y="184"/>
                  </a:lnTo>
                  <a:lnTo>
                    <a:pt x="311" y="214"/>
                  </a:lnTo>
                  <a:lnTo>
                    <a:pt x="276" y="0"/>
                  </a:lnTo>
                  <a:lnTo>
                    <a:pt x="265" y="7"/>
                  </a:lnTo>
                  <a:lnTo>
                    <a:pt x="254" y="20"/>
                  </a:lnTo>
                  <a:lnTo>
                    <a:pt x="265" y="36"/>
                  </a:lnTo>
                  <a:lnTo>
                    <a:pt x="265" y="46"/>
                  </a:lnTo>
                  <a:lnTo>
                    <a:pt x="265" y="86"/>
                  </a:lnTo>
                  <a:lnTo>
                    <a:pt x="265" y="111"/>
                  </a:lnTo>
                  <a:lnTo>
                    <a:pt x="254" y="129"/>
                  </a:lnTo>
                  <a:lnTo>
                    <a:pt x="254" y="160"/>
                  </a:lnTo>
                  <a:lnTo>
                    <a:pt x="250" y="200"/>
                  </a:lnTo>
                  <a:lnTo>
                    <a:pt x="250" y="221"/>
                  </a:lnTo>
                  <a:lnTo>
                    <a:pt x="240" y="245"/>
                  </a:lnTo>
                  <a:lnTo>
                    <a:pt x="200" y="286"/>
                  </a:lnTo>
                  <a:lnTo>
                    <a:pt x="181" y="307"/>
                  </a:lnTo>
                  <a:lnTo>
                    <a:pt x="152" y="307"/>
                  </a:lnTo>
                  <a:lnTo>
                    <a:pt x="127" y="340"/>
                  </a:lnTo>
                  <a:lnTo>
                    <a:pt x="114" y="363"/>
                  </a:lnTo>
                  <a:lnTo>
                    <a:pt x="107" y="414"/>
                  </a:lnTo>
                  <a:lnTo>
                    <a:pt x="99" y="421"/>
                  </a:lnTo>
                  <a:lnTo>
                    <a:pt x="82" y="410"/>
                  </a:lnTo>
                  <a:lnTo>
                    <a:pt x="61" y="421"/>
                  </a:lnTo>
                  <a:lnTo>
                    <a:pt x="52" y="481"/>
                  </a:lnTo>
                  <a:lnTo>
                    <a:pt x="52" y="503"/>
                  </a:lnTo>
                  <a:lnTo>
                    <a:pt x="38" y="518"/>
                  </a:lnTo>
                  <a:lnTo>
                    <a:pt x="16" y="544"/>
                  </a:lnTo>
                  <a:lnTo>
                    <a:pt x="0" y="561"/>
                  </a:lnTo>
                  <a:lnTo>
                    <a:pt x="11" y="632"/>
                  </a:lnTo>
                  <a:lnTo>
                    <a:pt x="28" y="664"/>
                  </a:lnTo>
                  <a:lnTo>
                    <a:pt x="54" y="700"/>
                  </a:lnTo>
                  <a:lnTo>
                    <a:pt x="81" y="729"/>
                  </a:lnTo>
                  <a:lnTo>
                    <a:pt x="107" y="761"/>
                  </a:lnTo>
                  <a:lnTo>
                    <a:pt x="109" y="760"/>
                  </a:lnTo>
                  <a:lnTo>
                    <a:pt x="117" y="753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45" name="Freeform 45">
              <a:extLst>
                <a:ext uri="{FF2B5EF4-FFF2-40B4-BE49-F238E27FC236}">
                  <a16:creationId xmlns:a16="http://schemas.microsoft.com/office/drawing/2014/main" id="{AA6EBB36-D3D1-4DC8-BD8F-EA1BB577F314}"/>
                </a:ext>
              </a:extLst>
            </p:cNvPr>
            <p:cNvSpPr>
              <a:spLocks/>
            </p:cNvSpPr>
            <p:nvPr/>
          </p:nvSpPr>
          <p:spPr bwMode="auto">
            <a:xfrm>
              <a:off x="4413318" y="3039407"/>
              <a:ext cx="619408" cy="323837"/>
            </a:xfrm>
            <a:custGeom>
              <a:avLst/>
              <a:gdLst/>
              <a:ahLst/>
              <a:cxnLst>
                <a:cxn ang="0">
                  <a:pos x="1141" y="501"/>
                </a:cxn>
                <a:cxn ang="0">
                  <a:pos x="1174" y="483"/>
                </a:cxn>
                <a:cxn ang="0">
                  <a:pos x="1212" y="409"/>
                </a:cxn>
                <a:cxn ang="0">
                  <a:pos x="1293" y="354"/>
                </a:cxn>
                <a:cxn ang="0">
                  <a:pos x="1277" y="298"/>
                </a:cxn>
                <a:cxn ang="0">
                  <a:pos x="1224" y="233"/>
                </a:cxn>
                <a:cxn ang="0">
                  <a:pos x="1196" y="130"/>
                </a:cxn>
                <a:cxn ang="0">
                  <a:pos x="1185" y="119"/>
                </a:cxn>
                <a:cxn ang="0">
                  <a:pos x="1137" y="75"/>
                </a:cxn>
                <a:cxn ang="0">
                  <a:pos x="1117" y="58"/>
                </a:cxn>
                <a:cxn ang="0">
                  <a:pos x="1096" y="80"/>
                </a:cxn>
                <a:cxn ang="0">
                  <a:pos x="1056" y="95"/>
                </a:cxn>
                <a:cxn ang="0">
                  <a:pos x="1013" y="76"/>
                </a:cxn>
                <a:cxn ang="0">
                  <a:pos x="999" y="90"/>
                </a:cxn>
                <a:cxn ang="0">
                  <a:pos x="980" y="104"/>
                </a:cxn>
                <a:cxn ang="0">
                  <a:pos x="959" y="81"/>
                </a:cxn>
                <a:cxn ang="0">
                  <a:pos x="915" y="75"/>
                </a:cxn>
                <a:cxn ang="0">
                  <a:pos x="895" y="43"/>
                </a:cxn>
                <a:cxn ang="0">
                  <a:pos x="848" y="0"/>
                </a:cxn>
                <a:cxn ang="0">
                  <a:pos x="817" y="16"/>
                </a:cxn>
                <a:cxn ang="0">
                  <a:pos x="773" y="12"/>
                </a:cxn>
                <a:cxn ang="0">
                  <a:pos x="792" y="43"/>
                </a:cxn>
                <a:cxn ang="0">
                  <a:pos x="792" y="84"/>
                </a:cxn>
                <a:cxn ang="0">
                  <a:pos x="759" y="93"/>
                </a:cxn>
                <a:cxn ang="0">
                  <a:pos x="690" y="111"/>
                </a:cxn>
                <a:cxn ang="0">
                  <a:pos x="687" y="129"/>
                </a:cxn>
                <a:cxn ang="0">
                  <a:pos x="683" y="161"/>
                </a:cxn>
                <a:cxn ang="0">
                  <a:pos x="661" y="202"/>
                </a:cxn>
                <a:cxn ang="0">
                  <a:pos x="634" y="219"/>
                </a:cxn>
                <a:cxn ang="0">
                  <a:pos x="616" y="262"/>
                </a:cxn>
                <a:cxn ang="0">
                  <a:pos x="575" y="286"/>
                </a:cxn>
                <a:cxn ang="0">
                  <a:pos x="551" y="265"/>
                </a:cxn>
                <a:cxn ang="0">
                  <a:pos x="533" y="247"/>
                </a:cxn>
                <a:cxn ang="0">
                  <a:pos x="516" y="284"/>
                </a:cxn>
                <a:cxn ang="0">
                  <a:pos x="507" y="320"/>
                </a:cxn>
                <a:cxn ang="0">
                  <a:pos x="472" y="301"/>
                </a:cxn>
                <a:cxn ang="0">
                  <a:pos x="440" y="312"/>
                </a:cxn>
                <a:cxn ang="0">
                  <a:pos x="422" y="338"/>
                </a:cxn>
                <a:cxn ang="0">
                  <a:pos x="394" y="329"/>
                </a:cxn>
                <a:cxn ang="0">
                  <a:pos x="348" y="316"/>
                </a:cxn>
                <a:cxn ang="0">
                  <a:pos x="315" y="334"/>
                </a:cxn>
                <a:cxn ang="0">
                  <a:pos x="269" y="362"/>
                </a:cxn>
                <a:cxn ang="0">
                  <a:pos x="237" y="372"/>
                </a:cxn>
                <a:cxn ang="0">
                  <a:pos x="236" y="401"/>
                </a:cxn>
                <a:cxn ang="0">
                  <a:pos x="247" y="427"/>
                </a:cxn>
                <a:cxn ang="0">
                  <a:pos x="197" y="448"/>
                </a:cxn>
                <a:cxn ang="0">
                  <a:pos x="186" y="485"/>
                </a:cxn>
                <a:cxn ang="0">
                  <a:pos x="185" y="517"/>
                </a:cxn>
                <a:cxn ang="0">
                  <a:pos x="153" y="517"/>
                </a:cxn>
                <a:cxn ang="0">
                  <a:pos x="104" y="494"/>
                </a:cxn>
                <a:cxn ang="0">
                  <a:pos x="78" y="509"/>
                </a:cxn>
                <a:cxn ang="0">
                  <a:pos x="57" y="537"/>
                </a:cxn>
                <a:cxn ang="0">
                  <a:pos x="78" y="564"/>
                </a:cxn>
                <a:cxn ang="0">
                  <a:pos x="78" y="592"/>
                </a:cxn>
                <a:cxn ang="0">
                  <a:pos x="68" y="631"/>
                </a:cxn>
                <a:cxn ang="0">
                  <a:pos x="39" y="635"/>
                </a:cxn>
                <a:cxn ang="0">
                  <a:pos x="25" y="646"/>
                </a:cxn>
                <a:cxn ang="0">
                  <a:pos x="4" y="646"/>
                </a:cxn>
                <a:cxn ang="0">
                  <a:pos x="0" y="664"/>
                </a:cxn>
                <a:cxn ang="0">
                  <a:pos x="13" y="664"/>
                </a:cxn>
                <a:cxn ang="0">
                  <a:pos x="278" y="613"/>
                </a:cxn>
                <a:cxn ang="0">
                  <a:pos x="1056" y="555"/>
                </a:cxn>
                <a:cxn ang="0">
                  <a:pos x="1110" y="523"/>
                </a:cxn>
              </a:cxnLst>
              <a:rect l="0" t="0" r="r" b="b"/>
              <a:pathLst>
                <a:path w="1303" h="670">
                  <a:moveTo>
                    <a:pt x="1110" y="523"/>
                  </a:moveTo>
                  <a:lnTo>
                    <a:pt x="1141" y="501"/>
                  </a:lnTo>
                  <a:lnTo>
                    <a:pt x="1156" y="487"/>
                  </a:lnTo>
                  <a:lnTo>
                    <a:pt x="1174" y="483"/>
                  </a:lnTo>
                  <a:lnTo>
                    <a:pt x="1195" y="435"/>
                  </a:lnTo>
                  <a:lnTo>
                    <a:pt x="1212" y="409"/>
                  </a:lnTo>
                  <a:lnTo>
                    <a:pt x="1267" y="385"/>
                  </a:lnTo>
                  <a:lnTo>
                    <a:pt x="1293" y="354"/>
                  </a:lnTo>
                  <a:lnTo>
                    <a:pt x="1303" y="330"/>
                  </a:lnTo>
                  <a:lnTo>
                    <a:pt x="1277" y="298"/>
                  </a:lnTo>
                  <a:lnTo>
                    <a:pt x="1250" y="269"/>
                  </a:lnTo>
                  <a:lnTo>
                    <a:pt x="1224" y="233"/>
                  </a:lnTo>
                  <a:lnTo>
                    <a:pt x="1207" y="201"/>
                  </a:lnTo>
                  <a:lnTo>
                    <a:pt x="1196" y="130"/>
                  </a:lnTo>
                  <a:lnTo>
                    <a:pt x="1199" y="127"/>
                  </a:lnTo>
                  <a:lnTo>
                    <a:pt x="1185" y="119"/>
                  </a:lnTo>
                  <a:lnTo>
                    <a:pt x="1159" y="101"/>
                  </a:lnTo>
                  <a:lnTo>
                    <a:pt x="1137" y="75"/>
                  </a:lnTo>
                  <a:lnTo>
                    <a:pt x="1124" y="55"/>
                  </a:lnTo>
                  <a:lnTo>
                    <a:pt x="1117" y="58"/>
                  </a:lnTo>
                  <a:lnTo>
                    <a:pt x="1105" y="68"/>
                  </a:lnTo>
                  <a:lnTo>
                    <a:pt x="1096" y="80"/>
                  </a:lnTo>
                  <a:lnTo>
                    <a:pt x="1087" y="87"/>
                  </a:lnTo>
                  <a:lnTo>
                    <a:pt x="1056" y="95"/>
                  </a:lnTo>
                  <a:lnTo>
                    <a:pt x="1030" y="83"/>
                  </a:lnTo>
                  <a:lnTo>
                    <a:pt x="1013" y="76"/>
                  </a:lnTo>
                  <a:lnTo>
                    <a:pt x="1008" y="77"/>
                  </a:lnTo>
                  <a:lnTo>
                    <a:pt x="999" y="90"/>
                  </a:lnTo>
                  <a:lnTo>
                    <a:pt x="992" y="97"/>
                  </a:lnTo>
                  <a:lnTo>
                    <a:pt x="980" y="104"/>
                  </a:lnTo>
                  <a:lnTo>
                    <a:pt x="973" y="88"/>
                  </a:lnTo>
                  <a:lnTo>
                    <a:pt x="959" y="81"/>
                  </a:lnTo>
                  <a:lnTo>
                    <a:pt x="942" y="77"/>
                  </a:lnTo>
                  <a:lnTo>
                    <a:pt x="915" y="75"/>
                  </a:lnTo>
                  <a:lnTo>
                    <a:pt x="904" y="62"/>
                  </a:lnTo>
                  <a:lnTo>
                    <a:pt x="895" y="43"/>
                  </a:lnTo>
                  <a:lnTo>
                    <a:pt x="872" y="22"/>
                  </a:lnTo>
                  <a:lnTo>
                    <a:pt x="848" y="0"/>
                  </a:lnTo>
                  <a:lnTo>
                    <a:pt x="841" y="7"/>
                  </a:lnTo>
                  <a:lnTo>
                    <a:pt x="817" y="16"/>
                  </a:lnTo>
                  <a:lnTo>
                    <a:pt x="788" y="7"/>
                  </a:lnTo>
                  <a:lnTo>
                    <a:pt x="773" y="12"/>
                  </a:lnTo>
                  <a:lnTo>
                    <a:pt x="781" y="30"/>
                  </a:lnTo>
                  <a:lnTo>
                    <a:pt x="792" y="43"/>
                  </a:lnTo>
                  <a:lnTo>
                    <a:pt x="786" y="52"/>
                  </a:lnTo>
                  <a:lnTo>
                    <a:pt x="792" y="84"/>
                  </a:lnTo>
                  <a:lnTo>
                    <a:pt x="783" y="93"/>
                  </a:lnTo>
                  <a:lnTo>
                    <a:pt x="759" y="93"/>
                  </a:lnTo>
                  <a:lnTo>
                    <a:pt x="740" y="105"/>
                  </a:lnTo>
                  <a:lnTo>
                    <a:pt x="690" y="111"/>
                  </a:lnTo>
                  <a:lnTo>
                    <a:pt x="687" y="118"/>
                  </a:lnTo>
                  <a:lnTo>
                    <a:pt x="687" y="129"/>
                  </a:lnTo>
                  <a:lnTo>
                    <a:pt x="683" y="140"/>
                  </a:lnTo>
                  <a:lnTo>
                    <a:pt x="683" y="161"/>
                  </a:lnTo>
                  <a:lnTo>
                    <a:pt x="673" y="180"/>
                  </a:lnTo>
                  <a:lnTo>
                    <a:pt x="661" y="202"/>
                  </a:lnTo>
                  <a:lnTo>
                    <a:pt x="651" y="215"/>
                  </a:lnTo>
                  <a:lnTo>
                    <a:pt x="634" y="219"/>
                  </a:lnTo>
                  <a:lnTo>
                    <a:pt x="619" y="242"/>
                  </a:lnTo>
                  <a:lnTo>
                    <a:pt x="616" y="262"/>
                  </a:lnTo>
                  <a:lnTo>
                    <a:pt x="608" y="281"/>
                  </a:lnTo>
                  <a:lnTo>
                    <a:pt x="575" y="286"/>
                  </a:lnTo>
                  <a:lnTo>
                    <a:pt x="564" y="284"/>
                  </a:lnTo>
                  <a:lnTo>
                    <a:pt x="551" y="265"/>
                  </a:lnTo>
                  <a:lnTo>
                    <a:pt x="541" y="247"/>
                  </a:lnTo>
                  <a:lnTo>
                    <a:pt x="533" y="247"/>
                  </a:lnTo>
                  <a:lnTo>
                    <a:pt x="527" y="265"/>
                  </a:lnTo>
                  <a:lnTo>
                    <a:pt x="516" y="284"/>
                  </a:lnTo>
                  <a:lnTo>
                    <a:pt x="511" y="301"/>
                  </a:lnTo>
                  <a:lnTo>
                    <a:pt x="507" y="320"/>
                  </a:lnTo>
                  <a:lnTo>
                    <a:pt x="487" y="317"/>
                  </a:lnTo>
                  <a:lnTo>
                    <a:pt x="472" y="301"/>
                  </a:lnTo>
                  <a:lnTo>
                    <a:pt x="454" y="301"/>
                  </a:lnTo>
                  <a:lnTo>
                    <a:pt x="440" y="312"/>
                  </a:lnTo>
                  <a:lnTo>
                    <a:pt x="422" y="316"/>
                  </a:lnTo>
                  <a:lnTo>
                    <a:pt x="422" y="338"/>
                  </a:lnTo>
                  <a:lnTo>
                    <a:pt x="411" y="345"/>
                  </a:lnTo>
                  <a:lnTo>
                    <a:pt x="394" y="329"/>
                  </a:lnTo>
                  <a:lnTo>
                    <a:pt x="373" y="316"/>
                  </a:lnTo>
                  <a:lnTo>
                    <a:pt x="348" y="316"/>
                  </a:lnTo>
                  <a:lnTo>
                    <a:pt x="330" y="316"/>
                  </a:lnTo>
                  <a:lnTo>
                    <a:pt x="315" y="334"/>
                  </a:lnTo>
                  <a:lnTo>
                    <a:pt x="273" y="337"/>
                  </a:lnTo>
                  <a:lnTo>
                    <a:pt x="269" y="362"/>
                  </a:lnTo>
                  <a:lnTo>
                    <a:pt x="253" y="362"/>
                  </a:lnTo>
                  <a:lnTo>
                    <a:pt x="237" y="372"/>
                  </a:lnTo>
                  <a:lnTo>
                    <a:pt x="233" y="388"/>
                  </a:lnTo>
                  <a:lnTo>
                    <a:pt x="236" y="401"/>
                  </a:lnTo>
                  <a:lnTo>
                    <a:pt x="242" y="413"/>
                  </a:lnTo>
                  <a:lnTo>
                    <a:pt x="247" y="427"/>
                  </a:lnTo>
                  <a:lnTo>
                    <a:pt x="230" y="435"/>
                  </a:lnTo>
                  <a:lnTo>
                    <a:pt x="197" y="448"/>
                  </a:lnTo>
                  <a:lnTo>
                    <a:pt x="183" y="462"/>
                  </a:lnTo>
                  <a:lnTo>
                    <a:pt x="186" y="485"/>
                  </a:lnTo>
                  <a:lnTo>
                    <a:pt x="193" y="510"/>
                  </a:lnTo>
                  <a:lnTo>
                    <a:pt x="185" y="517"/>
                  </a:lnTo>
                  <a:lnTo>
                    <a:pt x="167" y="517"/>
                  </a:lnTo>
                  <a:lnTo>
                    <a:pt x="153" y="517"/>
                  </a:lnTo>
                  <a:lnTo>
                    <a:pt x="129" y="502"/>
                  </a:lnTo>
                  <a:lnTo>
                    <a:pt x="104" y="494"/>
                  </a:lnTo>
                  <a:lnTo>
                    <a:pt x="94" y="498"/>
                  </a:lnTo>
                  <a:lnTo>
                    <a:pt x="78" y="509"/>
                  </a:lnTo>
                  <a:lnTo>
                    <a:pt x="65" y="517"/>
                  </a:lnTo>
                  <a:lnTo>
                    <a:pt x="57" y="537"/>
                  </a:lnTo>
                  <a:lnTo>
                    <a:pt x="58" y="548"/>
                  </a:lnTo>
                  <a:lnTo>
                    <a:pt x="78" y="564"/>
                  </a:lnTo>
                  <a:lnTo>
                    <a:pt x="78" y="571"/>
                  </a:lnTo>
                  <a:lnTo>
                    <a:pt x="78" y="592"/>
                  </a:lnTo>
                  <a:lnTo>
                    <a:pt x="78" y="620"/>
                  </a:lnTo>
                  <a:lnTo>
                    <a:pt x="68" y="631"/>
                  </a:lnTo>
                  <a:lnTo>
                    <a:pt x="56" y="635"/>
                  </a:lnTo>
                  <a:lnTo>
                    <a:pt x="39" y="635"/>
                  </a:lnTo>
                  <a:lnTo>
                    <a:pt x="32" y="641"/>
                  </a:lnTo>
                  <a:lnTo>
                    <a:pt x="25" y="646"/>
                  </a:lnTo>
                  <a:lnTo>
                    <a:pt x="21" y="646"/>
                  </a:lnTo>
                  <a:lnTo>
                    <a:pt x="4" y="646"/>
                  </a:lnTo>
                  <a:lnTo>
                    <a:pt x="0" y="653"/>
                  </a:lnTo>
                  <a:lnTo>
                    <a:pt x="0" y="664"/>
                  </a:lnTo>
                  <a:lnTo>
                    <a:pt x="4" y="670"/>
                  </a:lnTo>
                  <a:lnTo>
                    <a:pt x="13" y="664"/>
                  </a:lnTo>
                  <a:lnTo>
                    <a:pt x="285" y="660"/>
                  </a:lnTo>
                  <a:lnTo>
                    <a:pt x="278" y="613"/>
                  </a:lnTo>
                  <a:lnTo>
                    <a:pt x="788" y="583"/>
                  </a:lnTo>
                  <a:lnTo>
                    <a:pt x="1056" y="555"/>
                  </a:lnTo>
                  <a:lnTo>
                    <a:pt x="1089" y="537"/>
                  </a:lnTo>
                  <a:lnTo>
                    <a:pt x="1110" y="523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46" name="Freeform 46">
              <a:extLst>
                <a:ext uri="{FF2B5EF4-FFF2-40B4-BE49-F238E27FC236}">
                  <a16:creationId xmlns:a16="http://schemas.microsoft.com/office/drawing/2014/main" id="{7E71AE16-6029-4C8B-A801-5DF23786A62F}"/>
                </a:ext>
              </a:extLst>
            </p:cNvPr>
            <p:cNvSpPr>
              <a:spLocks/>
            </p:cNvSpPr>
            <p:nvPr/>
          </p:nvSpPr>
          <p:spPr bwMode="auto">
            <a:xfrm>
              <a:off x="3889313" y="2926136"/>
              <a:ext cx="561027" cy="498099"/>
            </a:xfrm>
            <a:custGeom>
              <a:avLst/>
              <a:gdLst/>
              <a:ahLst/>
              <a:cxnLst>
                <a:cxn ang="0">
                  <a:pos x="1106" y="888"/>
                </a:cxn>
                <a:cxn ang="0">
                  <a:pos x="1127" y="881"/>
                </a:cxn>
                <a:cxn ang="0">
                  <a:pos x="1138" y="876"/>
                </a:cxn>
                <a:cxn ang="0">
                  <a:pos x="1162" y="870"/>
                </a:cxn>
                <a:cxn ang="0">
                  <a:pos x="1184" y="855"/>
                </a:cxn>
                <a:cxn ang="0">
                  <a:pos x="1184" y="806"/>
                </a:cxn>
                <a:cxn ang="0">
                  <a:pos x="1164" y="783"/>
                </a:cxn>
                <a:cxn ang="0">
                  <a:pos x="1171" y="752"/>
                </a:cxn>
                <a:cxn ang="0">
                  <a:pos x="1134" y="774"/>
                </a:cxn>
                <a:cxn ang="0">
                  <a:pos x="1106" y="726"/>
                </a:cxn>
                <a:cxn ang="0">
                  <a:pos x="1116" y="680"/>
                </a:cxn>
                <a:cxn ang="0">
                  <a:pos x="1080" y="609"/>
                </a:cxn>
                <a:cxn ang="0">
                  <a:pos x="1006" y="577"/>
                </a:cxn>
                <a:cxn ang="0">
                  <a:pos x="942" y="523"/>
                </a:cxn>
                <a:cxn ang="0">
                  <a:pos x="949" y="468"/>
                </a:cxn>
                <a:cxn ang="0">
                  <a:pos x="960" y="423"/>
                </a:cxn>
                <a:cxn ang="0">
                  <a:pos x="960" y="372"/>
                </a:cxn>
                <a:cxn ang="0">
                  <a:pos x="912" y="354"/>
                </a:cxn>
                <a:cxn ang="0">
                  <a:pos x="888" y="380"/>
                </a:cxn>
                <a:cxn ang="0">
                  <a:pos x="869" y="311"/>
                </a:cxn>
                <a:cxn ang="0">
                  <a:pos x="758" y="211"/>
                </a:cxn>
                <a:cxn ang="0">
                  <a:pos x="729" y="106"/>
                </a:cxn>
                <a:cxn ang="0">
                  <a:pos x="734" y="50"/>
                </a:cxn>
                <a:cxn ang="0">
                  <a:pos x="0" y="10"/>
                </a:cxn>
                <a:cxn ang="0">
                  <a:pos x="18" y="29"/>
                </a:cxn>
                <a:cxn ang="0">
                  <a:pos x="17" y="64"/>
                </a:cxn>
                <a:cxn ang="0">
                  <a:pos x="22" y="76"/>
                </a:cxn>
                <a:cxn ang="0">
                  <a:pos x="25" y="79"/>
                </a:cxn>
                <a:cxn ang="0">
                  <a:pos x="40" y="86"/>
                </a:cxn>
                <a:cxn ang="0">
                  <a:pos x="58" y="117"/>
                </a:cxn>
                <a:cxn ang="0">
                  <a:pos x="65" y="135"/>
                </a:cxn>
                <a:cxn ang="0">
                  <a:pos x="94" y="182"/>
                </a:cxn>
                <a:cxn ang="0">
                  <a:pos x="146" y="182"/>
                </a:cxn>
                <a:cxn ang="0">
                  <a:pos x="129" y="233"/>
                </a:cxn>
                <a:cxn ang="0">
                  <a:pos x="146" y="283"/>
                </a:cxn>
                <a:cxn ang="0">
                  <a:pos x="168" y="323"/>
                </a:cxn>
                <a:cxn ang="0">
                  <a:pos x="196" y="823"/>
                </a:cxn>
                <a:cxn ang="0">
                  <a:pos x="1002" y="917"/>
                </a:cxn>
                <a:cxn ang="0">
                  <a:pos x="955" y="1030"/>
                </a:cxn>
                <a:cxn ang="0">
                  <a:pos x="1091" y="1006"/>
                </a:cxn>
                <a:cxn ang="0">
                  <a:pos x="1099" y="995"/>
                </a:cxn>
                <a:cxn ang="0">
                  <a:pos x="1106" y="988"/>
                </a:cxn>
                <a:cxn ang="0">
                  <a:pos x="1106" y="984"/>
                </a:cxn>
                <a:cxn ang="0">
                  <a:pos x="1091" y="962"/>
                </a:cxn>
                <a:cxn ang="0">
                  <a:pos x="1106" y="947"/>
                </a:cxn>
                <a:cxn ang="0">
                  <a:pos x="1107" y="917"/>
                </a:cxn>
                <a:cxn ang="0">
                  <a:pos x="1106" y="899"/>
                </a:cxn>
              </a:cxnLst>
              <a:rect l="0" t="0" r="r" b="b"/>
              <a:pathLst>
                <a:path w="1184" h="1030">
                  <a:moveTo>
                    <a:pt x="1106" y="899"/>
                  </a:moveTo>
                  <a:lnTo>
                    <a:pt x="1106" y="888"/>
                  </a:lnTo>
                  <a:lnTo>
                    <a:pt x="1110" y="881"/>
                  </a:lnTo>
                  <a:lnTo>
                    <a:pt x="1127" y="881"/>
                  </a:lnTo>
                  <a:lnTo>
                    <a:pt x="1131" y="881"/>
                  </a:lnTo>
                  <a:lnTo>
                    <a:pt x="1138" y="876"/>
                  </a:lnTo>
                  <a:lnTo>
                    <a:pt x="1145" y="870"/>
                  </a:lnTo>
                  <a:lnTo>
                    <a:pt x="1162" y="870"/>
                  </a:lnTo>
                  <a:lnTo>
                    <a:pt x="1174" y="866"/>
                  </a:lnTo>
                  <a:lnTo>
                    <a:pt x="1184" y="855"/>
                  </a:lnTo>
                  <a:lnTo>
                    <a:pt x="1184" y="827"/>
                  </a:lnTo>
                  <a:lnTo>
                    <a:pt x="1184" y="806"/>
                  </a:lnTo>
                  <a:lnTo>
                    <a:pt x="1184" y="799"/>
                  </a:lnTo>
                  <a:lnTo>
                    <a:pt x="1164" y="783"/>
                  </a:lnTo>
                  <a:lnTo>
                    <a:pt x="1163" y="772"/>
                  </a:lnTo>
                  <a:lnTo>
                    <a:pt x="1171" y="752"/>
                  </a:lnTo>
                  <a:lnTo>
                    <a:pt x="1146" y="752"/>
                  </a:lnTo>
                  <a:lnTo>
                    <a:pt x="1134" y="774"/>
                  </a:lnTo>
                  <a:lnTo>
                    <a:pt x="1134" y="752"/>
                  </a:lnTo>
                  <a:lnTo>
                    <a:pt x="1106" y="726"/>
                  </a:lnTo>
                  <a:lnTo>
                    <a:pt x="1114" y="708"/>
                  </a:lnTo>
                  <a:lnTo>
                    <a:pt x="1116" y="680"/>
                  </a:lnTo>
                  <a:lnTo>
                    <a:pt x="1098" y="632"/>
                  </a:lnTo>
                  <a:lnTo>
                    <a:pt x="1080" y="609"/>
                  </a:lnTo>
                  <a:lnTo>
                    <a:pt x="1021" y="570"/>
                  </a:lnTo>
                  <a:lnTo>
                    <a:pt x="1006" y="577"/>
                  </a:lnTo>
                  <a:lnTo>
                    <a:pt x="971" y="552"/>
                  </a:lnTo>
                  <a:lnTo>
                    <a:pt x="942" y="523"/>
                  </a:lnTo>
                  <a:lnTo>
                    <a:pt x="942" y="497"/>
                  </a:lnTo>
                  <a:lnTo>
                    <a:pt x="949" y="468"/>
                  </a:lnTo>
                  <a:lnTo>
                    <a:pt x="955" y="448"/>
                  </a:lnTo>
                  <a:lnTo>
                    <a:pt x="960" y="423"/>
                  </a:lnTo>
                  <a:lnTo>
                    <a:pt x="973" y="390"/>
                  </a:lnTo>
                  <a:lnTo>
                    <a:pt x="960" y="372"/>
                  </a:lnTo>
                  <a:lnTo>
                    <a:pt x="942" y="354"/>
                  </a:lnTo>
                  <a:lnTo>
                    <a:pt x="912" y="354"/>
                  </a:lnTo>
                  <a:lnTo>
                    <a:pt x="901" y="365"/>
                  </a:lnTo>
                  <a:lnTo>
                    <a:pt x="888" y="380"/>
                  </a:lnTo>
                  <a:lnTo>
                    <a:pt x="869" y="354"/>
                  </a:lnTo>
                  <a:lnTo>
                    <a:pt x="869" y="311"/>
                  </a:lnTo>
                  <a:lnTo>
                    <a:pt x="842" y="280"/>
                  </a:lnTo>
                  <a:lnTo>
                    <a:pt x="758" y="211"/>
                  </a:lnTo>
                  <a:lnTo>
                    <a:pt x="729" y="157"/>
                  </a:lnTo>
                  <a:lnTo>
                    <a:pt x="729" y="106"/>
                  </a:lnTo>
                  <a:lnTo>
                    <a:pt x="729" y="54"/>
                  </a:lnTo>
                  <a:lnTo>
                    <a:pt x="734" y="50"/>
                  </a:lnTo>
                  <a:lnTo>
                    <a:pt x="680" y="0"/>
                  </a:lnTo>
                  <a:lnTo>
                    <a:pt x="0" y="10"/>
                  </a:lnTo>
                  <a:lnTo>
                    <a:pt x="6" y="19"/>
                  </a:lnTo>
                  <a:lnTo>
                    <a:pt x="18" y="29"/>
                  </a:lnTo>
                  <a:lnTo>
                    <a:pt x="22" y="54"/>
                  </a:lnTo>
                  <a:lnTo>
                    <a:pt x="17" y="64"/>
                  </a:lnTo>
                  <a:lnTo>
                    <a:pt x="22" y="76"/>
                  </a:lnTo>
                  <a:lnTo>
                    <a:pt x="22" y="76"/>
                  </a:lnTo>
                  <a:lnTo>
                    <a:pt x="25" y="79"/>
                  </a:lnTo>
                  <a:lnTo>
                    <a:pt x="25" y="79"/>
                  </a:lnTo>
                  <a:lnTo>
                    <a:pt x="32" y="83"/>
                  </a:lnTo>
                  <a:lnTo>
                    <a:pt x="40" y="86"/>
                  </a:lnTo>
                  <a:lnTo>
                    <a:pt x="51" y="90"/>
                  </a:lnTo>
                  <a:lnTo>
                    <a:pt x="58" y="117"/>
                  </a:lnTo>
                  <a:lnTo>
                    <a:pt x="67" y="137"/>
                  </a:lnTo>
                  <a:lnTo>
                    <a:pt x="65" y="135"/>
                  </a:lnTo>
                  <a:lnTo>
                    <a:pt x="86" y="162"/>
                  </a:lnTo>
                  <a:lnTo>
                    <a:pt x="94" y="182"/>
                  </a:lnTo>
                  <a:lnTo>
                    <a:pt x="133" y="182"/>
                  </a:lnTo>
                  <a:lnTo>
                    <a:pt x="146" y="182"/>
                  </a:lnTo>
                  <a:lnTo>
                    <a:pt x="146" y="207"/>
                  </a:lnTo>
                  <a:lnTo>
                    <a:pt x="129" y="233"/>
                  </a:lnTo>
                  <a:lnTo>
                    <a:pt x="115" y="258"/>
                  </a:lnTo>
                  <a:lnTo>
                    <a:pt x="146" y="283"/>
                  </a:lnTo>
                  <a:lnTo>
                    <a:pt x="156" y="314"/>
                  </a:lnTo>
                  <a:lnTo>
                    <a:pt x="168" y="323"/>
                  </a:lnTo>
                  <a:lnTo>
                    <a:pt x="199" y="339"/>
                  </a:lnTo>
                  <a:lnTo>
                    <a:pt x="196" y="823"/>
                  </a:lnTo>
                  <a:lnTo>
                    <a:pt x="196" y="937"/>
                  </a:lnTo>
                  <a:lnTo>
                    <a:pt x="1002" y="917"/>
                  </a:lnTo>
                  <a:lnTo>
                    <a:pt x="1008" y="949"/>
                  </a:lnTo>
                  <a:lnTo>
                    <a:pt x="955" y="1030"/>
                  </a:lnTo>
                  <a:lnTo>
                    <a:pt x="1088" y="1020"/>
                  </a:lnTo>
                  <a:lnTo>
                    <a:pt x="1091" y="1006"/>
                  </a:lnTo>
                  <a:lnTo>
                    <a:pt x="1099" y="995"/>
                  </a:lnTo>
                  <a:lnTo>
                    <a:pt x="1099" y="995"/>
                  </a:lnTo>
                  <a:lnTo>
                    <a:pt x="1103" y="991"/>
                  </a:lnTo>
                  <a:lnTo>
                    <a:pt x="1106" y="988"/>
                  </a:lnTo>
                  <a:lnTo>
                    <a:pt x="1106" y="984"/>
                  </a:lnTo>
                  <a:lnTo>
                    <a:pt x="1106" y="984"/>
                  </a:lnTo>
                  <a:lnTo>
                    <a:pt x="1096" y="966"/>
                  </a:lnTo>
                  <a:lnTo>
                    <a:pt x="1091" y="962"/>
                  </a:lnTo>
                  <a:lnTo>
                    <a:pt x="1096" y="952"/>
                  </a:lnTo>
                  <a:lnTo>
                    <a:pt x="1106" y="947"/>
                  </a:lnTo>
                  <a:lnTo>
                    <a:pt x="1110" y="931"/>
                  </a:lnTo>
                  <a:lnTo>
                    <a:pt x="1107" y="917"/>
                  </a:lnTo>
                  <a:lnTo>
                    <a:pt x="1110" y="905"/>
                  </a:lnTo>
                  <a:lnTo>
                    <a:pt x="1106" y="899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47" name="Freeform 47">
              <a:extLst>
                <a:ext uri="{FF2B5EF4-FFF2-40B4-BE49-F238E27FC236}">
                  <a16:creationId xmlns:a16="http://schemas.microsoft.com/office/drawing/2014/main" id="{00F622E4-8D35-46BF-B444-5AC4AC9F5B10}"/>
                </a:ext>
              </a:extLst>
            </p:cNvPr>
            <p:cNvSpPr>
              <a:spLocks/>
            </p:cNvSpPr>
            <p:nvPr/>
          </p:nvSpPr>
          <p:spPr bwMode="auto">
            <a:xfrm>
              <a:off x="3791062" y="1972050"/>
              <a:ext cx="541092" cy="643318"/>
            </a:xfrm>
            <a:custGeom>
              <a:avLst/>
              <a:gdLst/>
              <a:ahLst/>
              <a:cxnLst>
                <a:cxn ang="0">
                  <a:pos x="764" y="737"/>
                </a:cxn>
                <a:cxn ang="0">
                  <a:pos x="789" y="584"/>
                </a:cxn>
                <a:cxn ang="0">
                  <a:pos x="930" y="440"/>
                </a:cxn>
                <a:cxn ang="0">
                  <a:pos x="1142" y="303"/>
                </a:cxn>
                <a:cxn ang="0">
                  <a:pos x="1008" y="281"/>
                </a:cxn>
                <a:cxn ang="0">
                  <a:pos x="912" y="285"/>
                </a:cxn>
                <a:cxn ang="0">
                  <a:pos x="847" y="303"/>
                </a:cxn>
                <a:cxn ang="0">
                  <a:pos x="808" y="262"/>
                </a:cxn>
                <a:cxn ang="0">
                  <a:pos x="729" y="244"/>
                </a:cxn>
                <a:cxn ang="0">
                  <a:pos x="703" y="231"/>
                </a:cxn>
                <a:cxn ang="0">
                  <a:pos x="625" y="199"/>
                </a:cxn>
                <a:cxn ang="0">
                  <a:pos x="678" y="200"/>
                </a:cxn>
                <a:cxn ang="0">
                  <a:pos x="628" y="190"/>
                </a:cxn>
                <a:cxn ang="0">
                  <a:pos x="576" y="190"/>
                </a:cxn>
                <a:cxn ang="0">
                  <a:pos x="536" y="210"/>
                </a:cxn>
                <a:cxn ang="0">
                  <a:pos x="476" y="185"/>
                </a:cxn>
                <a:cxn ang="0">
                  <a:pos x="442" y="185"/>
                </a:cxn>
                <a:cxn ang="0">
                  <a:pos x="376" y="133"/>
                </a:cxn>
                <a:cxn ang="0">
                  <a:pos x="361" y="108"/>
                </a:cxn>
                <a:cxn ang="0">
                  <a:pos x="318" y="108"/>
                </a:cxn>
                <a:cxn ang="0">
                  <a:pos x="297" y="89"/>
                </a:cxn>
                <a:cxn ang="0">
                  <a:pos x="321" y="45"/>
                </a:cxn>
                <a:cxn ang="0">
                  <a:pos x="326" y="14"/>
                </a:cxn>
                <a:cxn ang="0">
                  <a:pos x="308" y="0"/>
                </a:cxn>
                <a:cxn ang="0">
                  <a:pos x="296" y="63"/>
                </a:cxn>
                <a:cxn ang="0">
                  <a:pos x="0" y="89"/>
                </a:cxn>
                <a:cxn ang="0">
                  <a:pos x="10" y="124"/>
                </a:cxn>
                <a:cxn ang="0">
                  <a:pos x="20" y="143"/>
                </a:cxn>
                <a:cxn ang="0">
                  <a:pos x="18" y="171"/>
                </a:cxn>
                <a:cxn ang="0">
                  <a:pos x="10" y="185"/>
                </a:cxn>
                <a:cxn ang="0">
                  <a:pos x="14" y="219"/>
                </a:cxn>
                <a:cxn ang="0">
                  <a:pos x="10" y="276"/>
                </a:cxn>
                <a:cxn ang="0">
                  <a:pos x="32" y="353"/>
                </a:cxn>
                <a:cxn ang="0">
                  <a:pos x="50" y="426"/>
                </a:cxn>
                <a:cxn ang="0">
                  <a:pos x="54" y="573"/>
                </a:cxn>
                <a:cxn ang="0">
                  <a:pos x="64" y="629"/>
                </a:cxn>
                <a:cxn ang="0">
                  <a:pos x="71" y="668"/>
                </a:cxn>
                <a:cxn ang="0">
                  <a:pos x="92" y="698"/>
                </a:cxn>
                <a:cxn ang="0">
                  <a:pos x="97" y="747"/>
                </a:cxn>
                <a:cxn ang="0">
                  <a:pos x="88" y="782"/>
                </a:cxn>
                <a:cxn ang="0">
                  <a:pos x="89" y="790"/>
                </a:cxn>
                <a:cxn ang="0">
                  <a:pos x="57" y="820"/>
                </a:cxn>
                <a:cxn ang="0">
                  <a:pos x="45" y="844"/>
                </a:cxn>
                <a:cxn ang="0">
                  <a:pos x="52" y="866"/>
                </a:cxn>
                <a:cxn ang="0">
                  <a:pos x="68" y="893"/>
                </a:cxn>
                <a:cxn ang="0">
                  <a:pos x="100" y="915"/>
                </a:cxn>
                <a:cxn ang="0">
                  <a:pos x="100" y="1330"/>
                </a:cxn>
                <a:cxn ang="0">
                  <a:pos x="952" y="1280"/>
                </a:cxn>
                <a:cxn ang="0">
                  <a:pos x="911" y="1209"/>
                </a:cxn>
                <a:cxn ang="0">
                  <a:pos x="863" y="1166"/>
                </a:cxn>
                <a:cxn ang="0">
                  <a:pos x="759" y="1083"/>
                </a:cxn>
                <a:cxn ang="0">
                  <a:pos x="689" y="1037"/>
                </a:cxn>
                <a:cxn ang="0">
                  <a:pos x="703" y="872"/>
                </a:cxn>
                <a:cxn ang="0">
                  <a:pos x="669" y="847"/>
                </a:cxn>
                <a:cxn ang="0">
                  <a:pos x="700" y="777"/>
                </a:cxn>
              </a:cxnLst>
              <a:rect l="0" t="0" r="r" b="b"/>
              <a:pathLst>
                <a:path w="1142" h="1330">
                  <a:moveTo>
                    <a:pt x="700" y="777"/>
                  </a:moveTo>
                  <a:lnTo>
                    <a:pt x="764" y="737"/>
                  </a:lnTo>
                  <a:lnTo>
                    <a:pt x="765" y="608"/>
                  </a:lnTo>
                  <a:lnTo>
                    <a:pt x="789" y="584"/>
                  </a:lnTo>
                  <a:lnTo>
                    <a:pt x="883" y="496"/>
                  </a:lnTo>
                  <a:lnTo>
                    <a:pt x="930" y="440"/>
                  </a:lnTo>
                  <a:lnTo>
                    <a:pt x="1019" y="378"/>
                  </a:lnTo>
                  <a:lnTo>
                    <a:pt x="1142" y="303"/>
                  </a:lnTo>
                  <a:lnTo>
                    <a:pt x="1101" y="293"/>
                  </a:lnTo>
                  <a:lnTo>
                    <a:pt x="1008" y="281"/>
                  </a:lnTo>
                  <a:lnTo>
                    <a:pt x="930" y="269"/>
                  </a:lnTo>
                  <a:lnTo>
                    <a:pt x="912" y="285"/>
                  </a:lnTo>
                  <a:lnTo>
                    <a:pt x="891" y="303"/>
                  </a:lnTo>
                  <a:lnTo>
                    <a:pt x="847" y="303"/>
                  </a:lnTo>
                  <a:lnTo>
                    <a:pt x="833" y="278"/>
                  </a:lnTo>
                  <a:lnTo>
                    <a:pt x="808" y="262"/>
                  </a:lnTo>
                  <a:lnTo>
                    <a:pt x="748" y="244"/>
                  </a:lnTo>
                  <a:lnTo>
                    <a:pt x="729" y="244"/>
                  </a:lnTo>
                  <a:lnTo>
                    <a:pt x="711" y="236"/>
                  </a:lnTo>
                  <a:lnTo>
                    <a:pt x="703" y="231"/>
                  </a:lnTo>
                  <a:lnTo>
                    <a:pt x="654" y="222"/>
                  </a:lnTo>
                  <a:lnTo>
                    <a:pt x="625" y="199"/>
                  </a:lnTo>
                  <a:lnTo>
                    <a:pt x="658" y="210"/>
                  </a:lnTo>
                  <a:lnTo>
                    <a:pt x="678" y="200"/>
                  </a:lnTo>
                  <a:lnTo>
                    <a:pt x="657" y="190"/>
                  </a:lnTo>
                  <a:lnTo>
                    <a:pt x="628" y="190"/>
                  </a:lnTo>
                  <a:lnTo>
                    <a:pt x="600" y="190"/>
                  </a:lnTo>
                  <a:lnTo>
                    <a:pt x="576" y="190"/>
                  </a:lnTo>
                  <a:lnTo>
                    <a:pt x="547" y="196"/>
                  </a:lnTo>
                  <a:lnTo>
                    <a:pt x="536" y="210"/>
                  </a:lnTo>
                  <a:lnTo>
                    <a:pt x="511" y="210"/>
                  </a:lnTo>
                  <a:lnTo>
                    <a:pt x="476" y="185"/>
                  </a:lnTo>
                  <a:lnTo>
                    <a:pt x="461" y="185"/>
                  </a:lnTo>
                  <a:lnTo>
                    <a:pt x="442" y="185"/>
                  </a:lnTo>
                  <a:lnTo>
                    <a:pt x="399" y="176"/>
                  </a:lnTo>
                  <a:lnTo>
                    <a:pt x="376" y="133"/>
                  </a:lnTo>
                  <a:lnTo>
                    <a:pt x="376" y="126"/>
                  </a:lnTo>
                  <a:lnTo>
                    <a:pt x="361" y="108"/>
                  </a:lnTo>
                  <a:lnTo>
                    <a:pt x="340" y="108"/>
                  </a:lnTo>
                  <a:lnTo>
                    <a:pt x="318" y="108"/>
                  </a:lnTo>
                  <a:lnTo>
                    <a:pt x="303" y="108"/>
                  </a:lnTo>
                  <a:lnTo>
                    <a:pt x="297" y="89"/>
                  </a:lnTo>
                  <a:lnTo>
                    <a:pt x="315" y="64"/>
                  </a:lnTo>
                  <a:lnTo>
                    <a:pt x="321" y="45"/>
                  </a:lnTo>
                  <a:lnTo>
                    <a:pt x="340" y="27"/>
                  </a:lnTo>
                  <a:lnTo>
                    <a:pt x="326" y="14"/>
                  </a:lnTo>
                  <a:lnTo>
                    <a:pt x="326" y="7"/>
                  </a:lnTo>
                  <a:lnTo>
                    <a:pt x="308" y="0"/>
                  </a:lnTo>
                  <a:lnTo>
                    <a:pt x="308" y="56"/>
                  </a:lnTo>
                  <a:lnTo>
                    <a:pt x="296" y="63"/>
                  </a:lnTo>
                  <a:lnTo>
                    <a:pt x="288" y="89"/>
                  </a:lnTo>
                  <a:lnTo>
                    <a:pt x="0" y="89"/>
                  </a:lnTo>
                  <a:lnTo>
                    <a:pt x="6" y="108"/>
                  </a:lnTo>
                  <a:lnTo>
                    <a:pt x="10" y="124"/>
                  </a:lnTo>
                  <a:lnTo>
                    <a:pt x="10" y="131"/>
                  </a:lnTo>
                  <a:lnTo>
                    <a:pt x="20" y="143"/>
                  </a:lnTo>
                  <a:lnTo>
                    <a:pt x="23" y="160"/>
                  </a:lnTo>
                  <a:lnTo>
                    <a:pt x="18" y="171"/>
                  </a:lnTo>
                  <a:lnTo>
                    <a:pt x="10" y="181"/>
                  </a:lnTo>
                  <a:lnTo>
                    <a:pt x="10" y="185"/>
                  </a:lnTo>
                  <a:lnTo>
                    <a:pt x="10" y="207"/>
                  </a:lnTo>
                  <a:lnTo>
                    <a:pt x="14" y="219"/>
                  </a:lnTo>
                  <a:lnTo>
                    <a:pt x="16" y="246"/>
                  </a:lnTo>
                  <a:lnTo>
                    <a:pt x="10" y="276"/>
                  </a:lnTo>
                  <a:lnTo>
                    <a:pt x="20" y="304"/>
                  </a:lnTo>
                  <a:lnTo>
                    <a:pt x="32" y="353"/>
                  </a:lnTo>
                  <a:lnTo>
                    <a:pt x="50" y="383"/>
                  </a:lnTo>
                  <a:lnTo>
                    <a:pt x="50" y="426"/>
                  </a:lnTo>
                  <a:lnTo>
                    <a:pt x="54" y="507"/>
                  </a:lnTo>
                  <a:lnTo>
                    <a:pt x="54" y="573"/>
                  </a:lnTo>
                  <a:lnTo>
                    <a:pt x="54" y="615"/>
                  </a:lnTo>
                  <a:lnTo>
                    <a:pt x="64" y="629"/>
                  </a:lnTo>
                  <a:lnTo>
                    <a:pt x="71" y="639"/>
                  </a:lnTo>
                  <a:lnTo>
                    <a:pt x="71" y="668"/>
                  </a:lnTo>
                  <a:lnTo>
                    <a:pt x="82" y="683"/>
                  </a:lnTo>
                  <a:lnTo>
                    <a:pt x="92" y="698"/>
                  </a:lnTo>
                  <a:lnTo>
                    <a:pt x="97" y="726"/>
                  </a:lnTo>
                  <a:lnTo>
                    <a:pt x="97" y="747"/>
                  </a:lnTo>
                  <a:lnTo>
                    <a:pt x="97" y="770"/>
                  </a:lnTo>
                  <a:lnTo>
                    <a:pt x="88" y="782"/>
                  </a:lnTo>
                  <a:lnTo>
                    <a:pt x="88" y="780"/>
                  </a:lnTo>
                  <a:lnTo>
                    <a:pt x="89" y="790"/>
                  </a:lnTo>
                  <a:lnTo>
                    <a:pt x="72" y="807"/>
                  </a:lnTo>
                  <a:lnTo>
                    <a:pt x="57" y="820"/>
                  </a:lnTo>
                  <a:lnTo>
                    <a:pt x="45" y="836"/>
                  </a:lnTo>
                  <a:lnTo>
                    <a:pt x="45" y="844"/>
                  </a:lnTo>
                  <a:lnTo>
                    <a:pt x="45" y="855"/>
                  </a:lnTo>
                  <a:lnTo>
                    <a:pt x="52" y="866"/>
                  </a:lnTo>
                  <a:lnTo>
                    <a:pt x="63" y="880"/>
                  </a:lnTo>
                  <a:lnTo>
                    <a:pt x="68" y="893"/>
                  </a:lnTo>
                  <a:lnTo>
                    <a:pt x="92" y="902"/>
                  </a:lnTo>
                  <a:lnTo>
                    <a:pt x="100" y="915"/>
                  </a:lnTo>
                  <a:lnTo>
                    <a:pt x="114" y="931"/>
                  </a:lnTo>
                  <a:lnTo>
                    <a:pt x="100" y="1330"/>
                  </a:lnTo>
                  <a:lnTo>
                    <a:pt x="950" y="1313"/>
                  </a:lnTo>
                  <a:lnTo>
                    <a:pt x="952" y="1280"/>
                  </a:lnTo>
                  <a:lnTo>
                    <a:pt x="950" y="1247"/>
                  </a:lnTo>
                  <a:lnTo>
                    <a:pt x="911" y="1209"/>
                  </a:lnTo>
                  <a:lnTo>
                    <a:pt x="879" y="1187"/>
                  </a:lnTo>
                  <a:lnTo>
                    <a:pt x="863" y="1166"/>
                  </a:lnTo>
                  <a:lnTo>
                    <a:pt x="820" y="1119"/>
                  </a:lnTo>
                  <a:lnTo>
                    <a:pt x="759" y="1083"/>
                  </a:lnTo>
                  <a:lnTo>
                    <a:pt x="716" y="1061"/>
                  </a:lnTo>
                  <a:lnTo>
                    <a:pt x="689" y="1037"/>
                  </a:lnTo>
                  <a:lnTo>
                    <a:pt x="691" y="951"/>
                  </a:lnTo>
                  <a:lnTo>
                    <a:pt x="703" y="872"/>
                  </a:lnTo>
                  <a:lnTo>
                    <a:pt x="690" y="872"/>
                  </a:lnTo>
                  <a:lnTo>
                    <a:pt x="669" y="847"/>
                  </a:lnTo>
                  <a:lnTo>
                    <a:pt x="690" y="795"/>
                  </a:lnTo>
                  <a:lnTo>
                    <a:pt x="700" y="777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48" name="Line 48">
              <a:extLst>
                <a:ext uri="{FF2B5EF4-FFF2-40B4-BE49-F238E27FC236}">
                  <a16:creationId xmlns:a16="http://schemas.microsoft.com/office/drawing/2014/main" id="{112D19CA-785A-4980-9BE6-0D277C39D9B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61283" y="2275557"/>
              <a:ext cx="1423" cy="1452"/>
            </a:xfrm>
            <a:prstGeom prst="line">
              <a:avLst/>
            </a:pr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49" name="Line 49">
              <a:extLst>
                <a:ext uri="{FF2B5EF4-FFF2-40B4-BE49-F238E27FC236}">
                  <a16:creationId xmlns:a16="http://schemas.microsoft.com/office/drawing/2014/main" id="{EAB051C4-1758-4724-A069-BFDAD46C673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61283" y="2275557"/>
              <a:ext cx="1423" cy="1452"/>
            </a:xfrm>
            <a:prstGeom prst="line">
              <a:avLst/>
            </a:pr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50" name="Freeform 50">
              <a:extLst>
                <a:ext uri="{FF2B5EF4-FFF2-40B4-BE49-F238E27FC236}">
                  <a16:creationId xmlns:a16="http://schemas.microsoft.com/office/drawing/2014/main" id="{17BCB5F5-D2C8-4088-A555-0FA9BF0AAC16}"/>
                </a:ext>
              </a:extLst>
            </p:cNvPr>
            <p:cNvSpPr>
              <a:spLocks/>
            </p:cNvSpPr>
            <p:nvPr/>
          </p:nvSpPr>
          <p:spPr bwMode="auto">
            <a:xfrm>
              <a:off x="4288013" y="2160834"/>
              <a:ext cx="635072" cy="607014"/>
            </a:xfrm>
            <a:custGeom>
              <a:avLst/>
              <a:gdLst/>
              <a:ahLst/>
              <a:cxnLst>
                <a:cxn ang="0">
                  <a:pos x="64" y="185"/>
                </a:cxn>
                <a:cxn ang="0">
                  <a:pos x="196" y="126"/>
                </a:cxn>
                <a:cxn ang="0">
                  <a:pos x="303" y="20"/>
                </a:cxn>
                <a:cxn ang="0">
                  <a:pos x="368" y="21"/>
                </a:cxn>
                <a:cxn ang="0">
                  <a:pos x="318" y="67"/>
                </a:cxn>
                <a:cxn ang="0">
                  <a:pos x="304" y="88"/>
                </a:cxn>
                <a:cxn ang="0">
                  <a:pos x="317" y="133"/>
                </a:cxn>
                <a:cxn ang="0">
                  <a:pos x="428" y="158"/>
                </a:cxn>
                <a:cxn ang="0">
                  <a:pos x="594" y="221"/>
                </a:cxn>
                <a:cxn ang="0">
                  <a:pos x="747" y="146"/>
                </a:cxn>
                <a:cxn ang="0">
                  <a:pos x="922" y="174"/>
                </a:cxn>
                <a:cxn ang="0">
                  <a:pos x="1009" y="257"/>
                </a:cxn>
                <a:cxn ang="0">
                  <a:pos x="1048" y="269"/>
                </a:cxn>
                <a:cxn ang="0">
                  <a:pos x="1073" y="251"/>
                </a:cxn>
                <a:cxn ang="0">
                  <a:pos x="1083" y="268"/>
                </a:cxn>
                <a:cxn ang="0">
                  <a:pos x="1050" y="279"/>
                </a:cxn>
                <a:cxn ang="0">
                  <a:pos x="919" y="275"/>
                </a:cxn>
                <a:cxn ang="0">
                  <a:pos x="907" y="328"/>
                </a:cxn>
                <a:cxn ang="0">
                  <a:pos x="944" y="336"/>
                </a:cxn>
                <a:cxn ang="0">
                  <a:pos x="937" y="325"/>
                </a:cxn>
                <a:cxn ang="0">
                  <a:pos x="955" y="346"/>
                </a:cxn>
                <a:cxn ang="0">
                  <a:pos x="966" y="354"/>
                </a:cxn>
                <a:cxn ang="0">
                  <a:pos x="1022" y="383"/>
                </a:cxn>
                <a:cxn ang="0">
                  <a:pos x="1137" y="482"/>
                </a:cxn>
                <a:cxn ang="0">
                  <a:pos x="1145" y="504"/>
                </a:cxn>
                <a:cxn ang="0">
                  <a:pos x="1152" y="525"/>
                </a:cxn>
                <a:cxn ang="0">
                  <a:pos x="1127" y="686"/>
                </a:cxn>
                <a:cxn ang="0">
                  <a:pos x="1094" y="725"/>
                </a:cxn>
                <a:cxn ang="0">
                  <a:pos x="1120" y="800"/>
                </a:cxn>
                <a:cxn ang="0">
                  <a:pos x="1147" y="775"/>
                </a:cxn>
                <a:cxn ang="0">
                  <a:pos x="1161" y="750"/>
                </a:cxn>
                <a:cxn ang="0">
                  <a:pos x="1174" y="725"/>
                </a:cxn>
                <a:cxn ang="0">
                  <a:pos x="1208" y="698"/>
                </a:cxn>
                <a:cxn ang="0">
                  <a:pos x="1283" y="716"/>
                </a:cxn>
                <a:cxn ang="0">
                  <a:pos x="1338" y="918"/>
                </a:cxn>
                <a:cxn ang="0">
                  <a:pos x="1298" y="990"/>
                </a:cxn>
                <a:cxn ang="0">
                  <a:pos x="1240" y="1130"/>
                </a:cxn>
                <a:cxn ang="0">
                  <a:pos x="657" y="1255"/>
                </a:cxn>
                <a:cxn ang="0">
                  <a:pos x="733" y="1012"/>
                </a:cxn>
                <a:cxn ang="0">
                  <a:pos x="669" y="834"/>
                </a:cxn>
                <a:cxn ang="0">
                  <a:pos x="676" y="723"/>
                </a:cxn>
                <a:cxn ang="0">
                  <a:pos x="704" y="586"/>
                </a:cxn>
                <a:cxn ang="0">
                  <a:pos x="775" y="491"/>
                </a:cxn>
                <a:cxn ang="0">
                  <a:pos x="783" y="565"/>
                </a:cxn>
                <a:cxn ang="0">
                  <a:pos x="797" y="566"/>
                </a:cxn>
                <a:cxn ang="0">
                  <a:pos x="818" y="516"/>
                </a:cxn>
                <a:cxn ang="0">
                  <a:pos x="864" y="432"/>
                </a:cxn>
                <a:cxn ang="0">
                  <a:pos x="875" y="358"/>
                </a:cxn>
                <a:cxn ang="0">
                  <a:pos x="901" y="342"/>
                </a:cxn>
                <a:cxn ang="0">
                  <a:pos x="836" y="283"/>
                </a:cxn>
                <a:cxn ang="0">
                  <a:pos x="653" y="336"/>
                </a:cxn>
                <a:cxn ang="0">
                  <a:pos x="611" y="342"/>
                </a:cxn>
                <a:cxn ang="0">
                  <a:pos x="553" y="350"/>
                </a:cxn>
                <a:cxn ang="0">
                  <a:pos x="490" y="497"/>
                </a:cxn>
                <a:cxn ang="0">
                  <a:pos x="436" y="437"/>
                </a:cxn>
                <a:cxn ang="0">
                  <a:pos x="309" y="353"/>
                </a:cxn>
                <a:cxn ang="0">
                  <a:pos x="170" y="310"/>
                </a:cxn>
                <a:cxn ang="0">
                  <a:pos x="42" y="265"/>
                </a:cxn>
              </a:cxnLst>
              <a:rect l="0" t="0" r="r" b="b"/>
              <a:pathLst>
                <a:path w="1338" h="1255">
                  <a:moveTo>
                    <a:pt x="0" y="237"/>
                  </a:moveTo>
                  <a:lnTo>
                    <a:pt x="10" y="226"/>
                  </a:lnTo>
                  <a:lnTo>
                    <a:pt x="28" y="226"/>
                  </a:lnTo>
                  <a:lnTo>
                    <a:pt x="50" y="215"/>
                  </a:lnTo>
                  <a:lnTo>
                    <a:pt x="59" y="203"/>
                  </a:lnTo>
                  <a:lnTo>
                    <a:pt x="64" y="185"/>
                  </a:lnTo>
                  <a:lnTo>
                    <a:pt x="82" y="172"/>
                  </a:lnTo>
                  <a:lnTo>
                    <a:pt x="93" y="167"/>
                  </a:lnTo>
                  <a:lnTo>
                    <a:pt x="110" y="167"/>
                  </a:lnTo>
                  <a:lnTo>
                    <a:pt x="136" y="167"/>
                  </a:lnTo>
                  <a:lnTo>
                    <a:pt x="152" y="157"/>
                  </a:lnTo>
                  <a:lnTo>
                    <a:pt x="196" y="126"/>
                  </a:lnTo>
                  <a:lnTo>
                    <a:pt x="213" y="122"/>
                  </a:lnTo>
                  <a:lnTo>
                    <a:pt x="227" y="101"/>
                  </a:lnTo>
                  <a:lnTo>
                    <a:pt x="245" y="81"/>
                  </a:lnTo>
                  <a:lnTo>
                    <a:pt x="263" y="67"/>
                  </a:lnTo>
                  <a:lnTo>
                    <a:pt x="286" y="40"/>
                  </a:lnTo>
                  <a:lnTo>
                    <a:pt x="303" y="20"/>
                  </a:lnTo>
                  <a:lnTo>
                    <a:pt x="329" y="4"/>
                  </a:lnTo>
                  <a:lnTo>
                    <a:pt x="358" y="0"/>
                  </a:lnTo>
                  <a:lnTo>
                    <a:pt x="371" y="0"/>
                  </a:lnTo>
                  <a:lnTo>
                    <a:pt x="396" y="10"/>
                  </a:lnTo>
                  <a:lnTo>
                    <a:pt x="388" y="15"/>
                  </a:lnTo>
                  <a:lnTo>
                    <a:pt x="368" y="21"/>
                  </a:lnTo>
                  <a:lnTo>
                    <a:pt x="353" y="28"/>
                  </a:lnTo>
                  <a:lnTo>
                    <a:pt x="356" y="35"/>
                  </a:lnTo>
                  <a:lnTo>
                    <a:pt x="328" y="65"/>
                  </a:lnTo>
                  <a:lnTo>
                    <a:pt x="328" y="65"/>
                  </a:lnTo>
                  <a:lnTo>
                    <a:pt x="322" y="67"/>
                  </a:lnTo>
                  <a:lnTo>
                    <a:pt x="318" y="67"/>
                  </a:lnTo>
                  <a:lnTo>
                    <a:pt x="317" y="68"/>
                  </a:lnTo>
                  <a:lnTo>
                    <a:pt x="317" y="70"/>
                  </a:lnTo>
                  <a:lnTo>
                    <a:pt x="317" y="70"/>
                  </a:lnTo>
                  <a:lnTo>
                    <a:pt x="311" y="89"/>
                  </a:lnTo>
                  <a:lnTo>
                    <a:pt x="304" y="107"/>
                  </a:lnTo>
                  <a:lnTo>
                    <a:pt x="304" y="88"/>
                  </a:lnTo>
                  <a:lnTo>
                    <a:pt x="296" y="81"/>
                  </a:lnTo>
                  <a:lnTo>
                    <a:pt x="292" y="125"/>
                  </a:lnTo>
                  <a:lnTo>
                    <a:pt x="290" y="154"/>
                  </a:lnTo>
                  <a:lnTo>
                    <a:pt x="303" y="145"/>
                  </a:lnTo>
                  <a:lnTo>
                    <a:pt x="313" y="133"/>
                  </a:lnTo>
                  <a:lnTo>
                    <a:pt x="317" y="133"/>
                  </a:lnTo>
                  <a:lnTo>
                    <a:pt x="322" y="145"/>
                  </a:lnTo>
                  <a:lnTo>
                    <a:pt x="338" y="146"/>
                  </a:lnTo>
                  <a:lnTo>
                    <a:pt x="346" y="136"/>
                  </a:lnTo>
                  <a:lnTo>
                    <a:pt x="358" y="131"/>
                  </a:lnTo>
                  <a:lnTo>
                    <a:pt x="383" y="132"/>
                  </a:lnTo>
                  <a:lnTo>
                    <a:pt x="428" y="158"/>
                  </a:lnTo>
                  <a:lnTo>
                    <a:pt x="458" y="189"/>
                  </a:lnTo>
                  <a:lnTo>
                    <a:pt x="478" y="206"/>
                  </a:lnTo>
                  <a:lnTo>
                    <a:pt x="518" y="211"/>
                  </a:lnTo>
                  <a:lnTo>
                    <a:pt x="532" y="203"/>
                  </a:lnTo>
                  <a:lnTo>
                    <a:pt x="564" y="214"/>
                  </a:lnTo>
                  <a:lnTo>
                    <a:pt x="594" y="221"/>
                  </a:lnTo>
                  <a:lnTo>
                    <a:pt x="607" y="204"/>
                  </a:lnTo>
                  <a:lnTo>
                    <a:pt x="632" y="179"/>
                  </a:lnTo>
                  <a:lnTo>
                    <a:pt x="650" y="164"/>
                  </a:lnTo>
                  <a:lnTo>
                    <a:pt x="690" y="154"/>
                  </a:lnTo>
                  <a:lnTo>
                    <a:pt x="716" y="146"/>
                  </a:lnTo>
                  <a:lnTo>
                    <a:pt x="747" y="146"/>
                  </a:lnTo>
                  <a:lnTo>
                    <a:pt x="787" y="131"/>
                  </a:lnTo>
                  <a:lnTo>
                    <a:pt x="818" y="118"/>
                  </a:lnTo>
                  <a:lnTo>
                    <a:pt x="832" y="128"/>
                  </a:lnTo>
                  <a:lnTo>
                    <a:pt x="837" y="168"/>
                  </a:lnTo>
                  <a:lnTo>
                    <a:pt x="893" y="176"/>
                  </a:lnTo>
                  <a:lnTo>
                    <a:pt x="922" y="174"/>
                  </a:lnTo>
                  <a:lnTo>
                    <a:pt x="947" y="183"/>
                  </a:lnTo>
                  <a:lnTo>
                    <a:pt x="966" y="203"/>
                  </a:lnTo>
                  <a:lnTo>
                    <a:pt x="993" y="237"/>
                  </a:lnTo>
                  <a:lnTo>
                    <a:pt x="1002" y="249"/>
                  </a:lnTo>
                  <a:lnTo>
                    <a:pt x="1002" y="249"/>
                  </a:lnTo>
                  <a:lnTo>
                    <a:pt x="1009" y="257"/>
                  </a:lnTo>
                  <a:lnTo>
                    <a:pt x="1009" y="257"/>
                  </a:lnTo>
                  <a:lnTo>
                    <a:pt x="1018" y="264"/>
                  </a:lnTo>
                  <a:lnTo>
                    <a:pt x="1022" y="268"/>
                  </a:lnTo>
                  <a:lnTo>
                    <a:pt x="1044" y="272"/>
                  </a:lnTo>
                  <a:lnTo>
                    <a:pt x="1044" y="272"/>
                  </a:lnTo>
                  <a:lnTo>
                    <a:pt x="1048" y="269"/>
                  </a:lnTo>
                  <a:lnTo>
                    <a:pt x="1051" y="265"/>
                  </a:lnTo>
                  <a:lnTo>
                    <a:pt x="1052" y="262"/>
                  </a:lnTo>
                  <a:lnTo>
                    <a:pt x="1052" y="262"/>
                  </a:lnTo>
                  <a:lnTo>
                    <a:pt x="1056" y="260"/>
                  </a:lnTo>
                  <a:lnTo>
                    <a:pt x="1063" y="256"/>
                  </a:lnTo>
                  <a:lnTo>
                    <a:pt x="1073" y="251"/>
                  </a:lnTo>
                  <a:lnTo>
                    <a:pt x="1083" y="262"/>
                  </a:lnTo>
                  <a:lnTo>
                    <a:pt x="1083" y="262"/>
                  </a:lnTo>
                  <a:lnTo>
                    <a:pt x="1086" y="264"/>
                  </a:lnTo>
                  <a:lnTo>
                    <a:pt x="1086" y="267"/>
                  </a:lnTo>
                  <a:lnTo>
                    <a:pt x="1083" y="268"/>
                  </a:lnTo>
                  <a:lnTo>
                    <a:pt x="1083" y="268"/>
                  </a:lnTo>
                  <a:lnTo>
                    <a:pt x="1079" y="271"/>
                  </a:lnTo>
                  <a:lnTo>
                    <a:pt x="1075" y="275"/>
                  </a:lnTo>
                  <a:lnTo>
                    <a:pt x="1070" y="278"/>
                  </a:lnTo>
                  <a:lnTo>
                    <a:pt x="1066" y="279"/>
                  </a:lnTo>
                  <a:lnTo>
                    <a:pt x="1066" y="279"/>
                  </a:lnTo>
                  <a:lnTo>
                    <a:pt x="1050" y="279"/>
                  </a:lnTo>
                  <a:lnTo>
                    <a:pt x="1029" y="279"/>
                  </a:lnTo>
                  <a:lnTo>
                    <a:pt x="1020" y="286"/>
                  </a:lnTo>
                  <a:lnTo>
                    <a:pt x="969" y="286"/>
                  </a:lnTo>
                  <a:lnTo>
                    <a:pt x="958" y="293"/>
                  </a:lnTo>
                  <a:lnTo>
                    <a:pt x="939" y="282"/>
                  </a:lnTo>
                  <a:lnTo>
                    <a:pt x="919" y="275"/>
                  </a:lnTo>
                  <a:lnTo>
                    <a:pt x="901" y="297"/>
                  </a:lnTo>
                  <a:lnTo>
                    <a:pt x="902" y="312"/>
                  </a:lnTo>
                  <a:lnTo>
                    <a:pt x="905" y="319"/>
                  </a:lnTo>
                  <a:lnTo>
                    <a:pt x="905" y="319"/>
                  </a:lnTo>
                  <a:lnTo>
                    <a:pt x="905" y="325"/>
                  </a:lnTo>
                  <a:lnTo>
                    <a:pt x="907" y="328"/>
                  </a:lnTo>
                  <a:lnTo>
                    <a:pt x="908" y="330"/>
                  </a:lnTo>
                  <a:lnTo>
                    <a:pt x="908" y="330"/>
                  </a:lnTo>
                  <a:lnTo>
                    <a:pt x="911" y="335"/>
                  </a:lnTo>
                  <a:lnTo>
                    <a:pt x="912" y="337"/>
                  </a:lnTo>
                  <a:lnTo>
                    <a:pt x="936" y="346"/>
                  </a:lnTo>
                  <a:lnTo>
                    <a:pt x="944" y="336"/>
                  </a:lnTo>
                  <a:lnTo>
                    <a:pt x="944" y="336"/>
                  </a:lnTo>
                  <a:lnTo>
                    <a:pt x="940" y="330"/>
                  </a:lnTo>
                  <a:lnTo>
                    <a:pt x="937" y="326"/>
                  </a:lnTo>
                  <a:lnTo>
                    <a:pt x="937" y="325"/>
                  </a:lnTo>
                  <a:lnTo>
                    <a:pt x="937" y="325"/>
                  </a:lnTo>
                  <a:lnTo>
                    <a:pt x="937" y="325"/>
                  </a:lnTo>
                  <a:lnTo>
                    <a:pt x="950" y="329"/>
                  </a:lnTo>
                  <a:lnTo>
                    <a:pt x="959" y="333"/>
                  </a:lnTo>
                  <a:lnTo>
                    <a:pt x="959" y="333"/>
                  </a:lnTo>
                  <a:lnTo>
                    <a:pt x="958" y="339"/>
                  </a:lnTo>
                  <a:lnTo>
                    <a:pt x="957" y="343"/>
                  </a:lnTo>
                  <a:lnTo>
                    <a:pt x="955" y="346"/>
                  </a:lnTo>
                  <a:lnTo>
                    <a:pt x="955" y="346"/>
                  </a:lnTo>
                  <a:lnTo>
                    <a:pt x="952" y="349"/>
                  </a:lnTo>
                  <a:lnTo>
                    <a:pt x="952" y="350"/>
                  </a:lnTo>
                  <a:lnTo>
                    <a:pt x="954" y="351"/>
                  </a:lnTo>
                  <a:lnTo>
                    <a:pt x="954" y="351"/>
                  </a:lnTo>
                  <a:lnTo>
                    <a:pt x="966" y="354"/>
                  </a:lnTo>
                  <a:lnTo>
                    <a:pt x="982" y="358"/>
                  </a:lnTo>
                  <a:lnTo>
                    <a:pt x="982" y="358"/>
                  </a:lnTo>
                  <a:lnTo>
                    <a:pt x="986" y="358"/>
                  </a:lnTo>
                  <a:lnTo>
                    <a:pt x="991" y="361"/>
                  </a:lnTo>
                  <a:lnTo>
                    <a:pt x="1000" y="365"/>
                  </a:lnTo>
                  <a:lnTo>
                    <a:pt x="1022" y="383"/>
                  </a:lnTo>
                  <a:lnTo>
                    <a:pt x="1054" y="396"/>
                  </a:lnTo>
                  <a:lnTo>
                    <a:pt x="1090" y="410"/>
                  </a:lnTo>
                  <a:lnTo>
                    <a:pt x="1127" y="446"/>
                  </a:lnTo>
                  <a:lnTo>
                    <a:pt x="1147" y="469"/>
                  </a:lnTo>
                  <a:lnTo>
                    <a:pt x="1137" y="482"/>
                  </a:lnTo>
                  <a:lnTo>
                    <a:pt x="1137" y="482"/>
                  </a:lnTo>
                  <a:lnTo>
                    <a:pt x="1134" y="482"/>
                  </a:lnTo>
                  <a:lnTo>
                    <a:pt x="1133" y="482"/>
                  </a:lnTo>
                  <a:lnTo>
                    <a:pt x="1134" y="485"/>
                  </a:lnTo>
                  <a:lnTo>
                    <a:pt x="1134" y="485"/>
                  </a:lnTo>
                  <a:lnTo>
                    <a:pt x="1141" y="497"/>
                  </a:lnTo>
                  <a:lnTo>
                    <a:pt x="1145" y="504"/>
                  </a:lnTo>
                  <a:lnTo>
                    <a:pt x="1147" y="505"/>
                  </a:lnTo>
                  <a:lnTo>
                    <a:pt x="1147" y="508"/>
                  </a:lnTo>
                  <a:lnTo>
                    <a:pt x="1147" y="508"/>
                  </a:lnTo>
                  <a:lnTo>
                    <a:pt x="1145" y="511"/>
                  </a:lnTo>
                  <a:lnTo>
                    <a:pt x="1148" y="516"/>
                  </a:lnTo>
                  <a:lnTo>
                    <a:pt x="1152" y="525"/>
                  </a:lnTo>
                  <a:lnTo>
                    <a:pt x="1159" y="576"/>
                  </a:lnTo>
                  <a:lnTo>
                    <a:pt x="1165" y="605"/>
                  </a:lnTo>
                  <a:lnTo>
                    <a:pt x="1159" y="632"/>
                  </a:lnTo>
                  <a:lnTo>
                    <a:pt x="1141" y="654"/>
                  </a:lnTo>
                  <a:lnTo>
                    <a:pt x="1127" y="686"/>
                  </a:lnTo>
                  <a:lnTo>
                    <a:pt x="1127" y="686"/>
                  </a:lnTo>
                  <a:lnTo>
                    <a:pt x="1116" y="707"/>
                  </a:lnTo>
                  <a:lnTo>
                    <a:pt x="1116" y="707"/>
                  </a:lnTo>
                  <a:lnTo>
                    <a:pt x="1104" y="715"/>
                  </a:lnTo>
                  <a:lnTo>
                    <a:pt x="1097" y="721"/>
                  </a:lnTo>
                  <a:lnTo>
                    <a:pt x="1094" y="725"/>
                  </a:lnTo>
                  <a:lnTo>
                    <a:pt x="1094" y="725"/>
                  </a:lnTo>
                  <a:lnTo>
                    <a:pt x="1093" y="729"/>
                  </a:lnTo>
                  <a:lnTo>
                    <a:pt x="1091" y="736"/>
                  </a:lnTo>
                  <a:lnTo>
                    <a:pt x="1087" y="747"/>
                  </a:lnTo>
                  <a:lnTo>
                    <a:pt x="1088" y="780"/>
                  </a:lnTo>
                  <a:lnTo>
                    <a:pt x="1095" y="793"/>
                  </a:lnTo>
                  <a:lnTo>
                    <a:pt x="1120" y="800"/>
                  </a:lnTo>
                  <a:lnTo>
                    <a:pt x="1130" y="791"/>
                  </a:lnTo>
                  <a:lnTo>
                    <a:pt x="1130" y="791"/>
                  </a:lnTo>
                  <a:lnTo>
                    <a:pt x="1133" y="787"/>
                  </a:lnTo>
                  <a:lnTo>
                    <a:pt x="1138" y="783"/>
                  </a:lnTo>
                  <a:lnTo>
                    <a:pt x="1138" y="783"/>
                  </a:lnTo>
                  <a:lnTo>
                    <a:pt x="1147" y="775"/>
                  </a:lnTo>
                  <a:lnTo>
                    <a:pt x="1147" y="775"/>
                  </a:lnTo>
                  <a:lnTo>
                    <a:pt x="1152" y="769"/>
                  </a:lnTo>
                  <a:lnTo>
                    <a:pt x="1156" y="765"/>
                  </a:lnTo>
                  <a:lnTo>
                    <a:pt x="1159" y="764"/>
                  </a:lnTo>
                  <a:lnTo>
                    <a:pt x="1159" y="764"/>
                  </a:lnTo>
                  <a:lnTo>
                    <a:pt x="1161" y="750"/>
                  </a:lnTo>
                  <a:lnTo>
                    <a:pt x="1161" y="750"/>
                  </a:lnTo>
                  <a:lnTo>
                    <a:pt x="1165" y="733"/>
                  </a:lnTo>
                  <a:lnTo>
                    <a:pt x="1165" y="733"/>
                  </a:lnTo>
                  <a:lnTo>
                    <a:pt x="1169" y="730"/>
                  </a:lnTo>
                  <a:lnTo>
                    <a:pt x="1174" y="725"/>
                  </a:lnTo>
                  <a:lnTo>
                    <a:pt x="1174" y="725"/>
                  </a:lnTo>
                  <a:lnTo>
                    <a:pt x="1181" y="716"/>
                  </a:lnTo>
                  <a:lnTo>
                    <a:pt x="1190" y="711"/>
                  </a:lnTo>
                  <a:lnTo>
                    <a:pt x="1190" y="711"/>
                  </a:lnTo>
                  <a:lnTo>
                    <a:pt x="1198" y="704"/>
                  </a:lnTo>
                  <a:lnTo>
                    <a:pt x="1208" y="698"/>
                  </a:lnTo>
                  <a:lnTo>
                    <a:pt x="1208" y="698"/>
                  </a:lnTo>
                  <a:lnTo>
                    <a:pt x="1211" y="696"/>
                  </a:lnTo>
                  <a:lnTo>
                    <a:pt x="1216" y="691"/>
                  </a:lnTo>
                  <a:lnTo>
                    <a:pt x="1223" y="686"/>
                  </a:lnTo>
                  <a:lnTo>
                    <a:pt x="1237" y="682"/>
                  </a:lnTo>
                  <a:lnTo>
                    <a:pt x="1255" y="689"/>
                  </a:lnTo>
                  <a:lnTo>
                    <a:pt x="1283" y="716"/>
                  </a:lnTo>
                  <a:lnTo>
                    <a:pt x="1301" y="757"/>
                  </a:lnTo>
                  <a:lnTo>
                    <a:pt x="1319" y="857"/>
                  </a:lnTo>
                  <a:lnTo>
                    <a:pt x="1335" y="877"/>
                  </a:lnTo>
                  <a:lnTo>
                    <a:pt x="1335" y="897"/>
                  </a:lnTo>
                  <a:lnTo>
                    <a:pt x="1335" y="897"/>
                  </a:lnTo>
                  <a:lnTo>
                    <a:pt x="1338" y="918"/>
                  </a:lnTo>
                  <a:lnTo>
                    <a:pt x="1338" y="918"/>
                  </a:lnTo>
                  <a:lnTo>
                    <a:pt x="1338" y="931"/>
                  </a:lnTo>
                  <a:lnTo>
                    <a:pt x="1338" y="955"/>
                  </a:lnTo>
                  <a:lnTo>
                    <a:pt x="1338" y="990"/>
                  </a:lnTo>
                  <a:lnTo>
                    <a:pt x="1305" y="990"/>
                  </a:lnTo>
                  <a:lnTo>
                    <a:pt x="1298" y="990"/>
                  </a:lnTo>
                  <a:lnTo>
                    <a:pt x="1297" y="1002"/>
                  </a:lnTo>
                  <a:lnTo>
                    <a:pt x="1281" y="1026"/>
                  </a:lnTo>
                  <a:lnTo>
                    <a:pt x="1279" y="1047"/>
                  </a:lnTo>
                  <a:lnTo>
                    <a:pt x="1269" y="1063"/>
                  </a:lnTo>
                  <a:lnTo>
                    <a:pt x="1251" y="1084"/>
                  </a:lnTo>
                  <a:lnTo>
                    <a:pt x="1240" y="1130"/>
                  </a:lnTo>
                  <a:lnTo>
                    <a:pt x="1240" y="1158"/>
                  </a:lnTo>
                  <a:lnTo>
                    <a:pt x="1223" y="1180"/>
                  </a:lnTo>
                  <a:lnTo>
                    <a:pt x="1208" y="1208"/>
                  </a:lnTo>
                  <a:lnTo>
                    <a:pt x="994" y="1244"/>
                  </a:lnTo>
                  <a:lnTo>
                    <a:pt x="988" y="1233"/>
                  </a:lnTo>
                  <a:lnTo>
                    <a:pt x="657" y="1255"/>
                  </a:lnTo>
                  <a:lnTo>
                    <a:pt x="679" y="1234"/>
                  </a:lnTo>
                  <a:lnTo>
                    <a:pt x="690" y="1215"/>
                  </a:lnTo>
                  <a:lnTo>
                    <a:pt x="708" y="1180"/>
                  </a:lnTo>
                  <a:lnTo>
                    <a:pt x="728" y="1140"/>
                  </a:lnTo>
                  <a:lnTo>
                    <a:pt x="739" y="1095"/>
                  </a:lnTo>
                  <a:lnTo>
                    <a:pt x="733" y="1012"/>
                  </a:lnTo>
                  <a:lnTo>
                    <a:pt x="730" y="974"/>
                  </a:lnTo>
                  <a:lnTo>
                    <a:pt x="715" y="944"/>
                  </a:lnTo>
                  <a:lnTo>
                    <a:pt x="694" y="908"/>
                  </a:lnTo>
                  <a:lnTo>
                    <a:pt x="676" y="887"/>
                  </a:lnTo>
                  <a:lnTo>
                    <a:pt x="662" y="857"/>
                  </a:lnTo>
                  <a:lnTo>
                    <a:pt x="669" y="834"/>
                  </a:lnTo>
                  <a:lnTo>
                    <a:pt x="682" y="822"/>
                  </a:lnTo>
                  <a:lnTo>
                    <a:pt x="682" y="802"/>
                  </a:lnTo>
                  <a:lnTo>
                    <a:pt x="669" y="766"/>
                  </a:lnTo>
                  <a:lnTo>
                    <a:pt x="658" y="754"/>
                  </a:lnTo>
                  <a:lnTo>
                    <a:pt x="669" y="744"/>
                  </a:lnTo>
                  <a:lnTo>
                    <a:pt x="676" y="723"/>
                  </a:lnTo>
                  <a:lnTo>
                    <a:pt x="682" y="700"/>
                  </a:lnTo>
                  <a:lnTo>
                    <a:pt x="689" y="684"/>
                  </a:lnTo>
                  <a:lnTo>
                    <a:pt x="690" y="644"/>
                  </a:lnTo>
                  <a:lnTo>
                    <a:pt x="683" y="628"/>
                  </a:lnTo>
                  <a:lnTo>
                    <a:pt x="690" y="604"/>
                  </a:lnTo>
                  <a:lnTo>
                    <a:pt x="704" y="586"/>
                  </a:lnTo>
                  <a:lnTo>
                    <a:pt x="711" y="566"/>
                  </a:lnTo>
                  <a:lnTo>
                    <a:pt x="712" y="543"/>
                  </a:lnTo>
                  <a:lnTo>
                    <a:pt x="733" y="540"/>
                  </a:lnTo>
                  <a:lnTo>
                    <a:pt x="761" y="541"/>
                  </a:lnTo>
                  <a:lnTo>
                    <a:pt x="771" y="504"/>
                  </a:lnTo>
                  <a:lnTo>
                    <a:pt x="775" y="491"/>
                  </a:lnTo>
                  <a:lnTo>
                    <a:pt x="786" y="489"/>
                  </a:lnTo>
                  <a:lnTo>
                    <a:pt x="796" y="532"/>
                  </a:lnTo>
                  <a:lnTo>
                    <a:pt x="776" y="554"/>
                  </a:lnTo>
                  <a:lnTo>
                    <a:pt x="780" y="562"/>
                  </a:lnTo>
                  <a:lnTo>
                    <a:pt x="780" y="562"/>
                  </a:lnTo>
                  <a:lnTo>
                    <a:pt x="783" y="565"/>
                  </a:lnTo>
                  <a:lnTo>
                    <a:pt x="786" y="568"/>
                  </a:lnTo>
                  <a:lnTo>
                    <a:pt x="789" y="569"/>
                  </a:lnTo>
                  <a:lnTo>
                    <a:pt x="789" y="569"/>
                  </a:lnTo>
                  <a:lnTo>
                    <a:pt x="793" y="569"/>
                  </a:lnTo>
                  <a:lnTo>
                    <a:pt x="793" y="569"/>
                  </a:lnTo>
                  <a:lnTo>
                    <a:pt x="797" y="566"/>
                  </a:lnTo>
                  <a:lnTo>
                    <a:pt x="801" y="564"/>
                  </a:lnTo>
                  <a:lnTo>
                    <a:pt x="803" y="561"/>
                  </a:lnTo>
                  <a:lnTo>
                    <a:pt x="803" y="561"/>
                  </a:lnTo>
                  <a:lnTo>
                    <a:pt x="807" y="546"/>
                  </a:lnTo>
                  <a:lnTo>
                    <a:pt x="812" y="539"/>
                  </a:lnTo>
                  <a:lnTo>
                    <a:pt x="818" y="516"/>
                  </a:lnTo>
                  <a:lnTo>
                    <a:pt x="814" y="501"/>
                  </a:lnTo>
                  <a:lnTo>
                    <a:pt x="816" y="485"/>
                  </a:lnTo>
                  <a:lnTo>
                    <a:pt x="816" y="464"/>
                  </a:lnTo>
                  <a:lnTo>
                    <a:pt x="832" y="444"/>
                  </a:lnTo>
                  <a:lnTo>
                    <a:pt x="840" y="436"/>
                  </a:lnTo>
                  <a:lnTo>
                    <a:pt x="864" y="432"/>
                  </a:lnTo>
                  <a:lnTo>
                    <a:pt x="872" y="421"/>
                  </a:lnTo>
                  <a:lnTo>
                    <a:pt x="854" y="405"/>
                  </a:lnTo>
                  <a:lnTo>
                    <a:pt x="848" y="393"/>
                  </a:lnTo>
                  <a:lnTo>
                    <a:pt x="858" y="378"/>
                  </a:lnTo>
                  <a:lnTo>
                    <a:pt x="869" y="364"/>
                  </a:lnTo>
                  <a:lnTo>
                    <a:pt x="875" y="358"/>
                  </a:lnTo>
                  <a:lnTo>
                    <a:pt x="872" y="349"/>
                  </a:lnTo>
                  <a:lnTo>
                    <a:pt x="875" y="346"/>
                  </a:lnTo>
                  <a:lnTo>
                    <a:pt x="875" y="346"/>
                  </a:lnTo>
                  <a:lnTo>
                    <a:pt x="880" y="344"/>
                  </a:lnTo>
                  <a:lnTo>
                    <a:pt x="880" y="344"/>
                  </a:lnTo>
                  <a:lnTo>
                    <a:pt x="901" y="342"/>
                  </a:lnTo>
                  <a:lnTo>
                    <a:pt x="909" y="339"/>
                  </a:lnTo>
                  <a:lnTo>
                    <a:pt x="900" y="324"/>
                  </a:lnTo>
                  <a:lnTo>
                    <a:pt x="883" y="314"/>
                  </a:lnTo>
                  <a:lnTo>
                    <a:pt x="871" y="303"/>
                  </a:lnTo>
                  <a:lnTo>
                    <a:pt x="857" y="293"/>
                  </a:lnTo>
                  <a:lnTo>
                    <a:pt x="836" y="283"/>
                  </a:lnTo>
                  <a:lnTo>
                    <a:pt x="793" y="281"/>
                  </a:lnTo>
                  <a:lnTo>
                    <a:pt x="762" y="300"/>
                  </a:lnTo>
                  <a:lnTo>
                    <a:pt x="741" y="314"/>
                  </a:lnTo>
                  <a:lnTo>
                    <a:pt x="711" y="319"/>
                  </a:lnTo>
                  <a:lnTo>
                    <a:pt x="669" y="322"/>
                  </a:lnTo>
                  <a:lnTo>
                    <a:pt x="653" y="336"/>
                  </a:lnTo>
                  <a:lnTo>
                    <a:pt x="630" y="374"/>
                  </a:lnTo>
                  <a:lnTo>
                    <a:pt x="603" y="394"/>
                  </a:lnTo>
                  <a:lnTo>
                    <a:pt x="597" y="390"/>
                  </a:lnTo>
                  <a:lnTo>
                    <a:pt x="605" y="374"/>
                  </a:lnTo>
                  <a:lnTo>
                    <a:pt x="619" y="355"/>
                  </a:lnTo>
                  <a:lnTo>
                    <a:pt x="611" y="342"/>
                  </a:lnTo>
                  <a:lnTo>
                    <a:pt x="594" y="354"/>
                  </a:lnTo>
                  <a:lnTo>
                    <a:pt x="586" y="357"/>
                  </a:lnTo>
                  <a:lnTo>
                    <a:pt x="575" y="374"/>
                  </a:lnTo>
                  <a:lnTo>
                    <a:pt x="565" y="383"/>
                  </a:lnTo>
                  <a:lnTo>
                    <a:pt x="561" y="383"/>
                  </a:lnTo>
                  <a:lnTo>
                    <a:pt x="553" y="350"/>
                  </a:lnTo>
                  <a:lnTo>
                    <a:pt x="547" y="349"/>
                  </a:lnTo>
                  <a:lnTo>
                    <a:pt x="535" y="376"/>
                  </a:lnTo>
                  <a:lnTo>
                    <a:pt x="532" y="396"/>
                  </a:lnTo>
                  <a:lnTo>
                    <a:pt x="513" y="421"/>
                  </a:lnTo>
                  <a:lnTo>
                    <a:pt x="499" y="471"/>
                  </a:lnTo>
                  <a:lnTo>
                    <a:pt x="490" y="497"/>
                  </a:lnTo>
                  <a:lnTo>
                    <a:pt x="461" y="521"/>
                  </a:lnTo>
                  <a:lnTo>
                    <a:pt x="453" y="504"/>
                  </a:lnTo>
                  <a:lnTo>
                    <a:pt x="450" y="471"/>
                  </a:lnTo>
                  <a:lnTo>
                    <a:pt x="445" y="464"/>
                  </a:lnTo>
                  <a:lnTo>
                    <a:pt x="435" y="450"/>
                  </a:lnTo>
                  <a:lnTo>
                    <a:pt x="436" y="437"/>
                  </a:lnTo>
                  <a:lnTo>
                    <a:pt x="433" y="410"/>
                  </a:lnTo>
                  <a:lnTo>
                    <a:pt x="421" y="396"/>
                  </a:lnTo>
                  <a:lnTo>
                    <a:pt x="393" y="376"/>
                  </a:lnTo>
                  <a:lnTo>
                    <a:pt x="381" y="358"/>
                  </a:lnTo>
                  <a:lnTo>
                    <a:pt x="352" y="353"/>
                  </a:lnTo>
                  <a:lnTo>
                    <a:pt x="309" y="353"/>
                  </a:lnTo>
                  <a:lnTo>
                    <a:pt x="297" y="346"/>
                  </a:lnTo>
                  <a:lnTo>
                    <a:pt x="271" y="344"/>
                  </a:lnTo>
                  <a:lnTo>
                    <a:pt x="235" y="339"/>
                  </a:lnTo>
                  <a:lnTo>
                    <a:pt x="229" y="329"/>
                  </a:lnTo>
                  <a:lnTo>
                    <a:pt x="202" y="318"/>
                  </a:lnTo>
                  <a:lnTo>
                    <a:pt x="170" y="310"/>
                  </a:lnTo>
                  <a:lnTo>
                    <a:pt x="138" y="301"/>
                  </a:lnTo>
                  <a:lnTo>
                    <a:pt x="102" y="287"/>
                  </a:lnTo>
                  <a:lnTo>
                    <a:pt x="75" y="275"/>
                  </a:lnTo>
                  <a:lnTo>
                    <a:pt x="60" y="275"/>
                  </a:lnTo>
                  <a:lnTo>
                    <a:pt x="50" y="275"/>
                  </a:lnTo>
                  <a:lnTo>
                    <a:pt x="42" y="265"/>
                  </a:lnTo>
                  <a:lnTo>
                    <a:pt x="35" y="253"/>
                  </a:lnTo>
                  <a:lnTo>
                    <a:pt x="0" y="243"/>
                  </a:lnTo>
                  <a:lnTo>
                    <a:pt x="0" y="237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51" name="Freeform 51">
              <a:extLst>
                <a:ext uri="{FF2B5EF4-FFF2-40B4-BE49-F238E27FC236}">
                  <a16:creationId xmlns:a16="http://schemas.microsoft.com/office/drawing/2014/main" id="{F95E76B9-B185-4289-8366-77CC7CF29364}"/>
                </a:ext>
              </a:extLst>
            </p:cNvPr>
            <p:cNvSpPr>
              <a:spLocks/>
            </p:cNvSpPr>
            <p:nvPr/>
          </p:nvSpPr>
          <p:spPr bwMode="auto">
            <a:xfrm>
              <a:off x="4108598" y="2233443"/>
              <a:ext cx="442841" cy="477769"/>
            </a:xfrm>
            <a:custGeom>
              <a:avLst/>
              <a:gdLst/>
              <a:ahLst/>
              <a:cxnLst>
                <a:cxn ang="0">
                  <a:pos x="815" y="300"/>
                </a:cxn>
                <a:cxn ang="0">
                  <a:pos x="801" y="246"/>
                </a:cxn>
                <a:cxn ang="0">
                  <a:pos x="732" y="203"/>
                </a:cxn>
                <a:cxn ang="0">
                  <a:pos x="651" y="194"/>
                </a:cxn>
                <a:cxn ang="0">
                  <a:pos x="582" y="168"/>
                </a:cxn>
                <a:cxn ang="0">
                  <a:pos x="482" y="137"/>
                </a:cxn>
                <a:cxn ang="0">
                  <a:pos x="430" y="125"/>
                </a:cxn>
                <a:cxn ang="0">
                  <a:pos x="380" y="93"/>
                </a:cxn>
                <a:cxn ang="0">
                  <a:pos x="361" y="83"/>
                </a:cxn>
                <a:cxn ang="0">
                  <a:pos x="324" y="79"/>
                </a:cxn>
                <a:cxn ang="0">
                  <a:pos x="312" y="67"/>
                </a:cxn>
                <a:cxn ang="0">
                  <a:pos x="326" y="10"/>
                </a:cxn>
                <a:cxn ang="0">
                  <a:pos x="283" y="15"/>
                </a:cxn>
                <a:cxn ang="0">
                  <a:pos x="217" y="42"/>
                </a:cxn>
                <a:cxn ang="0">
                  <a:pos x="153" y="72"/>
                </a:cxn>
                <a:cxn ang="0">
                  <a:pos x="96" y="68"/>
                </a:cxn>
                <a:cxn ang="0">
                  <a:pos x="21" y="255"/>
                </a:cxn>
                <a:cxn ang="0">
                  <a:pos x="34" y="332"/>
                </a:cxn>
                <a:cxn ang="0">
                  <a:pos x="47" y="521"/>
                </a:cxn>
                <a:cxn ang="0">
                  <a:pos x="194" y="626"/>
                </a:cxn>
                <a:cxn ang="0">
                  <a:pos x="281" y="707"/>
                </a:cxn>
                <a:cxn ang="0">
                  <a:pos x="292" y="804"/>
                </a:cxn>
                <a:cxn ang="0">
                  <a:pos x="303" y="869"/>
                </a:cxn>
                <a:cxn ang="0">
                  <a:pos x="312" y="944"/>
                </a:cxn>
                <a:cxn ang="0">
                  <a:pos x="346" y="952"/>
                </a:cxn>
                <a:cxn ang="0">
                  <a:pos x="360" y="959"/>
                </a:cxn>
                <a:cxn ang="0">
                  <a:pos x="380" y="972"/>
                </a:cxn>
                <a:cxn ang="0">
                  <a:pos x="856" y="906"/>
                </a:cxn>
                <a:cxn ang="0">
                  <a:pos x="829" y="797"/>
                </a:cxn>
                <a:cxn ang="0">
                  <a:pos x="849" y="722"/>
                </a:cxn>
                <a:cxn ang="0">
                  <a:pos x="845" y="651"/>
                </a:cxn>
                <a:cxn ang="0">
                  <a:pos x="856" y="608"/>
                </a:cxn>
                <a:cxn ang="0">
                  <a:pos x="863" y="562"/>
                </a:cxn>
                <a:cxn ang="0">
                  <a:pos x="876" y="489"/>
                </a:cxn>
                <a:cxn ang="0">
                  <a:pos x="919" y="394"/>
                </a:cxn>
                <a:cxn ang="0">
                  <a:pos x="934" y="366"/>
                </a:cxn>
                <a:cxn ang="0">
                  <a:pos x="934" y="340"/>
                </a:cxn>
                <a:cxn ang="0">
                  <a:pos x="904" y="368"/>
                </a:cxn>
                <a:cxn ang="0">
                  <a:pos x="870" y="428"/>
                </a:cxn>
                <a:cxn ang="0">
                  <a:pos x="822" y="469"/>
                </a:cxn>
                <a:cxn ang="0">
                  <a:pos x="780" y="496"/>
                </a:cxn>
                <a:cxn ang="0">
                  <a:pos x="811" y="433"/>
                </a:cxn>
                <a:cxn ang="0">
                  <a:pos x="834" y="403"/>
                </a:cxn>
                <a:cxn ang="0">
                  <a:pos x="836" y="361"/>
                </a:cxn>
              </a:cxnLst>
              <a:rect l="0" t="0" r="r" b="b"/>
              <a:pathLst>
                <a:path w="934" h="988">
                  <a:moveTo>
                    <a:pt x="830" y="321"/>
                  </a:moveTo>
                  <a:lnTo>
                    <a:pt x="825" y="314"/>
                  </a:lnTo>
                  <a:lnTo>
                    <a:pt x="815" y="300"/>
                  </a:lnTo>
                  <a:lnTo>
                    <a:pt x="816" y="287"/>
                  </a:lnTo>
                  <a:lnTo>
                    <a:pt x="813" y="260"/>
                  </a:lnTo>
                  <a:lnTo>
                    <a:pt x="801" y="246"/>
                  </a:lnTo>
                  <a:lnTo>
                    <a:pt x="773" y="226"/>
                  </a:lnTo>
                  <a:lnTo>
                    <a:pt x="761" y="208"/>
                  </a:lnTo>
                  <a:lnTo>
                    <a:pt x="732" y="203"/>
                  </a:lnTo>
                  <a:lnTo>
                    <a:pt x="689" y="203"/>
                  </a:lnTo>
                  <a:lnTo>
                    <a:pt x="677" y="196"/>
                  </a:lnTo>
                  <a:lnTo>
                    <a:pt x="651" y="194"/>
                  </a:lnTo>
                  <a:lnTo>
                    <a:pt x="615" y="189"/>
                  </a:lnTo>
                  <a:lnTo>
                    <a:pt x="609" y="179"/>
                  </a:lnTo>
                  <a:lnTo>
                    <a:pt x="582" y="168"/>
                  </a:lnTo>
                  <a:lnTo>
                    <a:pt x="550" y="160"/>
                  </a:lnTo>
                  <a:lnTo>
                    <a:pt x="518" y="151"/>
                  </a:lnTo>
                  <a:lnTo>
                    <a:pt x="482" y="137"/>
                  </a:lnTo>
                  <a:lnTo>
                    <a:pt x="455" y="125"/>
                  </a:lnTo>
                  <a:lnTo>
                    <a:pt x="440" y="125"/>
                  </a:lnTo>
                  <a:lnTo>
                    <a:pt x="430" y="125"/>
                  </a:lnTo>
                  <a:lnTo>
                    <a:pt x="422" y="115"/>
                  </a:lnTo>
                  <a:lnTo>
                    <a:pt x="415" y="103"/>
                  </a:lnTo>
                  <a:lnTo>
                    <a:pt x="380" y="93"/>
                  </a:lnTo>
                  <a:lnTo>
                    <a:pt x="380" y="89"/>
                  </a:lnTo>
                  <a:lnTo>
                    <a:pt x="378" y="89"/>
                  </a:lnTo>
                  <a:lnTo>
                    <a:pt x="361" y="83"/>
                  </a:lnTo>
                  <a:lnTo>
                    <a:pt x="347" y="72"/>
                  </a:lnTo>
                  <a:lnTo>
                    <a:pt x="336" y="67"/>
                  </a:lnTo>
                  <a:lnTo>
                    <a:pt x="324" y="79"/>
                  </a:lnTo>
                  <a:lnTo>
                    <a:pt x="311" y="82"/>
                  </a:lnTo>
                  <a:lnTo>
                    <a:pt x="305" y="75"/>
                  </a:lnTo>
                  <a:lnTo>
                    <a:pt x="312" y="67"/>
                  </a:lnTo>
                  <a:lnTo>
                    <a:pt x="314" y="38"/>
                  </a:lnTo>
                  <a:lnTo>
                    <a:pt x="319" y="29"/>
                  </a:lnTo>
                  <a:lnTo>
                    <a:pt x="326" y="10"/>
                  </a:lnTo>
                  <a:lnTo>
                    <a:pt x="312" y="0"/>
                  </a:lnTo>
                  <a:lnTo>
                    <a:pt x="300" y="4"/>
                  </a:lnTo>
                  <a:lnTo>
                    <a:pt x="283" y="15"/>
                  </a:lnTo>
                  <a:lnTo>
                    <a:pt x="262" y="18"/>
                  </a:lnTo>
                  <a:lnTo>
                    <a:pt x="242" y="28"/>
                  </a:lnTo>
                  <a:lnTo>
                    <a:pt x="217" y="42"/>
                  </a:lnTo>
                  <a:lnTo>
                    <a:pt x="181" y="58"/>
                  </a:lnTo>
                  <a:lnTo>
                    <a:pt x="169" y="74"/>
                  </a:lnTo>
                  <a:lnTo>
                    <a:pt x="153" y="72"/>
                  </a:lnTo>
                  <a:lnTo>
                    <a:pt x="128" y="63"/>
                  </a:lnTo>
                  <a:lnTo>
                    <a:pt x="114" y="49"/>
                  </a:lnTo>
                  <a:lnTo>
                    <a:pt x="96" y="68"/>
                  </a:lnTo>
                  <a:lnTo>
                    <a:pt x="95" y="197"/>
                  </a:lnTo>
                  <a:lnTo>
                    <a:pt x="31" y="237"/>
                  </a:lnTo>
                  <a:lnTo>
                    <a:pt x="21" y="255"/>
                  </a:lnTo>
                  <a:lnTo>
                    <a:pt x="0" y="307"/>
                  </a:lnTo>
                  <a:lnTo>
                    <a:pt x="21" y="332"/>
                  </a:lnTo>
                  <a:lnTo>
                    <a:pt x="34" y="332"/>
                  </a:lnTo>
                  <a:lnTo>
                    <a:pt x="22" y="411"/>
                  </a:lnTo>
                  <a:lnTo>
                    <a:pt x="20" y="497"/>
                  </a:lnTo>
                  <a:lnTo>
                    <a:pt x="47" y="521"/>
                  </a:lnTo>
                  <a:lnTo>
                    <a:pt x="90" y="543"/>
                  </a:lnTo>
                  <a:lnTo>
                    <a:pt x="151" y="579"/>
                  </a:lnTo>
                  <a:lnTo>
                    <a:pt x="194" y="626"/>
                  </a:lnTo>
                  <a:lnTo>
                    <a:pt x="210" y="647"/>
                  </a:lnTo>
                  <a:lnTo>
                    <a:pt x="242" y="669"/>
                  </a:lnTo>
                  <a:lnTo>
                    <a:pt x="281" y="707"/>
                  </a:lnTo>
                  <a:lnTo>
                    <a:pt x="283" y="740"/>
                  </a:lnTo>
                  <a:lnTo>
                    <a:pt x="281" y="773"/>
                  </a:lnTo>
                  <a:lnTo>
                    <a:pt x="292" y="804"/>
                  </a:lnTo>
                  <a:lnTo>
                    <a:pt x="303" y="820"/>
                  </a:lnTo>
                  <a:lnTo>
                    <a:pt x="303" y="852"/>
                  </a:lnTo>
                  <a:lnTo>
                    <a:pt x="303" y="869"/>
                  </a:lnTo>
                  <a:lnTo>
                    <a:pt x="303" y="895"/>
                  </a:lnTo>
                  <a:lnTo>
                    <a:pt x="312" y="923"/>
                  </a:lnTo>
                  <a:lnTo>
                    <a:pt x="312" y="944"/>
                  </a:lnTo>
                  <a:lnTo>
                    <a:pt x="336" y="944"/>
                  </a:lnTo>
                  <a:lnTo>
                    <a:pt x="336" y="944"/>
                  </a:lnTo>
                  <a:lnTo>
                    <a:pt x="346" y="952"/>
                  </a:lnTo>
                  <a:lnTo>
                    <a:pt x="354" y="958"/>
                  </a:lnTo>
                  <a:lnTo>
                    <a:pt x="360" y="959"/>
                  </a:lnTo>
                  <a:lnTo>
                    <a:pt x="360" y="959"/>
                  </a:lnTo>
                  <a:lnTo>
                    <a:pt x="365" y="962"/>
                  </a:lnTo>
                  <a:lnTo>
                    <a:pt x="372" y="966"/>
                  </a:lnTo>
                  <a:lnTo>
                    <a:pt x="380" y="972"/>
                  </a:lnTo>
                  <a:lnTo>
                    <a:pt x="394" y="988"/>
                  </a:lnTo>
                  <a:lnTo>
                    <a:pt x="856" y="962"/>
                  </a:lnTo>
                  <a:lnTo>
                    <a:pt x="856" y="906"/>
                  </a:lnTo>
                  <a:lnTo>
                    <a:pt x="856" y="890"/>
                  </a:lnTo>
                  <a:lnTo>
                    <a:pt x="831" y="831"/>
                  </a:lnTo>
                  <a:lnTo>
                    <a:pt x="829" y="797"/>
                  </a:lnTo>
                  <a:lnTo>
                    <a:pt x="831" y="762"/>
                  </a:lnTo>
                  <a:lnTo>
                    <a:pt x="843" y="734"/>
                  </a:lnTo>
                  <a:lnTo>
                    <a:pt x="849" y="722"/>
                  </a:lnTo>
                  <a:lnTo>
                    <a:pt x="856" y="707"/>
                  </a:lnTo>
                  <a:lnTo>
                    <a:pt x="845" y="682"/>
                  </a:lnTo>
                  <a:lnTo>
                    <a:pt x="845" y="651"/>
                  </a:lnTo>
                  <a:lnTo>
                    <a:pt x="848" y="630"/>
                  </a:lnTo>
                  <a:lnTo>
                    <a:pt x="856" y="618"/>
                  </a:lnTo>
                  <a:lnTo>
                    <a:pt x="856" y="608"/>
                  </a:lnTo>
                  <a:lnTo>
                    <a:pt x="876" y="591"/>
                  </a:lnTo>
                  <a:lnTo>
                    <a:pt x="876" y="582"/>
                  </a:lnTo>
                  <a:lnTo>
                    <a:pt x="863" y="562"/>
                  </a:lnTo>
                  <a:lnTo>
                    <a:pt x="865" y="547"/>
                  </a:lnTo>
                  <a:lnTo>
                    <a:pt x="869" y="512"/>
                  </a:lnTo>
                  <a:lnTo>
                    <a:pt x="876" y="489"/>
                  </a:lnTo>
                  <a:lnTo>
                    <a:pt x="891" y="459"/>
                  </a:lnTo>
                  <a:lnTo>
                    <a:pt x="911" y="412"/>
                  </a:lnTo>
                  <a:lnTo>
                    <a:pt x="919" y="394"/>
                  </a:lnTo>
                  <a:lnTo>
                    <a:pt x="919" y="382"/>
                  </a:lnTo>
                  <a:lnTo>
                    <a:pt x="934" y="373"/>
                  </a:lnTo>
                  <a:lnTo>
                    <a:pt x="934" y="366"/>
                  </a:lnTo>
                  <a:lnTo>
                    <a:pt x="934" y="358"/>
                  </a:lnTo>
                  <a:lnTo>
                    <a:pt x="934" y="348"/>
                  </a:lnTo>
                  <a:lnTo>
                    <a:pt x="934" y="340"/>
                  </a:lnTo>
                  <a:lnTo>
                    <a:pt x="934" y="328"/>
                  </a:lnTo>
                  <a:lnTo>
                    <a:pt x="917" y="347"/>
                  </a:lnTo>
                  <a:lnTo>
                    <a:pt x="904" y="368"/>
                  </a:lnTo>
                  <a:lnTo>
                    <a:pt x="897" y="387"/>
                  </a:lnTo>
                  <a:lnTo>
                    <a:pt x="886" y="416"/>
                  </a:lnTo>
                  <a:lnTo>
                    <a:pt x="870" y="428"/>
                  </a:lnTo>
                  <a:lnTo>
                    <a:pt x="841" y="440"/>
                  </a:lnTo>
                  <a:lnTo>
                    <a:pt x="830" y="459"/>
                  </a:lnTo>
                  <a:lnTo>
                    <a:pt x="822" y="469"/>
                  </a:lnTo>
                  <a:lnTo>
                    <a:pt x="815" y="489"/>
                  </a:lnTo>
                  <a:lnTo>
                    <a:pt x="794" y="511"/>
                  </a:lnTo>
                  <a:lnTo>
                    <a:pt x="780" y="496"/>
                  </a:lnTo>
                  <a:lnTo>
                    <a:pt x="795" y="478"/>
                  </a:lnTo>
                  <a:lnTo>
                    <a:pt x="808" y="446"/>
                  </a:lnTo>
                  <a:lnTo>
                    <a:pt x="811" y="433"/>
                  </a:lnTo>
                  <a:lnTo>
                    <a:pt x="813" y="421"/>
                  </a:lnTo>
                  <a:lnTo>
                    <a:pt x="825" y="411"/>
                  </a:lnTo>
                  <a:lnTo>
                    <a:pt x="834" y="403"/>
                  </a:lnTo>
                  <a:lnTo>
                    <a:pt x="837" y="393"/>
                  </a:lnTo>
                  <a:lnTo>
                    <a:pt x="831" y="369"/>
                  </a:lnTo>
                  <a:lnTo>
                    <a:pt x="836" y="361"/>
                  </a:lnTo>
                  <a:lnTo>
                    <a:pt x="833" y="354"/>
                  </a:lnTo>
                  <a:lnTo>
                    <a:pt x="830" y="321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52" name="Freeform 52">
              <a:extLst>
                <a:ext uri="{FF2B5EF4-FFF2-40B4-BE49-F238E27FC236}">
                  <a16:creationId xmlns:a16="http://schemas.microsoft.com/office/drawing/2014/main" id="{631A20CE-32C3-4AA5-9A1A-2F295A7D121B}"/>
                </a:ext>
              </a:extLst>
            </p:cNvPr>
            <p:cNvSpPr>
              <a:spLocks/>
            </p:cNvSpPr>
            <p:nvPr/>
          </p:nvSpPr>
          <p:spPr bwMode="auto">
            <a:xfrm>
              <a:off x="4760756" y="2686525"/>
              <a:ext cx="351710" cy="415325"/>
            </a:xfrm>
            <a:custGeom>
              <a:avLst/>
              <a:gdLst/>
              <a:ahLst/>
              <a:cxnLst>
                <a:cxn ang="0">
                  <a:pos x="623" y="43"/>
                </a:cxn>
                <a:cxn ang="0">
                  <a:pos x="554" y="93"/>
                </a:cxn>
                <a:cxn ang="0">
                  <a:pos x="512" y="125"/>
                </a:cxn>
                <a:cxn ang="0">
                  <a:pos x="482" y="144"/>
                </a:cxn>
                <a:cxn ang="0">
                  <a:pos x="451" y="144"/>
                </a:cxn>
                <a:cxn ang="0">
                  <a:pos x="402" y="178"/>
                </a:cxn>
                <a:cxn ang="0">
                  <a:pos x="376" y="178"/>
                </a:cxn>
                <a:cxn ang="0">
                  <a:pos x="353" y="168"/>
                </a:cxn>
                <a:cxn ang="0">
                  <a:pos x="326" y="158"/>
                </a:cxn>
                <a:cxn ang="0">
                  <a:pos x="297" y="147"/>
                </a:cxn>
                <a:cxn ang="0">
                  <a:pos x="253" y="129"/>
                </a:cxn>
                <a:cxn ang="0">
                  <a:pos x="0" y="157"/>
                </a:cxn>
                <a:cxn ang="0">
                  <a:pos x="87" y="745"/>
                </a:cxn>
                <a:cxn ang="0">
                  <a:pos x="118" y="729"/>
                </a:cxn>
                <a:cxn ang="0">
                  <a:pos x="165" y="772"/>
                </a:cxn>
                <a:cxn ang="0">
                  <a:pos x="185" y="804"/>
                </a:cxn>
                <a:cxn ang="0">
                  <a:pos x="229" y="810"/>
                </a:cxn>
                <a:cxn ang="0">
                  <a:pos x="250" y="833"/>
                </a:cxn>
                <a:cxn ang="0">
                  <a:pos x="269" y="819"/>
                </a:cxn>
                <a:cxn ang="0">
                  <a:pos x="283" y="805"/>
                </a:cxn>
                <a:cxn ang="0">
                  <a:pos x="326" y="824"/>
                </a:cxn>
                <a:cxn ang="0">
                  <a:pos x="366" y="809"/>
                </a:cxn>
                <a:cxn ang="0">
                  <a:pos x="387" y="787"/>
                </a:cxn>
                <a:cxn ang="0">
                  <a:pos x="407" y="804"/>
                </a:cxn>
                <a:cxn ang="0">
                  <a:pos x="455" y="848"/>
                </a:cxn>
                <a:cxn ang="0">
                  <a:pos x="466" y="859"/>
                </a:cxn>
                <a:cxn ang="0">
                  <a:pos x="504" y="816"/>
                </a:cxn>
                <a:cxn ang="0">
                  <a:pos x="518" y="779"/>
                </a:cxn>
                <a:cxn ang="0">
                  <a:pos x="548" y="708"/>
                </a:cxn>
                <a:cxn ang="0">
                  <a:pos x="573" y="712"/>
                </a:cxn>
                <a:cxn ang="0">
                  <a:pos x="593" y="638"/>
                </a:cxn>
                <a:cxn ang="0">
                  <a:pos x="647" y="605"/>
                </a:cxn>
                <a:cxn ang="0">
                  <a:pos x="706" y="543"/>
                </a:cxn>
                <a:cxn ang="0">
                  <a:pos x="716" y="498"/>
                </a:cxn>
                <a:cxn ang="0">
                  <a:pos x="720" y="427"/>
                </a:cxn>
                <a:cxn ang="0">
                  <a:pos x="731" y="384"/>
                </a:cxn>
                <a:cxn ang="0">
                  <a:pos x="731" y="334"/>
                </a:cxn>
                <a:cxn ang="0">
                  <a:pos x="731" y="305"/>
                </a:cxn>
                <a:cxn ang="0">
                  <a:pos x="694" y="0"/>
                </a:cxn>
              </a:cxnLst>
              <a:rect l="0" t="0" r="r" b="b"/>
              <a:pathLst>
                <a:path w="742" h="859">
                  <a:moveTo>
                    <a:pt x="662" y="25"/>
                  </a:moveTo>
                  <a:lnTo>
                    <a:pt x="623" y="43"/>
                  </a:lnTo>
                  <a:lnTo>
                    <a:pt x="591" y="72"/>
                  </a:lnTo>
                  <a:lnTo>
                    <a:pt x="554" y="93"/>
                  </a:lnTo>
                  <a:lnTo>
                    <a:pt x="526" y="115"/>
                  </a:lnTo>
                  <a:lnTo>
                    <a:pt x="512" y="125"/>
                  </a:lnTo>
                  <a:lnTo>
                    <a:pt x="495" y="133"/>
                  </a:lnTo>
                  <a:lnTo>
                    <a:pt x="482" y="144"/>
                  </a:lnTo>
                  <a:lnTo>
                    <a:pt x="466" y="144"/>
                  </a:lnTo>
                  <a:lnTo>
                    <a:pt x="451" y="144"/>
                  </a:lnTo>
                  <a:lnTo>
                    <a:pt x="425" y="161"/>
                  </a:lnTo>
                  <a:lnTo>
                    <a:pt x="402" y="178"/>
                  </a:lnTo>
                  <a:lnTo>
                    <a:pt x="387" y="178"/>
                  </a:lnTo>
                  <a:lnTo>
                    <a:pt x="376" y="178"/>
                  </a:lnTo>
                  <a:lnTo>
                    <a:pt x="371" y="178"/>
                  </a:lnTo>
                  <a:lnTo>
                    <a:pt x="353" y="168"/>
                  </a:lnTo>
                  <a:lnTo>
                    <a:pt x="337" y="157"/>
                  </a:lnTo>
                  <a:lnTo>
                    <a:pt x="326" y="158"/>
                  </a:lnTo>
                  <a:lnTo>
                    <a:pt x="308" y="154"/>
                  </a:lnTo>
                  <a:lnTo>
                    <a:pt x="297" y="147"/>
                  </a:lnTo>
                  <a:lnTo>
                    <a:pt x="276" y="133"/>
                  </a:lnTo>
                  <a:lnTo>
                    <a:pt x="253" y="129"/>
                  </a:lnTo>
                  <a:lnTo>
                    <a:pt x="214" y="121"/>
                  </a:lnTo>
                  <a:lnTo>
                    <a:pt x="0" y="157"/>
                  </a:lnTo>
                  <a:lnTo>
                    <a:pt x="58" y="736"/>
                  </a:lnTo>
                  <a:lnTo>
                    <a:pt x="87" y="745"/>
                  </a:lnTo>
                  <a:lnTo>
                    <a:pt x="111" y="736"/>
                  </a:lnTo>
                  <a:lnTo>
                    <a:pt x="118" y="729"/>
                  </a:lnTo>
                  <a:lnTo>
                    <a:pt x="142" y="751"/>
                  </a:lnTo>
                  <a:lnTo>
                    <a:pt x="165" y="772"/>
                  </a:lnTo>
                  <a:lnTo>
                    <a:pt x="174" y="791"/>
                  </a:lnTo>
                  <a:lnTo>
                    <a:pt x="185" y="804"/>
                  </a:lnTo>
                  <a:lnTo>
                    <a:pt x="212" y="806"/>
                  </a:lnTo>
                  <a:lnTo>
                    <a:pt x="229" y="810"/>
                  </a:lnTo>
                  <a:lnTo>
                    <a:pt x="243" y="817"/>
                  </a:lnTo>
                  <a:lnTo>
                    <a:pt x="250" y="833"/>
                  </a:lnTo>
                  <a:lnTo>
                    <a:pt x="262" y="826"/>
                  </a:lnTo>
                  <a:lnTo>
                    <a:pt x="269" y="819"/>
                  </a:lnTo>
                  <a:lnTo>
                    <a:pt x="278" y="806"/>
                  </a:lnTo>
                  <a:lnTo>
                    <a:pt x="283" y="805"/>
                  </a:lnTo>
                  <a:lnTo>
                    <a:pt x="300" y="812"/>
                  </a:lnTo>
                  <a:lnTo>
                    <a:pt x="326" y="824"/>
                  </a:lnTo>
                  <a:lnTo>
                    <a:pt x="357" y="816"/>
                  </a:lnTo>
                  <a:lnTo>
                    <a:pt x="366" y="809"/>
                  </a:lnTo>
                  <a:lnTo>
                    <a:pt x="375" y="797"/>
                  </a:lnTo>
                  <a:lnTo>
                    <a:pt x="387" y="787"/>
                  </a:lnTo>
                  <a:lnTo>
                    <a:pt x="394" y="784"/>
                  </a:lnTo>
                  <a:lnTo>
                    <a:pt x="407" y="804"/>
                  </a:lnTo>
                  <a:lnTo>
                    <a:pt x="429" y="830"/>
                  </a:lnTo>
                  <a:lnTo>
                    <a:pt x="455" y="848"/>
                  </a:lnTo>
                  <a:lnTo>
                    <a:pt x="469" y="856"/>
                  </a:lnTo>
                  <a:lnTo>
                    <a:pt x="466" y="859"/>
                  </a:lnTo>
                  <a:lnTo>
                    <a:pt x="482" y="842"/>
                  </a:lnTo>
                  <a:lnTo>
                    <a:pt x="504" y="816"/>
                  </a:lnTo>
                  <a:lnTo>
                    <a:pt x="518" y="801"/>
                  </a:lnTo>
                  <a:lnTo>
                    <a:pt x="518" y="779"/>
                  </a:lnTo>
                  <a:lnTo>
                    <a:pt x="527" y="719"/>
                  </a:lnTo>
                  <a:lnTo>
                    <a:pt x="548" y="708"/>
                  </a:lnTo>
                  <a:lnTo>
                    <a:pt x="565" y="719"/>
                  </a:lnTo>
                  <a:lnTo>
                    <a:pt x="573" y="712"/>
                  </a:lnTo>
                  <a:lnTo>
                    <a:pt x="580" y="661"/>
                  </a:lnTo>
                  <a:lnTo>
                    <a:pt x="593" y="638"/>
                  </a:lnTo>
                  <a:lnTo>
                    <a:pt x="618" y="605"/>
                  </a:lnTo>
                  <a:lnTo>
                    <a:pt x="647" y="605"/>
                  </a:lnTo>
                  <a:lnTo>
                    <a:pt x="666" y="584"/>
                  </a:lnTo>
                  <a:lnTo>
                    <a:pt x="706" y="543"/>
                  </a:lnTo>
                  <a:lnTo>
                    <a:pt x="716" y="519"/>
                  </a:lnTo>
                  <a:lnTo>
                    <a:pt x="716" y="498"/>
                  </a:lnTo>
                  <a:lnTo>
                    <a:pt x="720" y="458"/>
                  </a:lnTo>
                  <a:lnTo>
                    <a:pt x="720" y="427"/>
                  </a:lnTo>
                  <a:lnTo>
                    <a:pt x="731" y="409"/>
                  </a:lnTo>
                  <a:lnTo>
                    <a:pt x="731" y="384"/>
                  </a:lnTo>
                  <a:lnTo>
                    <a:pt x="731" y="344"/>
                  </a:lnTo>
                  <a:lnTo>
                    <a:pt x="731" y="334"/>
                  </a:lnTo>
                  <a:lnTo>
                    <a:pt x="720" y="318"/>
                  </a:lnTo>
                  <a:lnTo>
                    <a:pt x="731" y="305"/>
                  </a:lnTo>
                  <a:lnTo>
                    <a:pt x="742" y="298"/>
                  </a:lnTo>
                  <a:lnTo>
                    <a:pt x="694" y="0"/>
                  </a:lnTo>
                  <a:lnTo>
                    <a:pt x="662" y="25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53" name="Freeform 53">
              <a:extLst>
                <a:ext uri="{FF2B5EF4-FFF2-40B4-BE49-F238E27FC236}">
                  <a16:creationId xmlns:a16="http://schemas.microsoft.com/office/drawing/2014/main" id="{43E8C238-3883-4B02-B5CA-B1C9FA5C328E}"/>
                </a:ext>
              </a:extLst>
            </p:cNvPr>
            <p:cNvSpPr>
              <a:spLocks/>
            </p:cNvSpPr>
            <p:nvPr/>
          </p:nvSpPr>
          <p:spPr bwMode="auto">
            <a:xfrm>
              <a:off x="4528657" y="2757683"/>
              <a:ext cx="260578" cy="457438"/>
            </a:xfrm>
            <a:custGeom>
              <a:avLst/>
              <a:gdLst/>
              <a:ahLst/>
              <a:cxnLst>
                <a:cxn ang="0">
                  <a:pos x="30" y="920"/>
                </a:cxn>
                <a:cxn ang="0">
                  <a:pos x="87" y="899"/>
                </a:cxn>
                <a:cxn ang="0">
                  <a:pos x="130" y="899"/>
                </a:cxn>
                <a:cxn ang="0">
                  <a:pos x="168" y="928"/>
                </a:cxn>
                <a:cxn ang="0">
                  <a:pos x="179" y="899"/>
                </a:cxn>
                <a:cxn ang="0">
                  <a:pos x="211" y="884"/>
                </a:cxn>
                <a:cxn ang="0">
                  <a:pos x="244" y="900"/>
                </a:cxn>
                <a:cxn ang="0">
                  <a:pos x="268" y="884"/>
                </a:cxn>
                <a:cxn ang="0">
                  <a:pos x="284" y="848"/>
                </a:cxn>
                <a:cxn ang="0">
                  <a:pos x="298" y="830"/>
                </a:cxn>
                <a:cxn ang="0">
                  <a:pos x="321" y="867"/>
                </a:cxn>
                <a:cxn ang="0">
                  <a:pos x="365" y="864"/>
                </a:cxn>
                <a:cxn ang="0">
                  <a:pos x="376" y="825"/>
                </a:cxn>
                <a:cxn ang="0">
                  <a:pos x="408" y="798"/>
                </a:cxn>
                <a:cxn ang="0">
                  <a:pos x="430" y="763"/>
                </a:cxn>
                <a:cxn ang="0">
                  <a:pos x="440" y="723"/>
                </a:cxn>
                <a:cxn ang="0">
                  <a:pos x="444" y="701"/>
                </a:cxn>
                <a:cxn ang="0">
                  <a:pos x="497" y="688"/>
                </a:cxn>
                <a:cxn ang="0">
                  <a:pos x="540" y="676"/>
                </a:cxn>
                <a:cxn ang="0">
                  <a:pos x="543" y="635"/>
                </a:cxn>
                <a:cxn ang="0">
                  <a:pos x="538" y="613"/>
                </a:cxn>
                <a:cxn ang="0">
                  <a:pos x="545" y="590"/>
                </a:cxn>
                <a:cxn ang="0">
                  <a:pos x="481" y="0"/>
                </a:cxn>
                <a:cxn ang="0">
                  <a:pos x="144" y="27"/>
                </a:cxn>
                <a:cxn ang="0">
                  <a:pos x="83" y="68"/>
                </a:cxn>
                <a:cxn ang="0">
                  <a:pos x="44" y="68"/>
                </a:cxn>
                <a:cxn ang="0">
                  <a:pos x="58" y="583"/>
                </a:cxn>
                <a:cxn ang="0">
                  <a:pos x="58" y="624"/>
                </a:cxn>
                <a:cxn ang="0">
                  <a:pos x="82" y="683"/>
                </a:cxn>
                <a:cxn ang="0">
                  <a:pos x="85" y="735"/>
                </a:cxn>
                <a:cxn ang="0">
                  <a:pos x="62" y="773"/>
                </a:cxn>
                <a:cxn ang="0">
                  <a:pos x="46" y="809"/>
                </a:cxn>
                <a:cxn ang="0">
                  <a:pos x="21" y="859"/>
                </a:cxn>
                <a:cxn ang="0">
                  <a:pos x="0" y="887"/>
                </a:cxn>
                <a:cxn ang="0">
                  <a:pos x="8" y="941"/>
                </a:cxn>
                <a:cxn ang="0">
                  <a:pos x="10" y="945"/>
                </a:cxn>
              </a:cxnLst>
              <a:rect l="0" t="0" r="r" b="b"/>
              <a:pathLst>
                <a:path w="549" h="945">
                  <a:moveTo>
                    <a:pt x="26" y="945"/>
                  </a:moveTo>
                  <a:lnTo>
                    <a:pt x="30" y="920"/>
                  </a:lnTo>
                  <a:lnTo>
                    <a:pt x="72" y="917"/>
                  </a:lnTo>
                  <a:lnTo>
                    <a:pt x="87" y="899"/>
                  </a:lnTo>
                  <a:lnTo>
                    <a:pt x="105" y="899"/>
                  </a:lnTo>
                  <a:lnTo>
                    <a:pt x="130" y="899"/>
                  </a:lnTo>
                  <a:lnTo>
                    <a:pt x="151" y="912"/>
                  </a:lnTo>
                  <a:lnTo>
                    <a:pt x="168" y="928"/>
                  </a:lnTo>
                  <a:lnTo>
                    <a:pt x="179" y="921"/>
                  </a:lnTo>
                  <a:lnTo>
                    <a:pt x="179" y="899"/>
                  </a:lnTo>
                  <a:lnTo>
                    <a:pt x="197" y="895"/>
                  </a:lnTo>
                  <a:lnTo>
                    <a:pt x="211" y="884"/>
                  </a:lnTo>
                  <a:lnTo>
                    <a:pt x="229" y="884"/>
                  </a:lnTo>
                  <a:lnTo>
                    <a:pt x="244" y="900"/>
                  </a:lnTo>
                  <a:lnTo>
                    <a:pt x="264" y="903"/>
                  </a:lnTo>
                  <a:lnTo>
                    <a:pt x="268" y="884"/>
                  </a:lnTo>
                  <a:lnTo>
                    <a:pt x="273" y="867"/>
                  </a:lnTo>
                  <a:lnTo>
                    <a:pt x="284" y="848"/>
                  </a:lnTo>
                  <a:lnTo>
                    <a:pt x="290" y="830"/>
                  </a:lnTo>
                  <a:lnTo>
                    <a:pt x="298" y="830"/>
                  </a:lnTo>
                  <a:lnTo>
                    <a:pt x="308" y="848"/>
                  </a:lnTo>
                  <a:lnTo>
                    <a:pt x="321" y="867"/>
                  </a:lnTo>
                  <a:lnTo>
                    <a:pt x="332" y="869"/>
                  </a:lnTo>
                  <a:lnTo>
                    <a:pt x="365" y="864"/>
                  </a:lnTo>
                  <a:lnTo>
                    <a:pt x="373" y="845"/>
                  </a:lnTo>
                  <a:lnTo>
                    <a:pt x="376" y="825"/>
                  </a:lnTo>
                  <a:lnTo>
                    <a:pt x="391" y="802"/>
                  </a:lnTo>
                  <a:lnTo>
                    <a:pt x="408" y="798"/>
                  </a:lnTo>
                  <a:lnTo>
                    <a:pt x="418" y="785"/>
                  </a:lnTo>
                  <a:lnTo>
                    <a:pt x="430" y="763"/>
                  </a:lnTo>
                  <a:lnTo>
                    <a:pt x="440" y="744"/>
                  </a:lnTo>
                  <a:lnTo>
                    <a:pt x="440" y="723"/>
                  </a:lnTo>
                  <a:lnTo>
                    <a:pt x="444" y="712"/>
                  </a:lnTo>
                  <a:lnTo>
                    <a:pt x="444" y="701"/>
                  </a:lnTo>
                  <a:lnTo>
                    <a:pt x="447" y="694"/>
                  </a:lnTo>
                  <a:lnTo>
                    <a:pt x="497" y="688"/>
                  </a:lnTo>
                  <a:lnTo>
                    <a:pt x="516" y="676"/>
                  </a:lnTo>
                  <a:lnTo>
                    <a:pt x="540" y="676"/>
                  </a:lnTo>
                  <a:lnTo>
                    <a:pt x="549" y="667"/>
                  </a:lnTo>
                  <a:lnTo>
                    <a:pt x="543" y="635"/>
                  </a:lnTo>
                  <a:lnTo>
                    <a:pt x="549" y="626"/>
                  </a:lnTo>
                  <a:lnTo>
                    <a:pt x="538" y="613"/>
                  </a:lnTo>
                  <a:lnTo>
                    <a:pt x="530" y="595"/>
                  </a:lnTo>
                  <a:lnTo>
                    <a:pt x="545" y="590"/>
                  </a:lnTo>
                  <a:lnTo>
                    <a:pt x="487" y="11"/>
                  </a:lnTo>
                  <a:lnTo>
                    <a:pt x="481" y="0"/>
                  </a:lnTo>
                  <a:lnTo>
                    <a:pt x="150" y="22"/>
                  </a:lnTo>
                  <a:lnTo>
                    <a:pt x="144" y="27"/>
                  </a:lnTo>
                  <a:lnTo>
                    <a:pt x="110" y="51"/>
                  </a:lnTo>
                  <a:lnTo>
                    <a:pt x="83" y="68"/>
                  </a:lnTo>
                  <a:lnTo>
                    <a:pt x="69" y="76"/>
                  </a:lnTo>
                  <a:lnTo>
                    <a:pt x="44" y="68"/>
                  </a:lnTo>
                  <a:lnTo>
                    <a:pt x="64" y="569"/>
                  </a:lnTo>
                  <a:lnTo>
                    <a:pt x="58" y="583"/>
                  </a:lnTo>
                  <a:lnTo>
                    <a:pt x="55" y="601"/>
                  </a:lnTo>
                  <a:lnTo>
                    <a:pt x="58" y="624"/>
                  </a:lnTo>
                  <a:lnTo>
                    <a:pt x="62" y="646"/>
                  </a:lnTo>
                  <a:lnTo>
                    <a:pt x="82" y="683"/>
                  </a:lnTo>
                  <a:lnTo>
                    <a:pt x="90" y="719"/>
                  </a:lnTo>
                  <a:lnTo>
                    <a:pt x="85" y="735"/>
                  </a:lnTo>
                  <a:lnTo>
                    <a:pt x="72" y="751"/>
                  </a:lnTo>
                  <a:lnTo>
                    <a:pt x="62" y="773"/>
                  </a:lnTo>
                  <a:lnTo>
                    <a:pt x="58" y="798"/>
                  </a:lnTo>
                  <a:lnTo>
                    <a:pt x="46" y="809"/>
                  </a:lnTo>
                  <a:lnTo>
                    <a:pt x="24" y="828"/>
                  </a:lnTo>
                  <a:lnTo>
                    <a:pt x="21" y="859"/>
                  </a:lnTo>
                  <a:lnTo>
                    <a:pt x="11" y="869"/>
                  </a:lnTo>
                  <a:lnTo>
                    <a:pt x="0" y="887"/>
                  </a:lnTo>
                  <a:lnTo>
                    <a:pt x="4" y="916"/>
                  </a:lnTo>
                  <a:lnTo>
                    <a:pt x="8" y="941"/>
                  </a:lnTo>
                  <a:lnTo>
                    <a:pt x="10" y="945"/>
                  </a:lnTo>
                  <a:lnTo>
                    <a:pt x="10" y="945"/>
                  </a:lnTo>
                  <a:lnTo>
                    <a:pt x="26" y="945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54" name="Freeform 54">
              <a:extLst>
                <a:ext uri="{FF2B5EF4-FFF2-40B4-BE49-F238E27FC236}">
                  <a16:creationId xmlns:a16="http://schemas.microsoft.com/office/drawing/2014/main" id="{ACE35CE1-3F28-4F7B-B611-D3E8E2406DAE}"/>
                </a:ext>
              </a:extLst>
            </p:cNvPr>
            <p:cNvSpPr>
              <a:spLocks/>
            </p:cNvSpPr>
            <p:nvPr/>
          </p:nvSpPr>
          <p:spPr bwMode="auto">
            <a:xfrm>
              <a:off x="4235328" y="2698143"/>
              <a:ext cx="336047" cy="602657"/>
            </a:xfrm>
            <a:custGeom>
              <a:avLst/>
              <a:gdLst/>
              <a:ahLst/>
              <a:cxnLst>
                <a:cxn ang="0">
                  <a:pos x="481" y="1198"/>
                </a:cxn>
                <a:cxn ang="0">
                  <a:pos x="530" y="1221"/>
                </a:cxn>
                <a:cxn ang="0">
                  <a:pos x="562" y="1221"/>
                </a:cxn>
                <a:cxn ang="0">
                  <a:pos x="563" y="1189"/>
                </a:cxn>
                <a:cxn ang="0">
                  <a:pos x="574" y="1152"/>
                </a:cxn>
                <a:cxn ang="0">
                  <a:pos x="624" y="1131"/>
                </a:cxn>
                <a:cxn ang="0">
                  <a:pos x="613" y="1105"/>
                </a:cxn>
                <a:cxn ang="0">
                  <a:pos x="614" y="1076"/>
                </a:cxn>
                <a:cxn ang="0">
                  <a:pos x="630" y="1066"/>
                </a:cxn>
                <a:cxn ang="0">
                  <a:pos x="624" y="1037"/>
                </a:cxn>
                <a:cxn ang="0">
                  <a:pos x="631" y="990"/>
                </a:cxn>
                <a:cxn ang="0">
                  <a:pos x="644" y="949"/>
                </a:cxn>
                <a:cxn ang="0">
                  <a:pos x="678" y="919"/>
                </a:cxn>
                <a:cxn ang="0">
                  <a:pos x="692" y="872"/>
                </a:cxn>
                <a:cxn ang="0">
                  <a:pos x="710" y="840"/>
                </a:cxn>
                <a:cxn ang="0">
                  <a:pos x="682" y="767"/>
                </a:cxn>
                <a:cxn ang="0">
                  <a:pos x="675" y="722"/>
                </a:cxn>
                <a:cxn ang="0">
                  <a:pos x="684" y="690"/>
                </a:cxn>
                <a:cxn ang="0">
                  <a:pos x="667" y="189"/>
                </a:cxn>
                <a:cxn ang="0">
                  <a:pos x="637" y="143"/>
                </a:cxn>
                <a:cxn ang="0">
                  <a:pos x="620" y="94"/>
                </a:cxn>
                <a:cxn ang="0">
                  <a:pos x="589" y="18"/>
                </a:cxn>
                <a:cxn ang="0">
                  <a:pos x="127" y="26"/>
                </a:cxn>
                <a:cxn ang="0">
                  <a:pos x="120" y="18"/>
                </a:cxn>
                <a:cxn ang="0">
                  <a:pos x="113" y="46"/>
                </a:cxn>
                <a:cxn ang="0">
                  <a:pos x="154" y="80"/>
                </a:cxn>
                <a:cxn ang="0">
                  <a:pos x="206" y="130"/>
                </a:cxn>
                <a:cxn ang="0">
                  <a:pos x="201" y="176"/>
                </a:cxn>
                <a:cxn ang="0">
                  <a:pos x="172" y="237"/>
                </a:cxn>
                <a:cxn ang="0">
                  <a:pos x="145" y="259"/>
                </a:cxn>
                <a:cxn ang="0">
                  <a:pos x="84" y="273"/>
                </a:cxn>
                <a:cxn ang="0">
                  <a:pos x="62" y="302"/>
                </a:cxn>
                <a:cxn ang="0">
                  <a:pos x="84" y="357"/>
                </a:cxn>
                <a:cxn ang="0">
                  <a:pos x="73" y="387"/>
                </a:cxn>
                <a:cxn ang="0">
                  <a:pos x="59" y="422"/>
                </a:cxn>
                <a:cxn ang="0">
                  <a:pos x="12" y="473"/>
                </a:cxn>
                <a:cxn ang="0">
                  <a:pos x="0" y="523"/>
                </a:cxn>
                <a:cxn ang="0">
                  <a:pos x="0" y="626"/>
                </a:cxn>
                <a:cxn ang="0">
                  <a:pos x="113" y="749"/>
                </a:cxn>
                <a:cxn ang="0">
                  <a:pos x="140" y="823"/>
                </a:cxn>
                <a:cxn ang="0">
                  <a:pos x="172" y="834"/>
                </a:cxn>
                <a:cxn ang="0">
                  <a:pos x="213" y="823"/>
                </a:cxn>
                <a:cxn ang="0">
                  <a:pos x="244" y="859"/>
                </a:cxn>
                <a:cxn ang="0">
                  <a:pos x="226" y="917"/>
                </a:cxn>
                <a:cxn ang="0">
                  <a:pos x="213" y="966"/>
                </a:cxn>
                <a:cxn ang="0">
                  <a:pos x="242" y="1021"/>
                </a:cxn>
                <a:cxn ang="0">
                  <a:pos x="292" y="1039"/>
                </a:cxn>
                <a:cxn ang="0">
                  <a:pos x="369" y="1101"/>
                </a:cxn>
                <a:cxn ang="0">
                  <a:pos x="385" y="1177"/>
                </a:cxn>
                <a:cxn ang="0">
                  <a:pos x="405" y="1221"/>
                </a:cxn>
                <a:cxn ang="0">
                  <a:pos x="417" y="1221"/>
                </a:cxn>
                <a:cxn ang="0">
                  <a:pos x="455" y="1213"/>
                </a:cxn>
              </a:cxnLst>
              <a:rect l="0" t="0" r="r" b="b"/>
              <a:pathLst>
                <a:path w="710" h="1243">
                  <a:moveTo>
                    <a:pt x="471" y="1202"/>
                  </a:moveTo>
                  <a:lnTo>
                    <a:pt x="481" y="1198"/>
                  </a:lnTo>
                  <a:lnTo>
                    <a:pt x="506" y="1206"/>
                  </a:lnTo>
                  <a:lnTo>
                    <a:pt x="530" y="1221"/>
                  </a:lnTo>
                  <a:lnTo>
                    <a:pt x="544" y="1221"/>
                  </a:lnTo>
                  <a:lnTo>
                    <a:pt x="562" y="1221"/>
                  </a:lnTo>
                  <a:lnTo>
                    <a:pt x="570" y="1214"/>
                  </a:lnTo>
                  <a:lnTo>
                    <a:pt x="563" y="1189"/>
                  </a:lnTo>
                  <a:lnTo>
                    <a:pt x="560" y="1166"/>
                  </a:lnTo>
                  <a:lnTo>
                    <a:pt x="574" y="1152"/>
                  </a:lnTo>
                  <a:lnTo>
                    <a:pt x="607" y="1139"/>
                  </a:lnTo>
                  <a:lnTo>
                    <a:pt x="624" y="1131"/>
                  </a:lnTo>
                  <a:lnTo>
                    <a:pt x="619" y="1117"/>
                  </a:lnTo>
                  <a:lnTo>
                    <a:pt x="613" y="1105"/>
                  </a:lnTo>
                  <a:lnTo>
                    <a:pt x="610" y="1092"/>
                  </a:lnTo>
                  <a:lnTo>
                    <a:pt x="614" y="1076"/>
                  </a:lnTo>
                  <a:lnTo>
                    <a:pt x="630" y="1066"/>
                  </a:lnTo>
                  <a:lnTo>
                    <a:pt x="630" y="1066"/>
                  </a:lnTo>
                  <a:lnTo>
                    <a:pt x="628" y="1062"/>
                  </a:lnTo>
                  <a:lnTo>
                    <a:pt x="624" y="1037"/>
                  </a:lnTo>
                  <a:lnTo>
                    <a:pt x="620" y="1008"/>
                  </a:lnTo>
                  <a:lnTo>
                    <a:pt x="631" y="990"/>
                  </a:lnTo>
                  <a:lnTo>
                    <a:pt x="641" y="980"/>
                  </a:lnTo>
                  <a:lnTo>
                    <a:pt x="644" y="949"/>
                  </a:lnTo>
                  <a:lnTo>
                    <a:pt x="666" y="930"/>
                  </a:lnTo>
                  <a:lnTo>
                    <a:pt x="678" y="919"/>
                  </a:lnTo>
                  <a:lnTo>
                    <a:pt x="682" y="894"/>
                  </a:lnTo>
                  <a:lnTo>
                    <a:pt x="692" y="872"/>
                  </a:lnTo>
                  <a:lnTo>
                    <a:pt x="705" y="856"/>
                  </a:lnTo>
                  <a:lnTo>
                    <a:pt x="710" y="840"/>
                  </a:lnTo>
                  <a:lnTo>
                    <a:pt x="702" y="804"/>
                  </a:lnTo>
                  <a:lnTo>
                    <a:pt x="682" y="767"/>
                  </a:lnTo>
                  <a:lnTo>
                    <a:pt x="678" y="745"/>
                  </a:lnTo>
                  <a:lnTo>
                    <a:pt x="675" y="722"/>
                  </a:lnTo>
                  <a:lnTo>
                    <a:pt x="678" y="704"/>
                  </a:lnTo>
                  <a:lnTo>
                    <a:pt x="684" y="690"/>
                  </a:lnTo>
                  <a:lnTo>
                    <a:pt x="664" y="189"/>
                  </a:lnTo>
                  <a:lnTo>
                    <a:pt x="667" y="189"/>
                  </a:lnTo>
                  <a:lnTo>
                    <a:pt x="650" y="172"/>
                  </a:lnTo>
                  <a:lnTo>
                    <a:pt x="637" y="143"/>
                  </a:lnTo>
                  <a:lnTo>
                    <a:pt x="628" y="129"/>
                  </a:lnTo>
                  <a:lnTo>
                    <a:pt x="620" y="94"/>
                  </a:lnTo>
                  <a:lnTo>
                    <a:pt x="599" y="75"/>
                  </a:lnTo>
                  <a:lnTo>
                    <a:pt x="589" y="18"/>
                  </a:lnTo>
                  <a:lnTo>
                    <a:pt x="584" y="0"/>
                  </a:lnTo>
                  <a:lnTo>
                    <a:pt x="127" y="26"/>
                  </a:lnTo>
                  <a:lnTo>
                    <a:pt x="120" y="18"/>
                  </a:lnTo>
                  <a:lnTo>
                    <a:pt x="120" y="18"/>
                  </a:lnTo>
                  <a:lnTo>
                    <a:pt x="113" y="33"/>
                  </a:lnTo>
                  <a:lnTo>
                    <a:pt x="113" y="46"/>
                  </a:lnTo>
                  <a:lnTo>
                    <a:pt x="133" y="61"/>
                  </a:lnTo>
                  <a:lnTo>
                    <a:pt x="154" y="80"/>
                  </a:lnTo>
                  <a:lnTo>
                    <a:pt x="181" y="103"/>
                  </a:lnTo>
                  <a:lnTo>
                    <a:pt x="206" y="130"/>
                  </a:lnTo>
                  <a:lnTo>
                    <a:pt x="206" y="143"/>
                  </a:lnTo>
                  <a:lnTo>
                    <a:pt x="201" y="176"/>
                  </a:lnTo>
                  <a:lnTo>
                    <a:pt x="183" y="196"/>
                  </a:lnTo>
                  <a:lnTo>
                    <a:pt x="172" y="237"/>
                  </a:lnTo>
                  <a:lnTo>
                    <a:pt x="155" y="251"/>
                  </a:lnTo>
                  <a:lnTo>
                    <a:pt x="145" y="259"/>
                  </a:lnTo>
                  <a:lnTo>
                    <a:pt x="113" y="273"/>
                  </a:lnTo>
                  <a:lnTo>
                    <a:pt x="84" y="273"/>
                  </a:lnTo>
                  <a:lnTo>
                    <a:pt x="63" y="283"/>
                  </a:lnTo>
                  <a:lnTo>
                    <a:pt x="62" y="302"/>
                  </a:lnTo>
                  <a:lnTo>
                    <a:pt x="62" y="321"/>
                  </a:lnTo>
                  <a:lnTo>
                    <a:pt x="84" y="357"/>
                  </a:lnTo>
                  <a:lnTo>
                    <a:pt x="91" y="372"/>
                  </a:lnTo>
                  <a:lnTo>
                    <a:pt x="73" y="387"/>
                  </a:lnTo>
                  <a:lnTo>
                    <a:pt x="68" y="422"/>
                  </a:lnTo>
                  <a:lnTo>
                    <a:pt x="59" y="422"/>
                  </a:lnTo>
                  <a:lnTo>
                    <a:pt x="43" y="443"/>
                  </a:lnTo>
                  <a:lnTo>
                    <a:pt x="12" y="473"/>
                  </a:lnTo>
                  <a:lnTo>
                    <a:pt x="16" y="509"/>
                  </a:lnTo>
                  <a:lnTo>
                    <a:pt x="0" y="523"/>
                  </a:lnTo>
                  <a:lnTo>
                    <a:pt x="0" y="575"/>
                  </a:lnTo>
                  <a:lnTo>
                    <a:pt x="0" y="626"/>
                  </a:lnTo>
                  <a:lnTo>
                    <a:pt x="29" y="680"/>
                  </a:lnTo>
                  <a:lnTo>
                    <a:pt x="113" y="749"/>
                  </a:lnTo>
                  <a:lnTo>
                    <a:pt x="140" y="780"/>
                  </a:lnTo>
                  <a:lnTo>
                    <a:pt x="140" y="823"/>
                  </a:lnTo>
                  <a:lnTo>
                    <a:pt x="159" y="849"/>
                  </a:lnTo>
                  <a:lnTo>
                    <a:pt x="172" y="834"/>
                  </a:lnTo>
                  <a:lnTo>
                    <a:pt x="183" y="823"/>
                  </a:lnTo>
                  <a:lnTo>
                    <a:pt x="213" y="823"/>
                  </a:lnTo>
                  <a:lnTo>
                    <a:pt x="231" y="841"/>
                  </a:lnTo>
                  <a:lnTo>
                    <a:pt x="244" y="859"/>
                  </a:lnTo>
                  <a:lnTo>
                    <a:pt x="231" y="892"/>
                  </a:lnTo>
                  <a:lnTo>
                    <a:pt x="226" y="917"/>
                  </a:lnTo>
                  <a:lnTo>
                    <a:pt x="220" y="937"/>
                  </a:lnTo>
                  <a:lnTo>
                    <a:pt x="213" y="966"/>
                  </a:lnTo>
                  <a:lnTo>
                    <a:pt x="213" y="992"/>
                  </a:lnTo>
                  <a:lnTo>
                    <a:pt x="242" y="1021"/>
                  </a:lnTo>
                  <a:lnTo>
                    <a:pt x="277" y="1046"/>
                  </a:lnTo>
                  <a:lnTo>
                    <a:pt x="292" y="1039"/>
                  </a:lnTo>
                  <a:lnTo>
                    <a:pt x="351" y="1078"/>
                  </a:lnTo>
                  <a:lnTo>
                    <a:pt x="369" y="1101"/>
                  </a:lnTo>
                  <a:lnTo>
                    <a:pt x="387" y="1149"/>
                  </a:lnTo>
                  <a:lnTo>
                    <a:pt x="385" y="1177"/>
                  </a:lnTo>
                  <a:lnTo>
                    <a:pt x="377" y="1195"/>
                  </a:lnTo>
                  <a:lnTo>
                    <a:pt x="405" y="1221"/>
                  </a:lnTo>
                  <a:lnTo>
                    <a:pt x="405" y="1243"/>
                  </a:lnTo>
                  <a:lnTo>
                    <a:pt x="417" y="1221"/>
                  </a:lnTo>
                  <a:lnTo>
                    <a:pt x="442" y="1221"/>
                  </a:lnTo>
                  <a:lnTo>
                    <a:pt x="455" y="1213"/>
                  </a:lnTo>
                  <a:lnTo>
                    <a:pt x="471" y="1202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55" name="Freeform 55">
              <a:extLst>
                <a:ext uri="{FF2B5EF4-FFF2-40B4-BE49-F238E27FC236}">
                  <a16:creationId xmlns:a16="http://schemas.microsoft.com/office/drawing/2014/main" id="{36C4B8FD-CB4C-43EB-B8A7-01FC67709624}"/>
                </a:ext>
              </a:extLst>
            </p:cNvPr>
            <p:cNvSpPr>
              <a:spLocks/>
            </p:cNvSpPr>
            <p:nvPr/>
          </p:nvSpPr>
          <p:spPr bwMode="auto">
            <a:xfrm>
              <a:off x="3822389" y="2565994"/>
              <a:ext cx="509766" cy="383377"/>
            </a:xfrm>
            <a:custGeom>
              <a:avLst/>
              <a:gdLst/>
              <a:ahLst/>
              <a:cxnLst>
                <a:cxn ang="0">
                  <a:pos x="911" y="717"/>
                </a:cxn>
                <a:cxn ang="0">
                  <a:pos x="936" y="696"/>
                </a:cxn>
                <a:cxn ang="0">
                  <a:pos x="959" y="646"/>
                </a:cxn>
                <a:cxn ang="0">
                  <a:pos x="930" y="595"/>
                </a:cxn>
                <a:cxn ang="0">
                  <a:pos x="931" y="557"/>
                </a:cxn>
                <a:cxn ang="0">
                  <a:pos x="981" y="547"/>
                </a:cxn>
                <a:cxn ang="0">
                  <a:pos x="1023" y="525"/>
                </a:cxn>
                <a:cxn ang="0">
                  <a:pos x="1051" y="470"/>
                </a:cxn>
                <a:cxn ang="0">
                  <a:pos x="1074" y="417"/>
                </a:cxn>
                <a:cxn ang="0">
                  <a:pos x="1049" y="377"/>
                </a:cxn>
                <a:cxn ang="0">
                  <a:pos x="1001" y="335"/>
                </a:cxn>
                <a:cxn ang="0">
                  <a:pos x="981" y="307"/>
                </a:cxn>
                <a:cxn ang="0">
                  <a:pos x="995" y="300"/>
                </a:cxn>
                <a:cxn ang="0">
                  <a:pos x="981" y="284"/>
                </a:cxn>
                <a:cxn ang="0">
                  <a:pos x="966" y="274"/>
                </a:cxn>
                <a:cxn ang="0">
                  <a:pos x="961" y="271"/>
                </a:cxn>
                <a:cxn ang="0">
                  <a:pos x="947" y="264"/>
                </a:cxn>
                <a:cxn ang="0">
                  <a:pos x="913" y="256"/>
                </a:cxn>
                <a:cxn ang="0">
                  <a:pos x="904" y="207"/>
                </a:cxn>
                <a:cxn ang="0">
                  <a:pos x="904" y="164"/>
                </a:cxn>
                <a:cxn ang="0">
                  <a:pos x="893" y="116"/>
                </a:cxn>
                <a:cxn ang="0">
                  <a:pos x="32" y="102"/>
                </a:cxn>
                <a:cxn ang="0">
                  <a:pos x="36" y="0"/>
                </a:cxn>
                <a:cxn ang="0">
                  <a:pos x="17" y="105"/>
                </a:cxn>
                <a:cxn ang="0">
                  <a:pos x="13" y="142"/>
                </a:cxn>
                <a:cxn ang="0">
                  <a:pos x="32" y="171"/>
                </a:cxn>
                <a:cxn ang="0">
                  <a:pos x="23" y="193"/>
                </a:cxn>
                <a:cxn ang="0">
                  <a:pos x="20" y="242"/>
                </a:cxn>
                <a:cxn ang="0">
                  <a:pos x="0" y="260"/>
                </a:cxn>
                <a:cxn ang="0">
                  <a:pos x="20" y="288"/>
                </a:cxn>
                <a:cxn ang="0">
                  <a:pos x="20" y="320"/>
                </a:cxn>
                <a:cxn ang="0">
                  <a:pos x="27" y="328"/>
                </a:cxn>
                <a:cxn ang="0">
                  <a:pos x="54" y="397"/>
                </a:cxn>
                <a:cxn ang="0">
                  <a:pos x="75" y="446"/>
                </a:cxn>
                <a:cxn ang="0">
                  <a:pos x="86" y="474"/>
                </a:cxn>
                <a:cxn ang="0">
                  <a:pos x="93" y="486"/>
                </a:cxn>
                <a:cxn ang="0">
                  <a:pos x="85" y="506"/>
                </a:cxn>
                <a:cxn ang="0">
                  <a:pos x="93" y="540"/>
                </a:cxn>
                <a:cxn ang="0">
                  <a:pos x="114" y="550"/>
                </a:cxn>
                <a:cxn ang="0">
                  <a:pos x="121" y="626"/>
                </a:cxn>
                <a:cxn ang="0">
                  <a:pos x="125" y="660"/>
                </a:cxn>
                <a:cxn ang="0">
                  <a:pos x="132" y="718"/>
                </a:cxn>
                <a:cxn ang="0">
                  <a:pos x="139" y="753"/>
                </a:cxn>
                <a:cxn ang="0">
                  <a:pos x="873" y="793"/>
                </a:cxn>
                <a:cxn ang="0">
                  <a:pos x="880" y="747"/>
                </a:cxn>
              </a:cxnLst>
              <a:rect l="0" t="0" r="r" b="b"/>
              <a:pathLst>
                <a:path w="1074" h="793">
                  <a:moveTo>
                    <a:pt x="880" y="747"/>
                  </a:moveTo>
                  <a:lnTo>
                    <a:pt x="911" y="717"/>
                  </a:lnTo>
                  <a:lnTo>
                    <a:pt x="927" y="696"/>
                  </a:lnTo>
                  <a:lnTo>
                    <a:pt x="936" y="696"/>
                  </a:lnTo>
                  <a:lnTo>
                    <a:pt x="941" y="661"/>
                  </a:lnTo>
                  <a:lnTo>
                    <a:pt x="959" y="646"/>
                  </a:lnTo>
                  <a:lnTo>
                    <a:pt x="952" y="631"/>
                  </a:lnTo>
                  <a:lnTo>
                    <a:pt x="930" y="595"/>
                  </a:lnTo>
                  <a:lnTo>
                    <a:pt x="930" y="576"/>
                  </a:lnTo>
                  <a:lnTo>
                    <a:pt x="931" y="557"/>
                  </a:lnTo>
                  <a:lnTo>
                    <a:pt x="952" y="547"/>
                  </a:lnTo>
                  <a:lnTo>
                    <a:pt x="981" y="547"/>
                  </a:lnTo>
                  <a:lnTo>
                    <a:pt x="1013" y="533"/>
                  </a:lnTo>
                  <a:lnTo>
                    <a:pt x="1023" y="525"/>
                  </a:lnTo>
                  <a:lnTo>
                    <a:pt x="1040" y="511"/>
                  </a:lnTo>
                  <a:lnTo>
                    <a:pt x="1051" y="470"/>
                  </a:lnTo>
                  <a:lnTo>
                    <a:pt x="1069" y="450"/>
                  </a:lnTo>
                  <a:lnTo>
                    <a:pt x="1074" y="417"/>
                  </a:lnTo>
                  <a:lnTo>
                    <a:pt x="1074" y="404"/>
                  </a:lnTo>
                  <a:lnTo>
                    <a:pt x="1049" y="377"/>
                  </a:lnTo>
                  <a:lnTo>
                    <a:pt x="1022" y="354"/>
                  </a:lnTo>
                  <a:lnTo>
                    <a:pt x="1001" y="335"/>
                  </a:lnTo>
                  <a:lnTo>
                    <a:pt x="981" y="320"/>
                  </a:lnTo>
                  <a:lnTo>
                    <a:pt x="981" y="307"/>
                  </a:lnTo>
                  <a:lnTo>
                    <a:pt x="988" y="292"/>
                  </a:lnTo>
                  <a:lnTo>
                    <a:pt x="995" y="300"/>
                  </a:lnTo>
                  <a:lnTo>
                    <a:pt x="981" y="284"/>
                  </a:lnTo>
                  <a:lnTo>
                    <a:pt x="981" y="284"/>
                  </a:lnTo>
                  <a:lnTo>
                    <a:pt x="973" y="278"/>
                  </a:lnTo>
                  <a:lnTo>
                    <a:pt x="966" y="274"/>
                  </a:lnTo>
                  <a:lnTo>
                    <a:pt x="961" y="271"/>
                  </a:lnTo>
                  <a:lnTo>
                    <a:pt x="961" y="271"/>
                  </a:lnTo>
                  <a:lnTo>
                    <a:pt x="955" y="270"/>
                  </a:lnTo>
                  <a:lnTo>
                    <a:pt x="947" y="264"/>
                  </a:lnTo>
                  <a:lnTo>
                    <a:pt x="937" y="256"/>
                  </a:lnTo>
                  <a:lnTo>
                    <a:pt x="913" y="256"/>
                  </a:lnTo>
                  <a:lnTo>
                    <a:pt x="913" y="235"/>
                  </a:lnTo>
                  <a:lnTo>
                    <a:pt x="904" y="207"/>
                  </a:lnTo>
                  <a:lnTo>
                    <a:pt x="904" y="181"/>
                  </a:lnTo>
                  <a:lnTo>
                    <a:pt x="904" y="164"/>
                  </a:lnTo>
                  <a:lnTo>
                    <a:pt x="904" y="132"/>
                  </a:lnTo>
                  <a:lnTo>
                    <a:pt x="893" y="116"/>
                  </a:lnTo>
                  <a:lnTo>
                    <a:pt x="882" y="85"/>
                  </a:lnTo>
                  <a:lnTo>
                    <a:pt x="32" y="102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32" y="105"/>
                  </a:lnTo>
                  <a:lnTo>
                    <a:pt x="17" y="105"/>
                  </a:lnTo>
                  <a:lnTo>
                    <a:pt x="17" y="118"/>
                  </a:lnTo>
                  <a:lnTo>
                    <a:pt x="13" y="142"/>
                  </a:lnTo>
                  <a:lnTo>
                    <a:pt x="21" y="148"/>
                  </a:lnTo>
                  <a:lnTo>
                    <a:pt x="32" y="171"/>
                  </a:lnTo>
                  <a:lnTo>
                    <a:pt x="32" y="189"/>
                  </a:lnTo>
                  <a:lnTo>
                    <a:pt x="23" y="193"/>
                  </a:lnTo>
                  <a:lnTo>
                    <a:pt x="20" y="210"/>
                  </a:lnTo>
                  <a:lnTo>
                    <a:pt x="20" y="242"/>
                  </a:lnTo>
                  <a:lnTo>
                    <a:pt x="7" y="246"/>
                  </a:lnTo>
                  <a:lnTo>
                    <a:pt x="0" y="260"/>
                  </a:lnTo>
                  <a:lnTo>
                    <a:pt x="0" y="275"/>
                  </a:lnTo>
                  <a:lnTo>
                    <a:pt x="20" y="288"/>
                  </a:lnTo>
                  <a:lnTo>
                    <a:pt x="20" y="309"/>
                  </a:lnTo>
                  <a:lnTo>
                    <a:pt x="20" y="320"/>
                  </a:lnTo>
                  <a:lnTo>
                    <a:pt x="13" y="311"/>
                  </a:lnTo>
                  <a:lnTo>
                    <a:pt x="27" y="328"/>
                  </a:lnTo>
                  <a:lnTo>
                    <a:pt x="42" y="370"/>
                  </a:lnTo>
                  <a:lnTo>
                    <a:pt x="54" y="397"/>
                  </a:lnTo>
                  <a:lnTo>
                    <a:pt x="66" y="425"/>
                  </a:lnTo>
                  <a:lnTo>
                    <a:pt x="75" y="446"/>
                  </a:lnTo>
                  <a:lnTo>
                    <a:pt x="82" y="460"/>
                  </a:lnTo>
                  <a:lnTo>
                    <a:pt x="86" y="474"/>
                  </a:lnTo>
                  <a:lnTo>
                    <a:pt x="93" y="479"/>
                  </a:lnTo>
                  <a:lnTo>
                    <a:pt x="93" y="486"/>
                  </a:lnTo>
                  <a:lnTo>
                    <a:pt x="81" y="489"/>
                  </a:lnTo>
                  <a:lnTo>
                    <a:pt x="85" y="506"/>
                  </a:lnTo>
                  <a:lnTo>
                    <a:pt x="89" y="528"/>
                  </a:lnTo>
                  <a:lnTo>
                    <a:pt x="93" y="540"/>
                  </a:lnTo>
                  <a:lnTo>
                    <a:pt x="102" y="540"/>
                  </a:lnTo>
                  <a:lnTo>
                    <a:pt x="114" y="550"/>
                  </a:lnTo>
                  <a:lnTo>
                    <a:pt x="121" y="581"/>
                  </a:lnTo>
                  <a:lnTo>
                    <a:pt x="121" y="626"/>
                  </a:lnTo>
                  <a:lnTo>
                    <a:pt x="118" y="644"/>
                  </a:lnTo>
                  <a:lnTo>
                    <a:pt x="125" y="660"/>
                  </a:lnTo>
                  <a:lnTo>
                    <a:pt x="132" y="669"/>
                  </a:lnTo>
                  <a:lnTo>
                    <a:pt x="132" y="718"/>
                  </a:lnTo>
                  <a:lnTo>
                    <a:pt x="138" y="750"/>
                  </a:lnTo>
                  <a:lnTo>
                    <a:pt x="139" y="753"/>
                  </a:lnTo>
                  <a:lnTo>
                    <a:pt x="819" y="743"/>
                  </a:lnTo>
                  <a:lnTo>
                    <a:pt x="873" y="793"/>
                  </a:lnTo>
                  <a:lnTo>
                    <a:pt x="884" y="783"/>
                  </a:lnTo>
                  <a:lnTo>
                    <a:pt x="880" y="747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56" name="Freeform 56">
              <a:extLst>
                <a:ext uri="{FF2B5EF4-FFF2-40B4-BE49-F238E27FC236}">
                  <a16:creationId xmlns:a16="http://schemas.microsoft.com/office/drawing/2014/main" id="{513BCF53-D93F-4CAD-BB20-6FAFD67D3D25}"/>
                </a:ext>
              </a:extLst>
            </p:cNvPr>
            <p:cNvSpPr>
              <a:spLocks/>
            </p:cNvSpPr>
            <p:nvPr/>
          </p:nvSpPr>
          <p:spPr bwMode="auto">
            <a:xfrm>
              <a:off x="1539833" y="3849726"/>
              <a:ext cx="1092152" cy="903260"/>
            </a:xfrm>
            <a:custGeom>
              <a:avLst/>
              <a:gdLst/>
              <a:ahLst/>
              <a:cxnLst>
                <a:cxn ang="0">
                  <a:pos x="1213" y="159"/>
                </a:cxn>
                <a:cxn ang="0">
                  <a:pos x="1074" y="134"/>
                </a:cxn>
                <a:cxn ang="0">
                  <a:pos x="913" y="80"/>
                </a:cxn>
                <a:cxn ang="0">
                  <a:pos x="799" y="58"/>
                </a:cxn>
                <a:cxn ang="0">
                  <a:pos x="644" y="39"/>
                </a:cxn>
                <a:cxn ang="0">
                  <a:pos x="484" y="169"/>
                </a:cxn>
                <a:cxn ang="0">
                  <a:pos x="335" y="208"/>
                </a:cxn>
                <a:cxn ang="0">
                  <a:pos x="396" y="437"/>
                </a:cxn>
                <a:cxn ang="0">
                  <a:pos x="500" y="518"/>
                </a:cxn>
                <a:cxn ang="0">
                  <a:pos x="376" y="551"/>
                </a:cxn>
                <a:cxn ang="0">
                  <a:pos x="280" y="515"/>
                </a:cxn>
                <a:cxn ang="0">
                  <a:pos x="182" y="583"/>
                </a:cxn>
                <a:cxn ang="0">
                  <a:pos x="285" y="722"/>
                </a:cxn>
                <a:cxn ang="0">
                  <a:pos x="447" y="716"/>
                </a:cxn>
                <a:cxn ang="0">
                  <a:pos x="440" y="860"/>
                </a:cxn>
                <a:cxn ang="0">
                  <a:pos x="354" y="883"/>
                </a:cxn>
                <a:cxn ang="0">
                  <a:pos x="232" y="902"/>
                </a:cxn>
                <a:cxn ang="0">
                  <a:pos x="142" y="1064"/>
                </a:cxn>
                <a:cxn ang="0">
                  <a:pos x="233" y="1159"/>
                </a:cxn>
                <a:cxn ang="0">
                  <a:pos x="190" y="1231"/>
                </a:cxn>
                <a:cxn ang="0">
                  <a:pos x="301" y="1227"/>
                </a:cxn>
                <a:cxn ang="0">
                  <a:pos x="339" y="1427"/>
                </a:cxn>
                <a:cxn ang="0">
                  <a:pos x="480" y="1436"/>
                </a:cxn>
                <a:cxn ang="0">
                  <a:pos x="577" y="1449"/>
                </a:cxn>
                <a:cxn ang="0">
                  <a:pos x="457" y="1650"/>
                </a:cxn>
                <a:cxn ang="0">
                  <a:pos x="262" y="1738"/>
                </a:cxn>
                <a:cxn ang="0">
                  <a:pos x="28" y="1812"/>
                </a:cxn>
                <a:cxn ang="0">
                  <a:pos x="168" y="1836"/>
                </a:cxn>
                <a:cxn ang="0">
                  <a:pos x="235" y="1832"/>
                </a:cxn>
                <a:cxn ang="0">
                  <a:pos x="339" y="1786"/>
                </a:cxn>
                <a:cxn ang="0">
                  <a:pos x="498" y="1699"/>
                </a:cxn>
                <a:cxn ang="0">
                  <a:pos x="786" y="1496"/>
                </a:cxn>
                <a:cxn ang="0">
                  <a:pos x="854" y="1343"/>
                </a:cxn>
                <a:cxn ang="0">
                  <a:pos x="945" y="1203"/>
                </a:cxn>
                <a:cxn ang="0">
                  <a:pos x="923" y="1325"/>
                </a:cxn>
                <a:cxn ang="0">
                  <a:pos x="924" y="1422"/>
                </a:cxn>
                <a:cxn ang="0">
                  <a:pos x="1116" y="1314"/>
                </a:cxn>
                <a:cxn ang="0">
                  <a:pos x="1212" y="1199"/>
                </a:cxn>
                <a:cxn ang="0">
                  <a:pos x="1178" y="1328"/>
                </a:cxn>
                <a:cxn ang="0">
                  <a:pos x="1324" y="1295"/>
                </a:cxn>
                <a:cxn ang="0">
                  <a:pos x="1610" y="1318"/>
                </a:cxn>
                <a:cxn ang="0">
                  <a:pos x="1817" y="1468"/>
                </a:cxn>
                <a:cxn ang="0">
                  <a:pos x="1958" y="1602"/>
                </a:cxn>
                <a:cxn ang="0">
                  <a:pos x="2025" y="1510"/>
                </a:cxn>
                <a:cxn ang="0">
                  <a:pos x="2022" y="1567"/>
                </a:cxn>
                <a:cxn ang="0">
                  <a:pos x="2015" y="1607"/>
                </a:cxn>
                <a:cxn ang="0">
                  <a:pos x="2025" y="1651"/>
                </a:cxn>
                <a:cxn ang="0">
                  <a:pos x="2048" y="1628"/>
                </a:cxn>
                <a:cxn ang="0">
                  <a:pos x="2073" y="1711"/>
                </a:cxn>
                <a:cxn ang="0">
                  <a:pos x="2158" y="1803"/>
                </a:cxn>
                <a:cxn ang="0">
                  <a:pos x="2186" y="1726"/>
                </a:cxn>
                <a:cxn ang="0">
                  <a:pos x="2172" y="1664"/>
                </a:cxn>
                <a:cxn ang="0">
                  <a:pos x="2241" y="1722"/>
                </a:cxn>
                <a:cxn ang="0">
                  <a:pos x="2294" y="1618"/>
                </a:cxn>
                <a:cxn ang="0">
                  <a:pos x="1996" y="1377"/>
                </a:cxn>
                <a:cxn ang="0">
                  <a:pos x="1707" y="1323"/>
                </a:cxn>
                <a:cxn ang="0">
                  <a:pos x="1461" y="755"/>
                </a:cxn>
              </a:cxnLst>
              <a:rect l="0" t="0" r="r" b="b"/>
              <a:pathLst>
                <a:path w="2302" h="1865">
                  <a:moveTo>
                    <a:pt x="1384" y="183"/>
                  </a:moveTo>
                  <a:lnTo>
                    <a:pt x="1343" y="177"/>
                  </a:lnTo>
                  <a:lnTo>
                    <a:pt x="1321" y="158"/>
                  </a:lnTo>
                  <a:lnTo>
                    <a:pt x="1296" y="134"/>
                  </a:lnTo>
                  <a:lnTo>
                    <a:pt x="1288" y="134"/>
                  </a:lnTo>
                  <a:lnTo>
                    <a:pt x="1268" y="134"/>
                  </a:lnTo>
                  <a:lnTo>
                    <a:pt x="1248" y="151"/>
                  </a:lnTo>
                  <a:lnTo>
                    <a:pt x="1213" y="159"/>
                  </a:lnTo>
                  <a:lnTo>
                    <a:pt x="1178" y="148"/>
                  </a:lnTo>
                  <a:lnTo>
                    <a:pt x="1144" y="134"/>
                  </a:lnTo>
                  <a:lnTo>
                    <a:pt x="1123" y="134"/>
                  </a:lnTo>
                  <a:lnTo>
                    <a:pt x="1095" y="143"/>
                  </a:lnTo>
                  <a:lnTo>
                    <a:pt x="1074" y="159"/>
                  </a:lnTo>
                  <a:lnTo>
                    <a:pt x="1074" y="169"/>
                  </a:lnTo>
                  <a:lnTo>
                    <a:pt x="1074" y="147"/>
                  </a:lnTo>
                  <a:lnTo>
                    <a:pt x="1074" y="134"/>
                  </a:lnTo>
                  <a:lnTo>
                    <a:pt x="1067" y="121"/>
                  </a:lnTo>
                  <a:lnTo>
                    <a:pt x="1044" y="108"/>
                  </a:lnTo>
                  <a:lnTo>
                    <a:pt x="1027" y="108"/>
                  </a:lnTo>
                  <a:lnTo>
                    <a:pt x="1010" y="116"/>
                  </a:lnTo>
                  <a:lnTo>
                    <a:pt x="999" y="116"/>
                  </a:lnTo>
                  <a:lnTo>
                    <a:pt x="948" y="116"/>
                  </a:lnTo>
                  <a:lnTo>
                    <a:pt x="924" y="97"/>
                  </a:lnTo>
                  <a:lnTo>
                    <a:pt x="913" y="80"/>
                  </a:lnTo>
                  <a:lnTo>
                    <a:pt x="913" y="64"/>
                  </a:lnTo>
                  <a:lnTo>
                    <a:pt x="876" y="54"/>
                  </a:lnTo>
                  <a:lnTo>
                    <a:pt x="852" y="62"/>
                  </a:lnTo>
                  <a:lnTo>
                    <a:pt x="834" y="41"/>
                  </a:lnTo>
                  <a:lnTo>
                    <a:pt x="826" y="33"/>
                  </a:lnTo>
                  <a:lnTo>
                    <a:pt x="816" y="43"/>
                  </a:lnTo>
                  <a:lnTo>
                    <a:pt x="816" y="55"/>
                  </a:lnTo>
                  <a:lnTo>
                    <a:pt x="799" y="58"/>
                  </a:lnTo>
                  <a:lnTo>
                    <a:pt x="786" y="44"/>
                  </a:lnTo>
                  <a:lnTo>
                    <a:pt x="786" y="33"/>
                  </a:lnTo>
                  <a:lnTo>
                    <a:pt x="794" y="33"/>
                  </a:lnTo>
                  <a:lnTo>
                    <a:pt x="786" y="18"/>
                  </a:lnTo>
                  <a:lnTo>
                    <a:pt x="765" y="0"/>
                  </a:lnTo>
                  <a:lnTo>
                    <a:pt x="730" y="18"/>
                  </a:lnTo>
                  <a:lnTo>
                    <a:pt x="720" y="43"/>
                  </a:lnTo>
                  <a:lnTo>
                    <a:pt x="644" y="39"/>
                  </a:lnTo>
                  <a:lnTo>
                    <a:pt x="630" y="51"/>
                  </a:lnTo>
                  <a:lnTo>
                    <a:pt x="613" y="62"/>
                  </a:lnTo>
                  <a:lnTo>
                    <a:pt x="593" y="84"/>
                  </a:lnTo>
                  <a:lnTo>
                    <a:pt x="544" y="93"/>
                  </a:lnTo>
                  <a:lnTo>
                    <a:pt x="515" y="118"/>
                  </a:lnTo>
                  <a:lnTo>
                    <a:pt x="500" y="129"/>
                  </a:lnTo>
                  <a:lnTo>
                    <a:pt x="484" y="133"/>
                  </a:lnTo>
                  <a:lnTo>
                    <a:pt x="484" y="169"/>
                  </a:lnTo>
                  <a:lnTo>
                    <a:pt x="473" y="193"/>
                  </a:lnTo>
                  <a:lnTo>
                    <a:pt x="459" y="205"/>
                  </a:lnTo>
                  <a:lnTo>
                    <a:pt x="418" y="219"/>
                  </a:lnTo>
                  <a:lnTo>
                    <a:pt x="396" y="219"/>
                  </a:lnTo>
                  <a:lnTo>
                    <a:pt x="382" y="219"/>
                  </a:lnTo>
                  <a:lnTo>
                    <a:pt x="364" y="219"/>
                  </a:lnTo>
                  <a:lnTo>
                    <a:pt x="346" y="209"/>
                  </a:lnTo>
                  <a:lnTo>
                    <a:pt x="335" y="208"/>
                  </a:lnTo>
                  <a:lnTo>
                    <a:pt x="326" y="232"/>
                  </a:lnTo>
                  <a:lnTo>
                    <a:pt x="326" y="252"/>
                  </a:lnTo>
                  <a:lnTo>
                    <a:pt x="305" y="252"/>
                  </a:lnTo>
                  <a:lnTo>
                    <a:pt x="305" y="264"/>
                  </a:lnTo>
                  <a:lnTo>
                    <a:pt x="294" y="264"/>
                  </a:lnTo>
                  <a:lnTo>
                    <a:pt x="359" y="334"/>
                  </a:lnTo>
                  <a:lnTo>
                    <a:pt x="394" y="369"/>
                  </a:lnTo>
                  <a:lnTo>
                    <a:pt x="396" y="437"/>
                  </a:lnTo>
                  <a:lnTo>
                    <a:pt x="462" y="458"/>
                  </a:lnTo>
                  <a:lnTo>
                    <a:pt x="468" y="479"/>
                  </a:lnTo>
                  <a:lnTo>
                    <a:pt x="468" y="497"/>
                  </a:lnTo>
                  <a:lnTo>
                    <a:pt x="480" y="509"/>
                  </a:lnTo>
                  <a:lnTo>
                    <a:pt x="480" y="509"/>
                  </a:lnTo>
                  <a:lnTo>
                    <a:pt x="487" y="513"/>
                  </a:lnTo>
                  <a:lnTo>
                    <a:pt x="500" y="518"/>
                  </a:lnTo>
                  <a:lnTo>
                    <a:pt x="500" y="518"/>
                  </a:lnTo>
                  <a:lnTo>
                    <a:pt x="514" y="523"/>
                  </a:lnTo>
                  <a:lnTo>
                    <a:pt x="522" y="527"/>
                  </a:lnTo>
                  <a:lnTo>
                    <a:pt x="500" y="541"/>
                  </a:lnTo>
                  <a:lnTo>
                    <a:pt x="480" y="559"/>
                  </a:lnTo>
                  <a:lnTo>
                    <a:pt x="452" y="572"/>
                  </a:lnTo>
                  <a:lnTo>
                    <a:pt x="418" y="562"/>
                  </a:lnTo>
                  <a:lnTo>
                    <a:pt x="389" y="563"/>
                  </a:lnTo>
                  <a:lnTo>
                    <a:pt x="376" y="551"/>
                  </a:lnTo>
                  <a:lnTo>
                    <a:pt x="361" y="538"/>
                  </a:lnTo>
                  <a:lnTo>
                    <a:pt x="364" y="530"/>
                  </a:lnTo>
                  <a:lnTo>
                    <a:pt x="369" y="509"/>
                  </a:lnTo>
                  <a:lnTo>
                    <a:pt x="355" y="498"/>
                  </a:lnTo>
                  <a:lnTo>
                    <a:pt x="323" y="499"/>
                  </a:lnTo>
                  <a:lnTo>
                    <a:pt x="294" y="501"/>
                  </a:lnTo>
                  <a:lnTo>
                    <a:pt x="280" y="506"/>
                  </a:lnTo>
                  <a:lnTo>
                    <a:pt x="280" y="515"/>
                  </a:lnTo>
                  <a:lnTo>
                    <a:pt x="261" y="520"/>
                  </a:lnTo>
                  <a:lnTo>
                    <a:pt x="253" y="515"/>
                  </a:lnTo>
                  <a:lnTo>
                    <a:pt x="215" y="537"/>
                  </a:lnTo>
                  <a:lnTo>
                    <a:pt x="190" y="541"/>
                  </a:lnTo>
                  <a:lnTo>
                    <a:pt x="172" y="541"/>
                  </a:lnTo>
                  <a:lnTo>
                    <a:pt x="156" y="554"/>
                  </a:lnTo>
                  <a:lnTo>
                    <a:pt x="162" y="563"/>
                  </a:lnTo>
                  <a:lnTo>
                    <a:pt x="182" y="583"/>
                  </a:lnTo>
                  <a:lnTo>
                    <a:pt x="204" y="597"/>
                  </a:lnTo>
                  <a:lnTo>
                    <a:pt x="235" y="611"/>
                  </a:lnTo>
                  <a:lnTo>
                    <a:pt x="222" y="619"/>
                  </a:lnTo>
                  <a:lnTo>
                    <a:pt x="197" y="630"/>
                  </a:lnTo>
                  <a:lnTo>
                    <a:pt x="204" y="676"/>
                  </a:lnTo>
                  <a:lnTo>
                    <a:pt x="221" y="698"/>
                  </a:lnTo>
                  <a:lnTo>
                    <a:pt x="253" y="713"/>
                  </a:lnTo>
                  <a:lnTo>
                    <a:pt x="285" y="722"/>
                  </a:lnTo>
                  <a:lnTo>
                    <a:pt x="326" y="722"/>
                  </a:lnTo>
                  <a:lnTo>
                    <a:pt x="366" y="722"/>
                  </a:lnTo>
                  <a:lnTo>
                    <a:pt x="380" y="748"/>
                  </a:lnTo>
                  <a:lnTo>
                    <a:pt x="394" y="748"/>
                  </a:lnTo>
                  <a:lnTo>
                    <a:pt x="405" y="731"/>
                  </a:lnTo>
                  <a:lnTo>
                    <a:pt x="416" y="722"/>
                  </a:lnTo>
                  <a:lnTo>
                    <a:pt x="432" y="716"/>
                  </a:lnTo>
                  <a:lnTo>
                    <a:pt x="447" y="716"/>
                  </a:lnTo>
                  <a:lnTo>
                    <a:pt x="473" y="723"/>
                  </a:lnTo>
                  <a:lnTo>
                    <a:pt x="479" y="748"/>
                  </a:lnTo>
                  <a:lnTo>
                    <a:pt x="459" y="769"/>
                  </a:lnTo>
                  <a:lnTo>
                    <a:pt x="440" y="769"/>
                  </a:lnTo>
                  <a:lnTo>
                    <a:pt x="451" y="805"/>
                  </a:lnTo>
                  <a:lnTo>
                    <a:pt x="461" y="830"/>
                  </a:lnTo>
                  <a:lnTo>
                    <a:pt x="452" y="860"/>
                  </a:lnTo>
                  <a:lnTo>
                    <a:pt x="440" y="860"/>
                  </a:lnTo>
                  <a:lnTo>
                    <a:pt x="426" y="873"/>
                  </a:lnTo>
                  <a:lnTo>
                    <a:pt x="408" y="873"/>
                  </a:lnTo>
                  <a:lnTo>
                    <a:pt x="400" y="873"/>
                  </a:lnTo>
                  <a:lnTo>
                    <a:pt x="384" y="873"/>
                  </a:lnTo>
                  <a:lnTo>
                    <a:pt x="379" y="862"/>
                  </a:lnTo>
                  <a:lnTo>
                    <a:pt x="369" y="873"/>
                  </a:lnTo>
                  <a:lnTo>
                    <a:pt x="365" y="883"/>
                  </a:lnTo>
                  <a:lnTo>
                    <a:pt x="354" y="883"/>
                  </a:lnTo>
                  <a:lnTo>
                    <a:pt x="337" y="902"/>
                  </a:lnTo>
                  <a:lnTo>
                    <a:pt x="328" y="902"/>
                  </a:lnTo>
                  <a:lnTo>
                    <a:pt x="312" y="902"/>
                  </a:lnTo>
                  <a:lnTo>
                    <a:pt x="301" y="902"/>
                  </a:lnTo>
                  <a:lnTo>
                    <a:pt x="287" y="883"/>
                  </a:lnTo>
                  <a:lnTo>
                    <a:pt x="271" y="877"/>
                  </a:lnTo>
                  <a:lnTo>
                    <a:pt x="255" y="880"/>
                  </a:lnTo>
                  <a:lnTo>
                    <a:pt x="232" y="902"/>
                  </a:lnTo>
                  <a:lnTo>
                    <a:pt x="225" y="926"/>
                  </a:lnTo>
                  <a:lnTo>
                    <a:pt x="208" y="952"/>
                  </a:lnTo>
                  <a:lnTo>
                    <a:pt x="180" y="967"/>
                  </a:lnTo>
                  <a:lnTo>
                    <a:pt x="156" y="995"/>
                  </a:lnTo>
                  <a:lnTo>
                    <a:pt x="143" y="1019"/>
                  </a:lnTo>
                  <a:lnTo>
                    <a:pt x="131" y="1028"/>
                  </a:lnTo>
                  <a:lnTo>
                    <a:pt x="131" y="1037"/>
                  </a:lnTo>
                  <a:lnTo>
                    <a:pt x="142" y="1064"/>
                  </a:lnTo>
                  <a:lnTo>
                    <a:pt x="150" y="1087"/>
                  </a:lnTo>
                  <a:lnTo>
                    <a:pt x="161" y="1105"/>
                  </a:lnTo>
                  <a:lnTo>
                    <a:pt x="187" y="1121"/>
                  </a:lnTo>
                  <a:lnTo>
                    <a:pt x="203" y="1121"/>
                  </a:lnTo>
                  <a:lnTo>
                    <a:pt x="224" y="1121"/>
                  </a:lnTo>
                  <a:lnTo>
                    <a:pt x="232" y="1121"/>
                  </a:lnTo>
                  <a:lnTo>
                    <a:pt x="244" y="1138"/>
                  </a:lnTo>
                  <a:lnTo>
                    <a:pt x="233" y="1159"/>
                  </a:lnTo>
                  <a:lnTo>
                    <a:pt x="211" y="1143"/>
                  </a:lnTo>
                  <a:lnTo>
                    <a:pt x="190" y="1143"/>
                  </a:lnTo>
                  <a:lnTo>
                    <a:pt x="171" y="1143"/>
                  </a:lnTo>
                  <a:lnTo>
                    <a:pt x="153" y="1159"/>
                  </a:lnTo>
                  <a:lnTo>
                    <a:pt x="157" y="1191"/>
                  </a:lnTo>
                  <a:lnTo>
                    <a:pt x="161" y="1205"/>
                  </a:lnTo>
                  <a:lnTo>
                    <a:pt x="172" y="1218"/>
                  </a:lnTo>
                  <a:lnTo>
                    <a:pt x="190" y="1231"/>
                  </a:lnTo>
                  <a:lnTo>
                    <a:pt x="203" y="1243"/>
                  </a:lnTo>
                  <a:lnTo>
                    <a:pt x="222" y="1255"/>
                  </a:lnTo>
                  <a:lnTo>
                    <a:pt x="229" y="1255"/>
                  </a:lnTo>
                  <a:lnTo>
                    <a:pt x="243" y="1266"/>
                  </a:lnTo>
                  <a:lnTo>
                    <a:pt x="260" y="1266"/>
                  </a:lnTo>
                  <a:lnTo>
                    <a:pt x="271" y="1257"/>
                  </a:lnTo>
                  <a:lnTo>
                    <a:pt x="290" y="1236"/>
                  </a:lnTo>
                  <a:lnTo>
                    <a:pt x="301" y="1227"/>
                  </a:lnTo>
                  <a:lnTo>
                    <a:pt x="308" y="1266"/>
                  </a:lnTo>
                  <a:lnTo>
                    <a:pt x="315" y="1304"/>
                  </a:lnTo>
                  <a:lnTo>
                    <a:pt x="316" y="1327"/>
                  </a:lnTo>
                  <a:lnTo>
                    <a:pt x="301" y="1348"/>
                  </a:lnTo>
                  <a:lnTo>
                    <a:pt x="297" y="1366"/>
                  </a:lnTo>
                  <a:lnTo>
                    <a:pt x="292" y="1427"/>
                  </a:lnTo>
                  <a:lnTo>
                    <a:pt x="319" y="1427"/>
                  </a:lnTo>
                  <a:lnTo>
                    <a:pt x="339" y="1427"/>
                  </a:lnTo>
                  <a:lnTo>
                    <a:pt x="371" y="1400"/>
                  </a:lnTo>
                  <a:lnTo>
                    <a:pt x="380" y="1400"/>
                  </a:lnTo>
                  <a:lnTo>
                    <a:pt x="418" y="1427"/>
                  </a:lnTo>
                  <a:lnTo>
                    <a:pt x="441" y="1447"/>
                  </a:lnTo>
                  <a:lnTo>
                    <a:pt x="457" y="1467"/>
                  </a:lnTo>
                  <a:lnTo>
                    <a:pt x="461" y="1479"/>
                  </a:lnTo>
                  <a:lnTo>
                    <a:pt x="473" y="1464"/>
                  </a:lnTo>
                  <a:lnTo>
                    <a:pt x="480" y="1436"/>
                  </a:lnTo>
                  <a:lnTo>
                    <a:pt x="498" y="1420"/>
                  </a:lnTo>
                  <a:lnTo>
                    <a:pt x="519" y="1417"/>
                  </a:lnTo>
                  <a:lnTo>
                    <a:pt x="498" y="1441"/>
                  </a:lnTo>
                  <a:lnTo>
                    <a:pt x="505" y="1450"/>
                  </a:lnTo>
                  <a:lnTo>
                    <a:pt x="530" y="1452"/>
                  </a:lnTo>
                  <a:lnTo>
                    <a:pt x="544" y="1452"/>
                  </a:lnTo>
                  <a:lnTo>
                    <a:pt x="566" y="1449"/>
                  </a:lnTo>
                  <a:lnTo>
                    <a:pt x="577" y="1449"/>
                  </a:lnTo>
                  <a:lnTo>
                    <a:pt x="555" y="1479"/>
                  </a:lnTo>
                  <a:lnTo>
                    <a:pt x="552" y="1492"/>
                  </a:lnTo>
                  <a:lnTo>
                    <a:pt x="543" y="1520"/>
                  </a:lnTo>
                  <a:lnTo>
                    <a:pt x="536" y="1557"/>
                  </a:lnTo>
                  <a:lnTo>
                    <a:pt x="530" y="1589"/>
                  </a:lnTo>
                  <a:lnTo>
                    <a:pt x="508" y="1602"/>
                  </a:lnTo>
                  <a:lnTo>
                    <a:pt x="475" y="1625"/>
                  </a:lnTo>
                  <a:lnTo>
                    <a:pt x="457" y="1650"/>
                  </a:lnTo>
                  <a:lnTo>
                    <a:pt x="437" y="1667"/>
                  </a:lnTo>
                  <a:lnTo>
                    <a:pt x="389" y="1676"/>
                  </a:lnTo>
                  <a:lnTo>
                    <a:pt x="366" y="1689"/>
                  </a:lnTo>
                  <a:lnTo>
                    <a:pt x="343" y="1711"/>
                  </a:lnTo>
                  <a:lnTo>
                    <a:pt x="322" y="1740"/>
                  </a:lnTo>
                  <a:lnTo>
                    <a:pt x="305" y="1754"/>
                  </a:lnTo>
                  <a:lnTo>
                    <a:pt x="286" y="1738"/>
                  </a:lnTo>
                  <a:lnTo>
                    <a:pt x="262" y="1738"/>
                  </a:lnTo>
                  <a:lnTo>
                    <a:pt x="221" y="1740"/>
                  </a:lnTo>
                  <a:lnTo>
                    <a:pt x="193" y="1754"/>
                  </a:lnTo>
                  <a:lnTo>
                    <a:pt x="180" y="1778"/>
                  </a:lnTo>
                  <a:lnTo>
                    <a:pt x="164" y="1790"/>
                  </a:lnTo>
                  <a:lnTo>
                    <a:pt x="131" y="1800"/>
                  </a:lnTo>
                  <a:lnTo>
                    <a:pt x="111" y="1812"/>
                  </a:lnTo>
                  <a:lnTo>
                    <a:pt x="86" y="1812"/>
                  </a:lnTo>
                  <a:lnTo>
                    <a:pt x="28" y="1812"/>
                  </a:lnTo>
                  <a:lnTo>
                    <a:pt x="0" y="1847"/>
                  </a:lnTo>
                  <a:lnTo>
                    <a:pt x="0" y="1865"/>
                  </a:lnTo>
                  <a:lnTo>
                    <a:pt x="46" y="1865"/>
                  </a:lnTo>
                  <a:lnTo>
                    <a:pt x="97" y="1865"/>
                  </a:lnTo>
                  <a:lnTo>
                    <a:pt x="125" y="1840"/>
                  </a:lnTo>
                  <a:lnTo>
                    <a:pt x="149" y="1833"/>
                  </a:lnTo>
                  <a:lnTo>
                    <a:pt x="168" y="1836"/>
                  </a:lnTo>
                  <a:lnTo>
                    <a:pt x="168" y="1836"/>
                  </a:lnTo>
                  <a:lnTo>
                    <a:pt x="172" y="1836"/>
                  </a:lnTo>
                  <a:lnTo>
                    <a:pt x="176" y="1837"/>
                  </a:lnTo>
                  <a:lnTo>
                    <a:pt x="179" y="1840"/>
                  </a:lnTo>
                  <a:lnTo>
                    <a:pt x="179" y="1840"/>
                  </a:lnTo>
                  <a:lnTo>
                    <a:pt x="180" y="1844"/>
                  </a:lnTo>
                  <a:lnTo>
                    <a:pt x="205" y="1846"/>
                  </a:lnTo>
                  <a:lnTo>
                    <a:pt x="208" y="1832"/>
                  </a:lnTo>
                  <a:lnTo>
                    <a:pt x="235" y="1832"/>
                  </a:lnTo>
                  <a:lnTo>
                    <a:pt x="233" y="1793"/>
                  </a:lnTo>
                  <a:lnTo>
                    <a:pt x="240" y="1782"/>
                  </a:lnTo>
                  <a:lnTo>
                    <a:pt x="257" y="1812"/>
                  </a:lnTo>
                  <a:lnTo>
                    <a:pt x="280" y="1821"/>
                  </a:lnTo>
                  <a:lnTo>
                    <a:pt x="305" y="1835"/>
                  </a:lnTo>
                  <a:lnTo>
                    <a:pt x="314" y="1832"/>
                  </a:lnTo>
                  <a:lnTo>
                    <a:pt x="307" y="1804"/>
                  </a:lnTo>
                  <a:lnTo>
                    <a:pt x="339" y="1786"/>
                  </a:lnTo>
                  <a:lnTo>
                    <a:pt x="364" y="1779"/>
                  </a:lnTo>
                  <a:lnTo>
                    <a:pt x="386" y="1779"/>
                  </a:lnTo>
                  <a:lnTo>
                    <a:pt x="416" y="1771"/>
                  </a:lnTo>
                  <a:lnTo>
                    <a:pt x="439" y="1763"/>
                  </a:lnTo>
                  <a:lnTo>
                    <a:pt x="448" y="1738"/>
                  </a:lnTo>
                  <a:lnTo>
                    <a:pt x="462" y="1724"/>
                  </a:lnTo>
                  <a:lnTo>
                    <a:pt x="482" y="1708"/>
                  </a:lnTo>
                  <a:lnTo>
                    <a:pt x="498" y="1699"/>
                  </a:lnTo>
                  <a:lnTo>
                    <a:pt x="540" y="1688"/>
                  </a:lnTo>
                  <a:lnTo>
                    <a:pt x="570" y="1665"/>
                  </a:lnTo>
                  <a:lnTo>
                    <a:pt x="604" y="1654"/>
                  </a:lnTo>
                  <a:lnTo>
                    <a:pt x="609" y="1615"/>
                  </a:lnTo>
                  <a:lnTo>
                    <a:pt x="694" y="1574"/>
                  </a:lnTo>
                  <a:lnTo>
                    <a:pt x="736" y="1545"/>
                  </a:lnTo>
                  <a:lnTo>
                    <a:pt x="761" y="1510"/>
                  </a:lnTo>
                  <a:lnTo>
                    <a:pt x="786" y="1496"/>
                  </a:lnTo>
                  <a:lnTo>
                    <a:pt x="801" y="1474"/>
                  </a:lnTo>
                  <a:lnTo>
                    <a:pt x="795" y="1446"/>
                  </a:lnTo>
                  <a:lnTo>
                    <a:pt x="762" y="1436"/>
                  </a:lnTo>
                  <a:lnTo>
                    <a:pt x="767" y="1411"/>
                  </a:lnTo>
                  <a:lnTo>
                    <a:pt x="788" y="1388"/>
                  </a:lnTo>
                  <a:lnTo>
                    <a:pt x="809" y="1371"/>
                  </a:lnTo>
                  <a:lnTo>
                    <a:pt x="840" y="1356"/>
                  </a:lnTo>
                  <a:lnTo>
                    <a:pt x="854" y="1343"/>
                  </a:lnTo>
                  <a:lnTo>
                    <a:pt x="856" y="1328"/>
                  </a:lnTo>
                  <a:lnTo>
                    <a:pt x="849" y="1307"/>
                  </a:lnTo>
                  <a:lnTo>
                    <a:pt x="852" y="1299"/>
                  </a:lnTo>
                  <a:lnTo>
                    <a:pt x="867" y="1299"/>
                  </a:lnTo>
                  <a:lnTo>
                    <a:pt x="874" y="1274"/>
                  </a:lnTo>
                  <a:lnTo>
                    <a:pt x="885" y="1250"/>
                  </a:lnTo>
                  <a:lnTo>
                    <a:pt x="915" y="1224"/>
                  </a:lnTo>
                  <a:lnTo>
                    <a:pt x="945" y="1203"/>
                  </a:lnTo>
                  <a:lnTo>
                    <a:pt x="977" y="1189"/>
                  </a:lnTo>
                  <a:lnTo>
                    <a:pt x="1019" y="1205"/>
                  </a:lnTo>
                  <a:lnTo>
                    <a:pt x="1041" y="1210"/>
                  </a:lnTo>
                  <a:lnTo>
                    <a:pt x="1053" y="1230"/>
                  </a:lnTo>
                  <a:lnTo>
                    <a:pt x="971" y="1218"/>
                  </a:lnTo>
                  <a:lnTo>
                    <a:pt x="947" y="1248"/>
                  </a:lnTo>
                  <a:lnTo>
                    <a:pt x="934" y="1296"/>
                  </a:lnTo>
                  <a:lnTo>
                    <a:pt x="923" y="1325"/>
                  </a:lnTo>
                  <a:lnTo>
                    <a:pt x="903" y="1360"/>
                  </a:lnTo>
                  <a:lnTo>
                    <a:pt x="908" y="1374"/>
                  </a:lnTo>
                  <a:lnTo>
                    <a:pt x="934" y="1374"/>
                  </a:lnTo>
                  <a:lnTo>
                    <a:pt x="915" y="1396"/>
                  </a:lnTo>
                  <a:lnTo>
                    <a:pt x="892" y="1406"/>
                  </a:lnTo>
                  <a:lnTo>
                    <a:pt x="895" y="1417"/>
                  </a:lnTo>
                  <a:lnTo>
                    <a:pt x="905" y="1429"/>
                  </a:lnTo>
                  <a:lnTo>
                    <a:pt x="924" y="1422"/>
                  </a:lnTo>
                  <a:lnTo>
                    <a:pt x="956" y="1416"/>
                  </a:lnTo>
                  <a:lnTo>
                    <a:pt x="990" y="1391"/>
                  </a:lnTo>
                  <a:lnTo>
                    <a:pt x="995" y="1381"/>
                  </a:lnTo>
                  <a:lnTo>
                    <a:pt x="1031" y="1367"/>
                  </a:lnTo>
                  <a:lnTo>
                    <a:pt x="1039" y="1335"/>
                  </a:lnTo>
                  <a:lnTo>
                    <a:pt x="1070" y="1336"/>
                  </a:lnTo>
                  <a:lnTo>
                    <a:pt x="1091" y="1335"/>
                  </a:lnTo>
                  <a:lnTo>
                    <a:pt x="1116" y="1314"/>
                  </a:lnTo>
                  <a:lnTo>
                    <a:pt x="1123" y="1274"/>
                  </a:lnTo>
                  <a:lnTo>
                    <a:pt x="1105" y="1255"/>
                  </a:lnTo>
                  <a:lnTo>
                    <a:pt x="1114" y="1223"/>
                  </a:lnTo>
                  <a:lnTo>
                    <a:pt x="1127" y="1210"/>
                  </a:lnTo>
                  <a:lnTo>
                    <a:pt x="1155" y="1214"/>
                  </a:lnTo>
                  <a:lnTo>
                    <a:pt x="1188" y="1214"/>
                  </a:lnTo>
                  <a:lnTo>
                    <a:pt x="1195" y="1210"/>
                  </a:lnTo>
                  <a:lnTo>
                    <a:pt x="1212" y="1199"/>
                  </a:lnTo>
                  <a:lnTo>
                    <a:pt x="1213" y="1231"/>
                  </a:lnTo>
                  <a:lnTo>
                    <a:pt x="1230" y="1241"/>
                  </a:lnTo>
                  <a:lnTo>
                    <a:pt x="1241" y="1241"/>
                  </a:lnTo>
                  <a:lnTo>
                    <a:pt x="1225" y="1256"/>
                  </a:lnTo>
                  <a:lnTo>
                    <a:pt x="1207" y="1277"/>
                  </a:lnTo>
                  <a:lnTo>
                    <a:pt x="1178" y="1306"/>
                  </a:lnTo>
                  <a:lnTo>
                    <a:pt x="1155" y="1320"/>
                  </a:lnTo>
                  <a:lnTo>
                    <a:pt x="1178" y="1328"/>
                  </a:lnTo>
                  <a:lnTo>
                    <a:pt x="1188" y="1317"/>
                  </a:lnTo>
                  <a:lnTo>
                    <a:pt x="1207" y="1296"/>
                  </a:lnTo>
                  <a:lnTo>
                    <a:pt x="1225" y="1286"/>
                  </a:lnTo>
                  <a:lnTo>
                    <a:pt x="1248" y="1270"/>
                  </a:lnTo>
                  <a:lnTo>
                    <a:pt x="1262" y="1270"/>
                  </a:lnTo>
                  <a:lnTo>
                    <a:pt x="1282" y="1270"/>
                  </a:lnTo>
                  <a:lnTo>
                    <a:pt x="1302" y="1278"/>
                  </a:lnTo>
                  <a:lnTo>
                    <a:pt x="1324" y="1295"/>
                  </a:lnTo>
                  <a:lnTo>
                    <a:pt x="1339" y="1286"/>
                  </a:lnTo>
                  <a:lnTo>
                    <a:pt x="1331" y="1324"/>
                  </a:lnTo>
                  <a:lnTo>
                    <a:pt x="1370" y="1313"/>
                  </a:lnTo>
                  <a:lnTo>
                    <a:pt x="1434" y="1299"/>
                  </a:lnTo>
                  <a:lnTo>
                    <a:pt x="1492" y="1304"/>
                  </a:lnTo>
                  <a:lnTo>
                    <a:pt x="1525" y="1314"/>
                  </a:lnTo>
                  <a:lnTo>
                    <a:pt x="1554" y="1317"/>
                  </a:lnTo>
                  <a:lnTo>
                    <a:pt x="1610" y="1318"/>
                  </a:lnTo>
                  <a:lnTo>
                    <a:pt x="1622" y="1307"/>
                  </a:lnTo>
                  <a:lnTo>
                    <a:pt x="1622" y="1341"/>
                  </a:lnTo>
                  <a:lnTo>
                    <a:pt x="1649" y="1370"/>
                  </a:lnTo>
                  <a:lnTo>
                    <a:pt x="1693" y="1377"/>
                  </a:lnTo>
                  <a:lnTo>
                    <a:pt x="1710" y="1371"/>
                  </a:lnTo>
                  <a:lnTo>
                    <a:pt x="1742" y="1411"/>
                  </a:lnTo>
                  <a:lnTo>
                    <a:pt x="1793" y="1459"/>
                  </a:lnTo>
                  <a:lnTo>
                    <a:pt x="1817" y="1468"/>
                  </a:lnTo>
                  <a:lnTo>
                    <a:pt x="1829" y="1447"/>
                  </a:lnTo>
                  <a:lnTo>
                    <a:pt x="1829" y="1479"/>
                  </a:lnTo>
                  <a:lnTo>
                    <a:pt x="1872" y="1532"/>
                  </a:lnTo>
                  <a:lnTo>
                    <a:pt x="1892" y="1547"/>
                  </a:lnTo>
                  <a:lnTo>
                    <a:pt x="1904" y="1581"/>
                  </a:lnTo>
                  <a:lnTo>
                    <a:pt x="1914" y="1585"/>
                  </a:lnTo>
                  <a:lnTo>
                    <a:pt x="1923" y="1554"/>
                  </a:lnTo>
                  <a:lnTo>
                    <a:pt x="1958" y="1602"/>
                  </a:lnTo>
                  <a:lnTo>
                    <a:pt x="1985" y="1658"/>
                  </a:lnTo>
                  <a:lnTo>
                    <a:pt x="2004" y="1660"/>
                  </a:lnTo>
                  <a:lnTo>
                    <a:pt x="1985" y="1613"/>
                  </a:lnTo>
                  <a:lnTo>
                    <a:pt x="1979" y="1575"/>
                  </a:lnTo>
                  <a:lnTo>
                    <a:pt x="1982" y="1564"/>
                  </a:lnTo>
                  <a:lnTo>
                    <a:pt x="1994" y="1554"/>
                  </a:lnTo>
                  <a:lnTo>
                    <a:pt x="2014" y="1532"/>
                  </a:lnTo>
                  <a:lnTo>
                    <a:pt x="2025" y="1510"/>
                  </a:lnTo>
                  <a:lnTo>
                    <a:pt x="2033" y="1503"/>
                  </a:lnTo>
                  <a:lnTo>
                    <a:pt x="2048" y="1535"/>
                  </a:lnTo>
                  <a:lnTo>
                    <a:pt x="2033" y="1554"/>
                  </a:lnTo>
                  <a:lnTo>
                    <a:pt x="2033" y="1554"/>
                  </a:lnTo>
                  <a:lnTo>
                    <a:pt x="2030" y="1560"/>
                  </a:lnTo>
                  <a:lnTo>
                    <a:pt x="2026" y="1564"/>
                  </a:lnTo>
                  <a:lnTo>
                    <a:pt x="2022" y="1567"/>
                  </a:lnTo>
                  <a:lnTo>
                    <a:pt x="2022" y="1567"/>
                  </a:lnTo>
                  <a:lnTo>
                    <a:pt x="2012" y="1574"/>
                  </a:lnTo>
                  <a:lnTo>
                    <a:pt x="2007" y="1577"/>
                  </a:lnTo>
                  <a:lnTo>
                    <a:pt x="2007" y="1577"/>
                  </a:lnTo>
                  <a:lnTo>
                    <a:pt x="2008" y="1581"/>
                  </a:lnTo>
                  <a:lnTo>
                    <a:pt x="2010" y="1592"/>
                  </a:lnTo>
                  <a:lnTo>
                    <a:pt x="2010" y="1592"/>
                  </a:lnTo>
                  <a:lnTo>
                    <a:pt x="2012" y="1603"/>
                  </a:lnTo>
                  <a:lnTo>
                    <a:pt x="2015" y="1607"/>
                  </a:lnTo>
                  <a:lnTo>
                    <a:pt x="2015" y="1607"/>
                  </a:lnTo>
                  <a:lnTo>
                    <a:pt x="2018" y="1611"/>
                  </a:lnTo>
                  <a:lnTo>
                    <a:pt x="2019" y="1615"/>
                  </a:lnTo>
                  <a:lnTo>
                    <a:pt x="2021" y="1622"/>
                  </a:lnTo>
                  <a:lnTo>
                    <a:pt x="2021" y="1622"/>
                  </a:lnTo>
                  <a:lnTo>
                    <a:pt x="2022" y="1646"/>
                  </a:lnTo>
                  <a:lnTo>
                    <a:pt x="2022" y="1646"/>
                  </a:lnTo>
                  <a:lnTo>
                    <a:pt x="2025" y="1651"/>
                  </a:lnTo>
                  <a:lnTo>
                    <a:pt x="2026" y="1657"/>
                  </a:lnTo>
                  <a:lnTo>
                    <a:pt x="2026" y="1661"/>
                  </a:lnTo>
                  <a:lnTo>
                    <a:pt x="2026" y="1661"/>
                  </a:lnTo>
                  <a:lnTo>
                    <a:pt x="2028" y="1671"/>
                  </a:lnTo>
                  <a:lnTo>
                    <a:pt x="2028" y="1676"/>
                  </a:lnTo>
                  <a:lnTo>
                    <a:pt x="2036" y="1667"/>
                  </a:lnTo>
                  <a:lnTo>
                    <a:pt x="2048" y="1656"/>
                  </a:lnTo>
                  <a:lnTo>
                    <a:pt x="2048" y="1628"/>
                  </a:lnTo>
                  <a:lnTo>
                    <a:pt x="2048" y="1618"/>
                  </a:lnTo>
                  <a:lnTo>
                    <a:pt x="2058" y="1608"/>
                  </a:lnTo>
                  <a:lnTo>
                    <a:pt x="2084" y="1613"/>
                  </a:lnTo>
                  <a:lnTo>
                    <a:pt x="2066" y="1640"/>
                  </a:lnTo>
                  <a:lnTo>
                    <a:pt x="2064" y="1654"/>
                  </a:lnTo>
                  <a:lnTo>
                    <a:pt x="2068" y="1665"/>
                  </a:lnTo>
                  <a:lnTo>
                    <a:pt x="2084" y="1685"/>
                  </a:lnTo>
                  <a:lnTo>
                    <a:pt x="2073" y="1711"/>
                  </a:lnTo>
                  <a:lnTo>
                    <a:pt x="2104" y="1701"/>
                  </a:lnTo>
                  <a:lnTo>
                    <a:pt x="2114" y="1726"/>
                  </a:lnTo>
                  <a:lnTo>
                    <a:pt x="2087" y="1733"/>
                  </a:lnTo>
                  <a:lnTo>
                    <a:pt x="2079" y="1758"/>
                  </a:lnTo>
                  <a:lnTo>
                    <a:pt x="2094" y="1758"/>
                  </a:lnTo>
                  <a:lnTo>
                    <a:pt x="2114" y="1751"/>
                  </a:lnTo>
                  <a:lnTo>
                    <a:pt x="2132" y="1778"/>
                  </a:lnTo>
                  <a:lnTo>
                    <a:pt x="2158" y="1803"/>
                  </a:lnTo>
                  <a:lnTo>
                    <a:pt x="2172" y="1804"/>
                  </a:lnTo>
                  <a:lnTo>
                    <a:pt x="2180" y="1789"/>
                  </a:lnTo>
                  <a:lnTo>
                    <a:pt x="2180" y="1764"/>
                  </a:lnTo>
                  <a:lnTo>
                    <a:pt x="2189" y="1789"/>
                  </a:lnTo>
                  <a:lnTo>
                    <a:pt x="2204" y="1785"/>
                  </a:lnTo>
                  <a:lnTo>
                    <a:pt x="2204" y="1772"/>
                  </a:lnTo>
                  <a:lnTo>
                    <a:pt x="2195" y="1740"/>
                  </a:lnTo>
                  <a:lnTo>
                    <a:pt x="2186" y="1726"/>
                  </a:lnTo>
                  <a:lnTo>
                    <a:pt x="2173" y="1713"/>
                  </a:lnTo>
                  <a:lnTo>
                    <a:pt x="2170" y="1701"/>
                  </a:lnTo>
                  <a:lnTo>
                    <a:pt x="2152" y="1682"/>
                  </a:lnTo>
                  <a:lnTo>
                    <a:pt x="2121" y="1660"/>
                  </a:lnTo>
                  <a:lnTo>
                    <a:pt x="2114" y="1654"/>
                  </a:lnTo>
                  <a:lnTo>
                    <a:pt x="2100" y="1638"/>
                  </a:lnTo>
                  <a:lnTo>
                    <a:pt x="2134" y="1636"/>
                  </a:lnTo>
                  <a:lnTo>
                    <a:pt x="2172" y="1664"/>
                  </a:lnTo>
                  <a:lnTo>
                    <a:pt x="2182" y="1679"/>
                  </a:lnTo>
                  <a:lnTo>
                    <a:pt x="2193" y="1692"/>
                  </a:lnTo>
                  <a:lnTo>
                    <a:pt x="2204" y="1715"/>
                  </a:lnTo>
                  <a:lnTo>
                    <a:pt x="2204" y="1733"/>
                  </a:lnTo>
                  <a:lnTo>
                    <a:pt x="2233" y="1740"/>
                  </a:lnTo>
                  <a:lnTo>
                    <a:pt x="2245" y="1750"/>
                  </a:lnTo>
                  <a:lnTo>
                    <a:pt x="2255" y="1749"/>
                  </a:lnTo>
                  <a:lnTo>
                    <a:pt x="2241" y="1722"/>
                  </a:lnTo>
                  <a:lnTo>
                    <a:pt x="2255" y="1715"/>
                  </a:lnTo>
                  <a:lnTo>
                    <a:pt x="2270" y="1739"/>
                  </a:lnTo>
                  <a:lnTo>
                    <a:pt x="2281" y="1753"/>
                  </a:lnTo>
                  <a:lnTo>
                    <a:pt x="2302" y="1740"/>
                  </a:lnTo>
                  <a:lnTo>
                    <a:pt x="2302" y="1701"/>
                  </a:lnTo>
                  <a:lnTo>
                    <a:pt x="2302" y="1679"/>
                  </a:lnTo>
                  <a:lnTo>
                    <a:pt x="2302" y="1661"/>
                  </a:lnTo>
                  <a:lnTo>
                    <a:pt x="2294" y="1618"/>
                  </a:lnTo>
                  <a:lnTo>
                    <a:pt x="2294" y="1604"/>
                  </a:lnTo>
                  <a:lnTo>
                    <a:pt x="2269" y="1588"/>
                  </a:lnTo>
                  <a:lnTo>
                    <a:pt x="2212" y="1567"/>
                  </a:lnTo>
                  <a:lnTo>
                    <a:pt x="2182" y="1564"/>
                  </a:lnTo>
                  <a:lnTo>
                    <a:pt x="2152" y="1561"/>
                  </a:lnTo>
                  <a:lnTo>
                    <a:pt x="2107" y="1495"/>
                  </a:lnTo>
                  <a:lnTo>
                    <a:pt x="2033" y="1420"/>
                  </a:lnTo>
                  <a:lnTo>
                    <a:pt x="1996" y="1377"/>
                  </a:lnTo>
                  <a:lnTo>
                    <a:pt x="1944" y="1327"/>
                  </a:lnTo>
                  <a:lnTo>
                    <a:pt x="1893" y="1288"/>
                  </a:lnTo>
                  <a:lnTo>
                    <a:pt x="1851" y="1271"/>
                  </a:lnTo>
                  <a:lnTo>
                    <a:pt x="1826" y="1285"/>
                  </a:lnTo>
                  <a:lnTo>
                    <a:pt x="1806" y="1307"/>
                  </a:lnTo>
                  <a:lnTo>
                    <a:pt x="1786" y="1354"/>
                  </a:lnTo>
                  <a:lnTo>
                    <a:pt x="1758" y="1379"/>
                  </a:lnTo>
                  <a:lnTo>
                    <a:pt x="1707" y="1323"/>
                  </a:lnTo>
                  <a:lnTo>
                    <a:pt x="1645" y="1282"/>
                  </a:lnTo>
                  <a:lnTo>
                    <a:pt x="1631" y="1263"/>
                  </a:lnTo>
                  <a:lnTo>
                    <a:pt x="1631" y="1246"/>
                  </a:lnTo>
                  <a:lnTo>
                    <a:pt x="1593" y="1248"/>
                  </a:lnTo>
                  <a:lnTo>
                    <a:pt x="1585" y="1274"/>
                  </a:lnTo>
                  <a:lnTo>
                    <a:pt x="1540" y="1274"/>
                  </a:lnTo>
                  <a:lnTo>
                    <a:pt x="1524" y="1248"/>
                  </a:lnTo>
                  <a:lnTo>
                    <a:pt x="1461" y="755"/>
                  </a:lnTo>
                  <a:lnTo>
                    <a:pt x="1404" y="343"/>
                  </a:lnTo>
                  <a:lnTo>
                    <a:pt x="1384" y="183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57" name="Freeform 57">
              <a:extLst>
                <a:ext uri="{FF2B5EF4-FFF2-40B4-BE49-F238E27FC236}">
                  <a16:creationId xmlns:a16="http://schemas.microsoft.com/office/drawing/2014/main" id="{8BE2BE66-27FF-434A-B735-DF6D96CCDC00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1608" y="4577271"/>
              <a:ext cx="91131" cy="114722"/>
            </a:xfrm>
            <a:custGeom>
              <a:avLst/>
              <a:gdLst/>
              <a:ahLst/>
              <a:cxnLst>
                <a:cxn ang="0">
                  <a:pos x="0" y="236"/>
                </a:cxn>
                <a:cxn ang="0">
                  <a:pos x="44" y="236"/>
                </a:cxn>
                <a:cxn ang="0">
                  <a:pos x="51" y="215"/>
                </a:cxn>
                <a:cxn ang="0">
                  <a:pos x="51" y="207"/>
                </a:cxn>
                <a:cxn ang="0">
                  <a:pos x="61" y="189"/>
                </a:cxn>
                <a:cxn ang="0">
                  <a:pos x="76" y="169"/>
                </a:cxn>
                <a:cxn ang="0">
                  <a:pos x="82" y="160"/>
                </a:cxn>
                <a:cxn ang="0">
                  <a:pos x="85" y="155"/>
                </a:cxn>
                <a:cxn ang="0">
                  <a:pos x="98" y="176"/>
                </a:cxn>
                <a:cxn ang="0">
                  <a:pos x="112" y="165"/>
                </a:cxn>
                <a:cxn ang="0">
                  <a:pos x="112" y="160"/>
                </a:cxn>
                <a:cxn ang="0">
                  <a:pos x="112" y="143"/>
                </a:cxn>
                <a:cxn ang="0">
                  <a:pos x="125" y="132"/>
                </a:cxn>
                <a:cxn ang="0">
                  <a:pos x="129" y="132"/>
                </a:cxn>
                <a:cxn ang="0">
                  <a:pos x="146" y="125"/>
                </a:cxn>
                <a:cxn ang="0">
                  <a:pos x="154" y="125"/>
                </a:cxn>
                <a:cxn ang="0">
                  <a:pos x="165" y="117"/>
                </a:cxn>
                <a:cxn ang="0">
                  <a:pos x="165" y="108"/>
                </a:cxn>
                <a:cxn ang="0">
                  <a:pos x="147" y="79"/>
                </a:cxn>
                <a:cxn ang="0">
                  <a:pos x="140" y="79"/>
                </a:cxn>
                <a:cxn ang="0">
                  <a:pos x="136" y="79"/>
                </a:cxn>
                <a:cxn ang="0">
                  <a:pos x="136" y="64"/>
                </a:cxn>
                <a:cxn ang="0">
                  <a:pos x="137" y="58"/>
                </a:cxn>
                <a:cxn ang="0">
                  <a:pos x="157" y="44"/>
                </a:cxn>
                <a:cxn ang="0">
                  <a:pos x="165" y="44"/>
                </a:cxn>
                <a:cxn ang="0">
                  <a:pos x="191" y="39"/>
                </a:cxn>
                <a:cxn ang="0">
                  <a:pos x="161" y="14"/>
                </a:cxn>
                <a:cxn ang="0">
                  <a:pos x="143" y="0"/>
                </a:cxn>
                <a:cxn ang="0">
                  <a:pos x="123" y="14"/>
                </a:cxn>
                <a:cxn ang="0">
                  <a:pos x="104" y="35"/>
                </a:cxn>
                <a:cxn ang="0">
                  <a:pos x="105" y="44"/>
                </a:cxn>
                <a:cxn ang="0">
                  <a:pos x="111" y="60"/>
                </a:cxn>
                <a:cxn ang="0">
                  <a:pos x="112" y="69"/>
                </a:cxn>
                <a:cxn ang="0">
                  <a:pos x="112" y="76"/>
                </a:cxn>
                <a:cxn ang="0">
                  <a:pos x="105" y="83"/>
                </a:cxn>
                <a:cxn ang="0">
                  <a:pos x="96" y="87"/>
                </a:cxn>
                <a:cxn ang="0">
                  <a:pos x="78" y="76"/>
                </a:cxn>
                <a:cxn ang="0">
                  <a:pos x="61" y="79"/>
                </a:cxn>
                <a:cxn ang="0">
                  <a:pos x="72" y="99"/>
                </a:cxn>
                <a:cxn ang="0">
                  <a:pos x="76" y="118"/>
                </a:cxn>
                <a:cxn ang="0">
                  <a:pos x="75" y="139"/>
                </a:cxn>
                <a:cxn ang="0">
                  <a:pos x="65" y="118"/>
                </a:cxn>
                <a:cxn ang="0">
                  <a:pos x="51" y="103"/>
                </a:cxn>
                <a:cxn ang="0">
                  <a:pos x="43" y="99"/>
                </a:cxn>
                <a:cxn ang="0">
                  <a:pos x="28" y="110"/>
                </a:cxn>
                <a:cxn ang="0">
                  <a:pos x="25" y="118"/>
                </a:cxn>
                <a:cxn ang="0">
                  <a:pos x="11" y="129"/>
                </a:cxn>
                <a:cxn ang="0">
                  <a:pos x="14" y="164"/>
                </a:cxn>
                <a:cxn ang="0">
                  <a:pos x="19" y="169"/>
                </a:cxn>
                <a:cxn ang="0">
                  <a:pos x="26" y="176"/>
                </a:cxn>
                <a:cxn ang="0">
                  <a:pos x="33" y="182"/>
                </a:cxn>
                <a:cxn ang="0">
                  <a:pos x="43" y="186"/>
                </a:cxn>
                <a:cxn ang="0">
                  <a:pos x="44" y="200"/>
                </a:cxn>
                <a:cxn ang="0">
                  <a:pos x="42" y="214"/>
                </a:cxn>
                <a:cxn ang="0">
                  <a:pos x="35" y="223"/>
                </a:cxn>
                <a:cxn ang="0">
                  <a:pos x="0" y="236"/>
                </a:cxn>
              </a:cxnLst>
              <a:rect l="0" t="0" r="r" b="b"/>
              <a:pathLst>
                <a:path w="191" h="236">
                  <a:moveTo>
                    <a:pt x="0" y="236"/>
                  </a:moveTo>
                  <a:lnTo>
                    <a:pt x="44" y="236"/>
                  </a:lnTo>
                  <a:lnTo>
                    <a:pt x="51" y="215"/>
                  </a:lnTo>
                  <a:lnTo>
                    <a:pt x="51" y="207"/>
                  </a:lnTo>
                  <a:lnTo>
                    <a:pt x="61" y="189"/>
                  </a:lnTo>
                  <a:lnTo>
                    <a:pt x="76" y="169"/>
                  </a:lnTo>
                  <a:lnTo>
                    <a:pt x="82" y="160"/>
                  </a:lnTo>
                  <a:lnTo>
                    <a:pt x="85" y="155"/>
                  </a:lnTo>
                  <a:lnTo>
                    <a:pt x="98" y="176"/>
                  </a:lnTo>
                  <a:lnTo>
                    <a:pt x="112" y="165"/>
                  </a:lnTo>
                  <a:lnTo>
                    <a:pt x="112" y="160"/>
                  </a:lnTo>
                  <a:lnTo>
                    <a:pt x="112" y="143"/>
                  </a:lnTo>
                  <a:lnTo>
                    <a:pt x="125" y="132"/>
                  </a:lnTo>
                  <a:lnTo>
                    <a:pt x="129" y="132"/>
                  </a:lnTo>
                  <a:lnTo>
                    <a:pt x="146" y="125"/>
                  </a:lnTo>
                  <a:lnTo>
                    <a:pt x="154" y="125"/>
                  </a:lnTo>
                  <a:lnTo>
                    <a:pt x="165" y="117"/>
                  </a:lnTo>
                  <a:lnTo>
                    <a:pt x="165" y="108"/>
                  </a:lnTo>
                  <a:lnTo>
                    <a:pt x="147" y="79"/>
                  </a:lnTo>
                  <a:lnTo>
                    <a:pt x="140" y="79"/>
                  </a:lnTo>
                  <a:lnTo>
                    <a:pt x="136" y="79"/>
                  </a:lnTo>
                  <a:lnTo>
                    <a:pt x="136" y="64"/>
                  </a:lnTo>
                  <a:lnTo>
                    <a:pt x="137" y="58"/>
                  </a:lnTo>
                  <a:lnTo>
                    <a:pt x="157" y="44"/>
                  </a:lnTo>
                  <a:lnTo>
                    <a:pt x="165" y="44"/>
                  </a:lnTo>
                  <a:lnTo>
                    <a:pt x="191" y="39"/>
                  </a:lnTo>
                  <a:lnTo>
                    <a:pt x="161" y="14"/>
                  </a:lnTo>
                  <a:lnTo>
                    <a:pt x="143" y="0"/>
                  </a:lnTo>
                  <a:lnTo>
                    <a:pt x="123" y="14"/>
                  </a:lnTo>
                  <a:lnTo>
                    <a:pt x="104" y="35"/>
                  </a:lnTo>
                  <a:lnTo>
                    <a:pt x="105" y="44"/>
                  </a:lnTo>
                  <a:lnTo>
                    <a:pt x="111" y="60"/>
                  </a:lnTo>
                  <a:lnTo>
                    <a:pt x="112" y="69"/>
                  </a:lnTo>
                  <a:lnTo>
                    <a:pt x="112" y="76"/>
                  </a:lnTo>
                  <a:lnTo>
                    <a:pt x="105" y="83"/>
                  </a:lnTo>
                  <a:lnTo>
                    <a:pt x="96" y="87"/>
                  </a:lnTo>
                  <a:lnTo>
                    <a:pt x="78" y="76"/>
                  </a:lnTo>
                  <a:lnTo>
                    <a:pt x="61" y="79"/>
                  </a:lnTo>
                  <a:lnTo>
                    <a:pt x="72" y="99"/>
                  </a:lnTo>
                  <a:lnTo>
                    <a:pt x="76" y="118"/>
                  </a:lnTo>
                  <a:lnTo>
                    <a:pt x="75" y="139"/>
                  </a:lnTo>
                  <a:lnTo>
                    <a:pt x="65" y="118"/>
                  </a:lnTo>
                  <a:lnTo>
                    <a:pt x="51" y="103"/>
                  </a:lnTo>
                  <a:lnTo>
                    <a:pt x="43" y="99"/>
                  </a:lnTo>
                  <a:lnTo>
                    <a:pt x="28" y="110"/>
                  </a:lnTo>
                  <a:lnTo>
                    <a:pt x="25" y="118"/>
                  </a:lnTo>
                  <a:lnTo>
                    <a:pt x="11" y="129"/>
                  </a:lnTo>
                  <a:lnTo>
                    <a:pt x="14" y="164"/>
                  </a:lnTo>
                  <a:lnTo>
                    <a:pt x="19" y="169"/>
                  </a:lnTo>
                  <a:lnTo>
                    <a:pt x="26" y="176"/>
                  </a:lnTo>
                  <a:lnTo>
                    <a:pt x="33" y="182"/>
                  </a:lnTo>
                  <a:lnTo>
                    <a:pt x="43" y="186"/>
                  </a:lnTo>
                  <a:lnTo>
                    <a:pt x="44" y="200"/>
                  </a:lnTo>
                  <a:lnTo>
                    <a:pt x="42" y="214"/>
                  </a:lnTo>
                  <a:lnTo>
                    <a:pt x="35" y="223"/>
                  </a:lnTo>
                  <a:lnTo>
                    <a:pt x="0" y="236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58" name="Freeform 58">
              <a:extLst>
                <a:ext uri="{FF2B5EF4-FFF2-40B4-BE49-F238E27FC236}">
                  <a16:creationId xmlns:a16="http://schemas.microsoft.com/office/drawing/2014/main" id="{8C8A47A9-26A7-4128-A5CC-07886A07E989}"/>
                </a:ext>
              </a:extLst>
            </p:cNvPr>
            <p:cNvSpPr>
              <a:spLocks/>
            </p:cNvSpPr>
            <p:nvPr/>
          </p:nvSpPr>
          <p:spPr bwMode="auto">
            <a:xfrm>
              <a:off x="1545528" y="4413175"/>
              <a:ext cx="41293" cy="34852"/>
            </a:xfrm>
            <a:custGeom>
              <a:avLst/>
              <a:gdLst/>
              <a:ahLst/>
              <a:cxnLst>
                <a:cxn ang="0">
                  <a:pos x="0" y="29"/>
                </a:cxn>
                <a:cxn ang="0">
                  <a:pos x="24" y="52"/>
                </a:cxn>
                <a:cxn ang="0">
                  <a:pos x="49" y="70"/>
                </a:cxn>
                <a:cxn ang="0">
                  <a:pos x="64" y="70"/>
                </a:cxn>
                <a:cxn ang="0">
                  <a:pos x="78" y="70"/>
                </a:cxn>
                <a:cxn ang="0">
                  <a:pos x="86" y="50"/>
                </a:cxn>
                <a:cxn ang="0">
                  <a:pos x="86" y="39"/>
                </a:cxn>
                <a:cxn ang="0">
                  <a:pos x="67" y="0"/>
                </a:cxn>
                <a:cxn ang="0">
                  <a:pos x="57" y="0"/>
                </a:cxn>
                <a:cxn ang="0">
                  <a:pos x="43" y="11"/>
                </a:cxn>
                <a:cxn ang="0">
                  <a:pos x="24" y="11"/>
                </a:cxn>
                <a:cxn ang="0">
                  <a:pos x="0" y="29"/>
                </a:cxn>
              </a:cxnLst>
              <a:rect l="0" t="0" r="r" b="b"/>
              <a:pathLst>
                <a:path w="86" h="70">
                  <a:moveTo>
                    <a:pt x="0" y="29"/>
                  </a:moveTo>
                  <a:lnTo>
                    <a:pt x="24" y="52"/>
                  </a:lnTo>
                  <a:lnTo>
                    <a:pt x="49" y="70"/>
                  </a:lnTo>
                  <a:lnTo>
                    <a:pt x="64" y="70"/>
                  </a:lnTo>
                  <a:lnTo>
                    <a:pt x="78" y="70"/>
                  </a:lnTo>
                  <a:lnTo>
                    <a:pt x="86" y="50"/>
                  </a:lnTo>
                  <a:lnTo>
                    <a:pt x="86" y="39"/>
                  </a:lnTo>
                  <a:lnTo>
                    <a:pt x="67" y="0"/>
                  </a:lnTo>
                  <a:lnTo>
                    <a:pt x="57" y="0"/>
                  </a:lnTo>
                  <a:lnTo>
                    <a:pt x="43" y="11"/>
                  </a:lnTo>
                  <a:lnTo>
                    <a:pt x="24" y="11"/>
                  </a:lnTo>
                  <a:lnTo>
                    <a:pt x="0" y="29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59" name="Freeform 59">
              <a:extLst>
                <a:ext uri="{FF2B5EF4-FFF2-40B4-BE49-F238E27FC236}">
                  <a16:creationId xmlns:a16="http://schemas.microsoft.com/office/drawing/2014/main" id="{5946ED04-15CE-4D7D-BC6A-D8BA2E7CB5DA}"/>
                </a:ext>
              </a:extLst>
            </p:cNvPr>
            <p:cNvSpPr>
              <a:spLocks/>
            </p:cNvSpPr>
            <p:nvPr/>
          </p:nvSpPr>
          <p:spPr bwMode="auto">
            <a:xfrm>
              <a:off x="1491419" y="4188085"/>
              <a:ext cx="65501" cy="62444"/>
            </a:xfrm>
            <a:custGeom>
              <a:avLst/>
              <a:gdLst/>
              <a:ahLst/>
              <a:cxnLst>
                <a:cxn ang="0">
                  <a:pos x="101" y="118"/>
                </a:cxn>
                <a:cxn ang="0">
                  <a:pos x="126" y="118"/>
                </a:cxn>
                <a:cxn ang="0">
                  <a:pos x="139" y="118"/>
                </a:cxn>
                <a:cxn ang="0">
                  <a:pos x="119" y="85"/>
                </a:cxn>
                <a:cxn ang="0">
                  <a:pos x="101" y="67"/>
                </a:cxn>
                <a:cxn ang="0">
                  <a:pos x="87" y="55"/>
                </a:cxn>
                <a:cxn ang="0">
                  <a:pos x="87" y="43"/>
                </a:cxn>
                <a:cxn ang="0">
                  <a:pos x="77" y="35"/>
                </a:cxn>
                <a:cxn ang="0">
                  <a:pos x="51" y="35"/>
                </a:cxn>
                <a:cxn ang="0">
                  <a:pos x="26" y="26"/>
                </a:cxn>
                <a:cxn ang="0">
                  <a:pos x="19" y="17"/>
                </a:cxn>
                <a:cxn ang="0">
                  <a:pos x="14" y="0"/>
                </a:cxn>
                <a:cxn ang="0">
                  <a:pos x="1" y="18"/>
                </a:cxn>
                <a:cxn ang="0">
                  <a:pos x="1" y="18"/>
                </a:cxn>
                <a:cxn ang="0">
                  <a:pos x="0" y="26"/>
                </a:cxn>
                <a:cxn ang="0">
                  <a:pos x="0" y="32"/>
                </a:cxn>
                <a:cxn ang="0">
                  <a:pos x="1" y="35"/>
                </a:cxn>
                <a:cxn ang="0">
                  <a:pos x="1" y="35"/>
                </a:cxn>
                <a:cxn ang="0">
                  <a:pos x="4" y="40"/>
                </a:cxn>
                <a:cxn ang="0">
                  <a:pos x="5" y="47"/>
                </a:cxn>
                <a:cxn ang="0">
                  <a:pos x="5" y="47"/>
                </a:cxn>
                <a:cxn ang="0">
                  <a:pos x="8" y="54"/>
                </a:cxn>
                <a:cxn ang="0">
                  <a:pos x="8" y="54"/>
                </a:cxn>
                <a:cxn ang="0">
                  <a:pos x="9" y="57"/>
                </a:cxn>
                <a:cxn ang="0">
                  <a:pos x="9" y="57"/>
                </a:cxn>
                <a:cxn ang="0">
                  <a:pos x="5" y="58"/>
                </a:cxn>
                <a:cxn ang="0">
                  <a:pos x="5" y="58"/>
                </a:cxn>
                <a:cxn ang="0">
                  <a:pos x="7" y="58"/>
                </a:cxn>
                <a:cxn ang="0">
                  <a:pos x="14" y="60"/>
                </a:cxn>
                <a:cxn ang="0">
                  <a:pos x="14" y="60"/>
                </a:cxn>
                <a:cxn ang="0">
                  <a:pos x="29" y="61"/>
                </a:cxn>
                <a:cxn ang="0">
                  <a:pos x="29" y="61"/>
                </a:cxn>
                <a:cxn ang="0">
                  <a:pos x="30" y="60"/>
                </a:cxn>
                <a:cxn ang="0">
                  <a:pos x="30" y="60"/>
                </a:cxn>
                <a:cxn ang="0">
                  <a:pos x="33" y="60"/>
                </a:cxn>
                <a:cxn ang="0">
                  <a:pos x="33" y="60"/>
                </a:cxn>
                <a:cxn ang="0">
                  <a:pos x="44" y="62"/>
                </a:cxn>
                <a:cxn ang="0">
                  <a:pos x="50" y="62"/>
                </a:cxn>
                <a:cxn ang="0">
                  <a:pos x="53" y="62"/>
                </a:cxn>
                <a:cxn ang="0">
                  <a:pos x="61" y="69"/>
                </a:cxn>
                <a:cxn ang="0">
                  <a:pos x="66" y="79"/>
                </a:cxn>
                <a:cxn ang="0">
                  <a:pos x="75" y="108"/>
                </a:cxn>
                <a:cxn ang="0">
                  <a:pos x="93" y="128"/>
                </a:cxn>
                <a:cxn ang="0">
                  <a:pos x="101" y="118"/>
                </a:cxn>
              </a:cxnLst>
              <a:rect l="0" t="0" r="r" b="b"/>
              <a:pathLst>
                <a:path w="139" h="128">
                  <a:moveTo>
                    <a:pt x="101" y="118"/>
                  </a:moveTo>
                  <a:lnTo>
                    <a:pt x="126" y="118"/>
                  </a:lnTo>
                  <a:lnTo>
                    <a:pt x="139" y="118"/>
                  </a:lnTo>
                  <a:lnTo>
                    <a:pt x="119" y="85"/>
                  </a:lnTo>
                  <a:lnTo>
                    <a:pt x="101" y="67"/>
                  </a:lnTo>
                  <a:lnTo>
                    <a:pt x="87" y="55"/>
                  </a:lnTo>
                  <a:lnTo>
                    <a:pt x="87" y="43"/>
                  </a:lnTo>
                  <a:lnTo>
                    <a:pt x="77" y="35"/>
                  </a:lnTo>
                  <a:lnTo>
                    <a:pt x="51" y="35"/>
                  </a:lnTo>
                  <a:lnTo>
                    <a:pt x="26" y="26"/>
                  </a:lnTo>
                  <a:lnTo>
                    <a:pt x="19" y="17"/>
                  </a:lnTo>
                  <a:lnTo>
                    <a:pt x="14" y="0"/>
                  </a:lnTo>
                  <a:lnTo>
                    <a:pt x="1" y="18"/>
                  </a:lnTo>
                  <a:lnTo>
                    <a:pt x="1" y="18"/>
                  </a:lnTo>
                  <a:lnTo>
                    <a:pt x="0" y="26"/>
                  </a:lnTo>
                  <a:lnTo>
                    <a:pt x="0" y="32"/>
                  </a:lnTo>
                  <a:lnTo>
                    <a:pt x="1" y="35"/>
                  </a:lnTo>
                  <a:lnTo>
                    <a:pt x="1" y="35"/>
                  </a:lnTo>
                  <a:lnTo>
                    <a:pt x="4" y="40"/>
                  </a:lnTo>
                  <a:lnTo>
                    <a:pt x="5" y="47"/>
                  </a:lnTo>
                  <a:lnTo>
                    <a:pt x="5" y="47"/>
                  </a:lnTo>
                  <a:lnTo>
                    <a:pt x="8" y="54"/>
                  </a:lnTo>
                  <a:lnTo>
                    <a:pt x="8" y="54"/>
                  </a:lnTo>
                  <a:lnTo>
                    <a:pt x="9" y="57"/>
                  </a:lnTo>
                  <a:lnTo>
                    <a:pt x="9" y="57"/>
                  </a:lnTo>
                  <a:lnTo>
                    <a:pt x="5" y="58"/>
                  </a:lnTo>
                  <a:lnTo>
                    <a:pt x="5" y="58"/>
                  </a:lnTo>
                  <a:lnTo>
                    <a:pt x="7" y="58"/>
                  </a:lnTo>
                  <a:lnTo>
                    <a:pt x="14" y="60"/>
                  </a:lnTo>
                  <a:lnTo>
                    <a:pt x="14" y="60"/>
                  </a:lnTo>
                  <a:lnTo>
                    <a:pt x="29" y="61"/>
                  </a:lnTo>
                  <a:lnTo>
                    <a:pt x="29" y="61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33" y="60"/>
                  </a:lnTo>
                  <a:lnTo>
                    <a:pt x="33" y="60"/>
                  </a:lnTo>
                  <a:lnTo>
                    <a:pt x="44" y="62"/>
                  </a:lnTo>
                  <a:lnTo>
                    <a:pt x="50" y="62"/>
                  </a:lnTo>
                  <a:lnTo>
                    <a:pt x="53" y="62"/>
                  </a:lnTo>
                  <a:lnTo>
                    <a:pt x="61" y="69"/>
                  </a:lnTo>
                  <a:lnTo>
                    <a:pt x="66" y="79"/>
                  </a:lnTo>
                  <a:lnTo>
                    <a:pt x="75" y="108"/>
                  </a:lnTo>
                  <a:lnTo>
                    <a:pt x="93" y="128"/>
                  </a:lnTo>
                  <a:lnTo>
                    <a:pt x="101" y="118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60" name="Freeform 60">
              <a:extLst>
                <a:ext uri="{FF2B5EF4-FFF2-40B4-BE49-F238E27FC236}">
                  <a16:creationId xmlns:a16="http://schemas.microsoft.com/office/drawing/2014/main" id="{164B9832-3200-4BF2-9FA1-A65A2082C505}"/>
                </a:ext>
              </a:extLst>
            </p:cNvPr>
            <p:cNvSpPr>
              <a:spLocks/>
            </p:cNvSpPr>
            <p:nvPr/>
          </p:nvSpPr>
          <p:spPr bwMode="auto">
            <a:xfrm>
              <a:off x="2804280" y="4275216"/>
              <a:ext cx="56957" cy="45017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26" y="73"/>
                </a:cxn>
                <a:cxn ang="0">
                  <a:pos x="34" y="73"/>
                </a:cxn>
                <a:cxn ang="0">
                  <a:pos x="59" y="92"/>
                </a:cxn>
                <a:cxn ang="0">
                  <a:pos x="70" y="92"/>
                </a:cxn>
                <a:cxn ang="0">
                  <a:pos x="83" y="92"/>
                </a:cxn>
                <a:cxn ang="0">
                  <a:pos x="98" y="92"/>
                </a:cxn>
                <a:cxn ang="0">
                  <a:pos x="109" y="74"/>
                </a:cxn>
                <a:cxn ang="0">
                  <a:pos x="109" y="66"/>
                </a:cxn>
                <a:cxn ang="0">
                  <a:pos x="120" y="56"/>
                </a:cxn>
                <a:cxn ang="0">
                  <a:pos x="120" y="36"/>
                </a:cxn>
                <a:cxn ang="0">
                  <a:pos x="120" y="30"/>
                </a:cxn>
                <a:cxn ang="0">
                  <a:pos x="102" y="0"/>
                </a:cxn>
                <a:cxn ang="0">
                  <a:pos x="83" y="0"/>
                </a:cxn>
                <a:cxn ang="0">
                  <a:pos x="44" y="0"/>
                </a:cxn>
                <a:cxn ang="0">
                  <a:pos x="29" y="0"/>
                </a:cxn>
                <a:cxn ang="0">
                  <a:pos x="0" y="14"/>
                </a:cxn>
                <a:cxn ang="0">
                  <a:pos x="0" y="25"/>
                </a:cxn>
                <a:cxn ang="0">
                  <a:pos x="0" y="56"/>
                </a:cxn>
              </a:cxnLst>
              <a:rect l="0" t="0" r="r" b="b"/>
              <a:pathLst>
                <a:path w="120" h="92">
                  <a:moveTo>
                    <a:pt x="0" y="56"/>
                  </a:moveTo>
                  <a:lnTo>
                    <a:pt x="26" y="73"/>
                  </a:lnTo>
                  <a:lnTo>
                    <a:pt x="34" y="73"/>
                  </a:lnTo>
                  <a:lnTo>
                    <a:pt x="59" y="92"/>
                  </a:lnTo>
                  <a:lnTo>
                    <a:pt x="70" y="92"/>
                  </a:lnTo>
                  <a:lnTo>
                    <a:pt x="83" y="92"/>
                  </a:lnTo>
                  <a:lnTo>
                    <a:pt x="98" y="92"/>
                  </a:lnTo>
                  <a:lnTo>
                    <a:pt x="109" y="74"/>
                  </a:lnTo>
                  <a:lnTo>
                    <a:pt x="109" y="66"/>
                  </a:lnTo>
                  <a:lnTo>
                    <a:pt x="120" y="56"/>
                  </a:lnTo>
                  <a:lnTo>
                    <a:pt x="120" y="36"/>
                  </a:lnTo>
                  <a:lnTo>
                    <a:pt x="120" y="30"/>
                  </a:lnTo>
                  <a:lnTo>
                    <a:pt x="102" y="0"/>
                  </a:lnTo>
                  <a:lnTo>
                    <a:pt x="83" y="0"/>
                  </a:lnTo>
                  <a:lnTo>
                    <a:pt x="44" y="0"/>
                  </a:lnTo>
                  <a:lnTo>
                    <a:pt x="29" y="0"/>
                  </a:lnTo>
                  <a:lnTo>
                    <a:pt x="0" y="14"/>
                  </a:lnTo>
                  <a:lnTo>
                    <a:pt x="0" y="25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61" name="Freeform 61">
              <a:extLst>
                <a:ext uri="{FF2B5EF4-FFF2-40B4-BE49-F238E27FC236}">
                  <a16:creationId xmlns:a16="http://schemas.microsoft.com/office/drawing/2014/main" id="{85F72992-F21F-4E4E-AFCA-A342F7FCCEAA}"/>
                </a:ext>
              </a:extLst>
            </p:cNvPr>
            <p:cNvSpPr>
              <a:spLocks/>
            </p:cNvSpPr>
            <p:nvPr/>
          </p:nvSpPr>
          <p:spPr bwMode="auto">
            <a:xfrm>
              <a:off x="2728812" y="4301356"/>
              <a:ext cx="19935" cy="31948"/>
            </a:xfrm>
            <a:custGeom>
              <a:avLst/>
              <a:gdLst/>
              <a:ahLst/>
              <a:cxnLst>
                <a:cxn ang="0">
                  <a:pos x="25" y="68"/>
                </a:cxn>
                <a:cxn ang="0">
                  <a:pos x="25" y="51"/>
                </a:cxn>
                <a:cxn ang="0">
                  <a:pos x="33" y="39"/>
                </a:cxn>
                <a:cxn ang="0">
                  <a:pos x="44" y="27"/>
                </a:cxn>
                <a:cxn ang="0">
                  <a:pos x="44" y="13"/>
                </a:cxn>
                <a:cxn ang="0">
                  <a:pos x="44" y="0"/>
                </a:cxn>
                <a:cxn ang="0">
                  <a:pos x="25" y="14"/>
                </a:cxn>
                <a:cxn ang="0">
                  <a:pos x="0" y="39"/>
                </a:cxn>
                <a:cxn ang="0">
                  <a:pos x="0" y="51"/>
                </a:cxn>
                <a:cxn ang="0">
                  <a:pos x="0" y="63"/>
                </a:cxn>
                <a:cxn ang="0">
                  <a:pos x="25" y="68"/>
                </a:cxn>
              </a:cxnLst>
              <a:rect l="0" t="0" r="r" b="b"/>
              <a:pathLst>
                <a:path w="44" h="68">
                  <a:moveTo>
                    <a:pt x="25" y="68"/>
                  </a:moveTo>
                  <a:lnTo>
                    <a:pt x="25" y="51"/>
                  </a:lnTo>
                  <a:lnTo>
                    <a:pt x="33" y="39"/>
                  </a:lnTo>
                  <a:lnTo>
                    <a:pt x="44" y="27"/>
                  </a:lnTo>
                  <a:lnTo>
                    <a:pt x="44" y="13"/>
                  </a:lnTo>
                  <a:lnTo>
                    <a:pt x="44" y="0"/>
                  </a:lnTo>
                  <a:lnTo>
                    <a:pt x="25" y="14"/>
                  </a:lnTo>
                  <a:lnTo>
                    <a:pt x="0" y="39"/>
                  </a:lnTo>
                  <a:lnTo>
                    <a:pt x="0" y="51"/>
                  </a:lnTo>
                  <a:lnTo>
                    <a:pt x="0" y="63"/>
                  </a:lnTo>
                  <a:lnTo>
                    <a:pt x="25" y="68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62" name="Freeform 62">
              <a:extLst>
                <a:ext uri="{FF2B5EF4-FFF2-40B4-BE49-F238E27FC236}">
                  <a16:creationId xmlns:a16="http://schemas.microsoft.com/office/drawing/2014/main" id="{5D62E280-85D5-4EFD-959F-0498EAF956CF}"/>
                </a:ext>
              </a:extLst>
            </p:cNvPr>
            <p:cNvSpPr>
              <a:spLocks/>
            </p:cNvSpPr>
            <p:nvPr/>
          </p:nvSpPr>
          <p:spPr bwMode="auto">
            <a:xfrm>
              <a:off x="2982272" y="4352183"/>
              <a:ext cx="69772" cy="53730"/>
            </a:xfrm>
            <a:custGeom>
              <a:avLst/>
              <a:gdLst/>
              <a:ahLst/>
              <a:cxnLst>
                <a:cxn ang="0">
                  <a:pos x="0" y="21"/>
                </a:cxn>
                <a:cxn ang="0">
                  <a:pos x="17" y="21"/>
                </a:cxn>
                <a:cxn ang="0">
                  <a:pos x="32" y="21"/>
                </a:cxn>
                <a:cxn ang="0">
                  <a:pos x="32" y="8"/>
                </a:cxn>
                <a:cxn ang="0">
                  <a:pos x="54" y="0"/>
                </a:cxn>
                <a:cxn ang="0">
                  <a:pos x="74" y="0"/>
                </a:cxn>
                <a:cxn ang="0">
                  <a:pos x="85" y="0"/>
                </a:cxn>
                <a:cxn ang="0">
                  <a:pos x="96" y="10"/>
                </a:cxn>
                <a:cxn ang="0">
                  <a:pos x="106" y="21"/>
                </a:cxn>
                <a:cxn ang="0">
                  <a:pos x="118" y="44"/>
                </a:cxn>
                <a:cxn ang="0">
                  <a:pos x="136" y="44"/>
                </a:cxn>
                <a:cxn ang="0">
                  <a:pos x="149" y="74"/>
                </a:cxn>
                <a:cxn ang="0">
                  <a:pos x="149" y="96"/>
                </a:cxn>
                <a:cxn ang="0">
                  <a:pos x="149" y="111"/>
                </a:cxn>
                <a:cxn ang="0">
                  <a:pos x="131" y="111"/>
                </a:cxn>
                <a:cxn ang="0">
                  <a:pos x="115" y="94"/>
                </a:cxn>
                <a:cxn ang="0">
                  <a:pos x="101" y="82"/>
                </a:cxn>
                <a:cxn ang="0">
                  <a:pos x="74" y="94"/>
                </a:cxn>
                <a:cxn ang="0">
                  <a:pos x="57" y="103"/>
                </a:cxn>
                <a:cxn ang="0">
                  <a:pos x="38" y="89"/>
                </a:cxn>
                <a:cxn ang="0">
                  <a:pos x="27" y="76"/>
                </a:cxn>
                <a:cxn ang="0">
                  <a:pos x="0" y="56"/>
                </a:cxn>
                <a:cxn ang="0">
                  <a:pos x="0" y="43"/>
                </a:cxn>
                <a:cxn ang="0">
                  <a:pos x="0" y="21"/>
                </a:cxn>
              </a:cxnLst>
              <a:rect l="0" t="0" r="r" b="b"/>
              <a:pathLst>
                <a:path w="149" h="111">
                  <a:moveTo>
                    <a:pt x="0" y="21"/>
                  </a:moveTo>
                  <a:lnTo>
                    <a:pt x="17" y="21"/>
                  </a:lnTo>
                  <a:lnTo>
                    <a:pt x="32" y="21"/>
                  </a:lnTo>
                  <a:lnTo>
                    <a:pt x="32" y="8"/>
                  </a:lnTo>
                  <a:lnTo>
                    <a:pt x="54" y="0"/>
                  </a:lnTo>
                  <a:lnTo>
                    <a:pt x="74" y="0"/>
                  </a:lnTo>
                  <a:lnTo>
                    <a:pt x="85" y="0"/>
                  </a:lnTo>
                  <a:lnTo>
                    <a:pt x="96" y="10"/>
                  </a:lnTo>
                  <a:lnTo>
                    <a:pt x="106" y="21"/>
                  </a:lnTo>
                  <a:lnTo>
                    <a:pt x="118" y="44"/>
                  </a:lnTo>
                  <a:lnTo>
                    <a:pt x="136" y="44"/>
                  </a:lnTo>
                  <a:lnTo>
                    <a:pt x="149" y="74"/>
                  </a:lnTo>
                  <a:lnTo>
                    <a:pt x="149" y="96"/>
                  </a:lnTo>
                  <a:lnTo>
                    <a:pt x="149" y="111"/>
                  </a:lnTo>
                  <a:lnTo>
                    <a:pt x="131" y="111"/>
                  </a:lnTo>
                  <a:lnTo>
                    <a:pt x="115" y="94"/>
                  </a:lnTo>
                  <a:lnTo>
                    <a:pt x="101" y="82"/>
                  </a:lnTo>
                  <a:lnTo>
                    <a:pt x="74" y="94"/>
                  </a:lnTo>
                  <a:lnTo>
                    <a:pt x="57" y="103"/>
                  </a:lnTo>
                  <a:lnTo>
                    <a:pt x="38" y="89"/>
                  </a:lnTo>
                  <a:lnTo>
                    <a:pt x="27" y="76"/>
                  </a:lnTo>
                  <a:lnTo>
                    <a:pt x="0" y="56"/>
                  </a:lnTo>
                  <a:lnTo>
                    <a:pt x="0" y="43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63" name="Freeform 63">
              <a:extLst>
                <a:ext uri="{FF2B5EF4-FFF2-40B4-BE49-F238E27FC236}">
                  <a16:creationId xmlns:a16="http://schemas.microsoft.com/office/drawing/2014/main" id="{7C4603AD-6C71-4E64-9895-B49E64CDFA0E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1848" y="4418983"/>
              <a:ext cx="66924" cy="20331"/>
            </a:xfrm>
            <a:custGeom>
              <a:avLst/>
              <a:gdLst/>
              <a:ahLst/>
              <a:cxnLst>
                <a:cxn ang="0">
                  <a:pos x="22" y="33"/>
                </a:cxn>
                <a:cxn ang="0">
                  <a:pos x="36" y="33"/>
                </a:cxn>
                <a:cxn ang="0">
                  <a:pos x="52" y="33"/>
                </a:cxn>
                <a:cxn ang="0">
                  <a:pos x="62" y="33"/>
                </a:cxn>
                <a:cxn ang="0">
                  <a:pos x="77" y="33"/>
                </a:cxn>
                <a:cxn ang="0">
                  <a:pos x="88" y="33"/>
                </a:cxn>
                <a:cxn ang="0">
                  <a:pos x="99" y="33"/>
                </a:cxn>
                <a:cxn ang="0">
                  <a:pos x="99" y="43"/>
                </a:cxn>
                <a:cxn ang="0">
                  <a:pos x="111" y="38"/>
                </a:cxn>
                <a:cxn ang="0">
                  <a:pos x="140" y="19"/>
                </a:cxn>
                <a:cxn ang="0">
                  <a:pos x="80" y="19"/>
                </a:cxn>
                <a:cxn ang="0">
                  <a:pos x="68" y="0"/>
                </a:cxn>
                <a:cxn ang="0">
                  <a:pos x="47" y="0"/>
                </a:cxn>
                <a:cxn ang="0">
                  <a:pos x="7" y="0"/>
                </a:cxn>
                <a:cxn ang="0">
                  <a:pos x="0" y="0"/>
                </a:cxn>
                <a:cxn ang="0">
                  <a:pos x="0" y="11"/>
                </a:cxn>
                <a:cxn ang="0">
                  <a:pos x="0" y="21"/>
                </a:cxn>
                <a:cxn ang="0">
                  <a:pos x="0" y="29"/>
                </a:cxn>
                <a:cxn ang="0">
                  <a:pos x="22" y="33"/>
                </a:cxn>
              </a:cxnLst>
              <a:rect l="0" t="0" r="r" b="b"/>
              <a:pathLst>
                <a:path w="140" h="43">
                  <a:moveTo>
                    <a:pt x="22" y="33"/>
                  </a:moveTo>
                  <a:lnTo>
                    <a:pt x="36" y="33"/>
                  </a:lnTo>
                  <a:lnTo>
                    <a:pt x="52" y="33"/>
                  </a:lnTo>
                  <a:lnTo>
                    <a:pt x="62" y="33"/>
                  </a:lnTo>
                  <a:lnTo>
                    <a:pt x="77" y="33"/>
                  </a:lnTo>
                  <a:lnTo>
                    <a:pt x="88" y="33"/>
                  </a:lnTo>
                  <a:lnTo>
                    <a:pt x="99" y="33"/>
                  </a:lnTo>
                  <a:lnTo>
                    <a:pt x="99" y="43"/>
                  </a:lnTo>
                  <a:lnTo>
                    <a:pt x="111" y="38"/>
                  </a:lnTo>
                  <a:lnTo>
                    <a:pt x="140" y="19"/>
                  </a:lnTo>
                  <a:lnTo>
                    <a:pt x="80" y="19"/>
                  </a:lnTo>
                  <a:lnTo>
                    <a:pt x="68" y="0"/>
                  </a:lnTo>
                  <a:lnTo>
                    <a:pt x="47" y="0"/>
                  </a:lnTo>
                  <a:lnTo>
                    <a:pt x="7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0" y="21"/>
                  </a:lnTo>
                  <a:lnTo>
                    <a:pt x="0" y="29"/>
                  </a:lnTo>
                  <a:lnTo>
                    <a:pt x="22" y="33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64" name="Freeform 64">
              <a:extLst>
                <a:ext uri="{FF2B5EF4-FFF2-40B4-BE49-F238E27FC236}">
                  <a16:creationId xmlns:a16="http://schemas.microsoft.com/office/drawing/2014/main" id="{95F752D2-6281-4A5A-9B44-1A108C259EA3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8904" y="4452383"/>
              <a:ext cx="22783" cy="27591"/>
            </a:xfrm>
            <a:custGeom>
              <a:avLst/>
              <a:gdLst/>
              <a:ahLst/>
              <a:cxnLst>
                <a:cxn ang="0">
                  <a:pos x="28" y="57"/>
                </a:cxn>
                <a:cxn ang="0">
                  <a:pos x="48" y="43"/>
                </a:cxn>
                <a:cxn ang="0">
                  <a:pos x="48" y="31"/>
                </a:cxn>
                <a:cxn ang="0">
                  <a:pos x="38" y="16"/>
                </a:cxn>
                <a:cxn ang="0">
                  <a:pos x="28" y="0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7"/>
                </a:cxn>
                <a:cxn ang="0">
                  <a:pos x="0" y="17"/>
                </a:cxn>
                <a:cxn ang="0">
                  <a:pos x="13" y="28"/>
                </a:cxn>
                <a:cxn ang="0">
                  <a:pos x="13" y="48"/>
                </a:cxn>
                <a:cxn ang="0">
                  <a:pos x="28" y="57"/>
                </a:cxn>
              </a:cxnLst>
              <a:rect l="0" t="0" r="r" b="b"/>
              <a:pathLst>
                <a:path w="48" h="57">
                  <a:moveTo>
                    <a:pt x="28" y="57"/>
                  </a:moveTo>
                  <a:lnTo>
                    <a:pt x="48" y="43"/>
                  </a:lnTo>
                  <a:lnTo>
                    <a:pt x="48" y="31"/>
                  </a:lnTo>
                  <a:lnTo>
                    <a:pt x="38" y="16"/>
                  </a:lnTo>
                  <a:lnTo>
                    <a:pt x="28" y="0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7"/>
                  </a:lnTo>
                  <a:lnTo>
                    <a:pt x="0" y="17"/>
                  </a:lnTo>
                  <a:lnTo>
                    <a:pt x="13" y="28"/>
                  </a:lnTo>
                  <a:lnTo>
                    <a:pt x="13" y="48"/>
                  </a:lnTo>
                  <a:lnTo>
                    <a:pt x="28" y="57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65" name="Freeform 65">
              <a:extLst>
                <a:ext uri="{FF2B5EF4-FFF2-40B4-BE49-F238E27FC236}">
                  <a16:creationId xmlns:a16="http://schemas.microsoft.com/office/drawing/2014/main" id="{690739F5-E511-4818-9E12-EFB2D0844C5A}"/>
                </a:ext>
              </a:extLst>
            </p:cNvPr>
            <p:cNvSpPr>
              <a:spLocks/>
            </p:cNvSpPr>
            <p:nvPr/>
          </p:nvSpPr>
          <p:spPr bwMode="auto">
            <a:xfrm>
              <a:off x="3185893" y="4439314"/>
              <a:ext cx="82588" cy="58087"/>
            </a:xfrm>
            <a:custGeom>
              <a:avLst/>
              <a:gdLst/>
              <a:ahLst/>
              <a:cxnLst>
                <a:cxn ang="0">
                  <a:pos x="68" y="121"/>
                </a:cxn>
                <a:cxn ang="0">
                  <a:pos x="84" y="121"/>
                </a:cxn>
                <a:cxn ang="0">
                  <a:pos x="123" y="121"/>
                </a:cxn>
                <a:cxn ang="0">
                  <a:pos x="123" y="112"/>
                </a:cxn>
                <a:cxn ang="0">
                  <a:pos x="142" y="112"/>
                </a:cxn>
                <a:cxn ang="0">
                  <a:pos x="157" y="112"/>
                </a:cxn>
                <a:cxn ang="0">
                  <a:pos x="175" y="94"/>
                </a:cxn>
                <a:cxn ang="0">
                  <a:pos x="175" y="65"/>
                </a:cxn>
                <a:cxn ang="0">
                  <a:pos x="136" y="43"/>
                </a:cxn>
                <a:cxn ang="0">
                  <a:pos x="111" y="26"/>
                </a:cxn>
                <a:cxn ang="0">
                  <a:pos x="95" y="26"/>
                </a:cxn>
                <a:cxn ang="0">
                  <a:pos x="68" y="26"/>
                </a:cxn>
                <a:cxn ang="0">
                  <a:pos x="68" y="33"/>
                </a:cxn>
                <a:cxn ang="0">
                  <a:pos x="49" y="26"/>
                </a:cxn>
                <a:cxn ang="0">
                  <a:pos x="36" y="17"/>
                </a:cxn>
                <a:cxn ang="0">
                  <a:pos x="18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0" y="26"/>
                </a:cxn>
                <a:cxn ang="0">
                  <a:pos x="0" y="39"/>
                </a:cxn>
                <a:cxn ang="0">
                  <a:pos x="0" y="54"/>
                </a:cxn>
                <a:cxn ang="0">
                  <a:pos x="23" y="60"/>
                </a:cxn>
                <a:cxn ang="0">
                  <a:pos x="53" y="60"/>
                </a:cxn>
                <a:cxn ang="0">
                  <a:pos x="49" y="83"/>
                </a:cxn>
                <a:cxn ang="0">
                  <a:pos x="52" y="107"/>
                </a:cxn>
                <a:cxn ang="0">
                  <a:pos x="60" y="121"/>
                </a:cxn>
                <a:cxn ang="0">
                  <a:pos x="68" y="121"/>
                </a:cxn>
              </a:cxnLst>
              <a:rect l="0" t="0" r="r" b="b"/>
              <a:pathLst>
                <a:path w="175" h="121">
                  <a:moveTo>
                    <a:pt x="68" y="121"/>
                  </a:moveTo>
                  <a:lnTo>
                    <a:pt x="84" y="121"/>
                  </a:lnTo>
                  <a:lnTo>
                    <a:pt x="123" y="121"/>
                  </a:lnTo>
                  <a:lnTo>
                    <a:pt x="123" y="112"/>
                  </a:lnTo>
                  <a:lnTo>
                    <a:pt x="142" y="112"/>
                  </a:lnTo>
                  <a:lnTo>
                    <a:pt x="157" y="112"/>
                  </a:lnTo>
                  <a:lnTo>
                    <a:pt x="175" y="94"/>
                  </a:lnTo>
                  <a:lnTo>
                    <a:pt x="175" y="65"/>
                  </a:lnTo>
                  <a:lnTo>
                    <a:pt x="136" y="43"/>
                  </a:lnTo>
                  <a:lnTo>
                    <a:pt x="111" y="26"/>
                  </a:lnTo>
                  <a:lnTo>
                    <a:pt x="95" y="26"/>
                  </a:lnTo>
                  <a:lnTo>
                    <a:pt x="68" y="26"/>
                  </a:lnTo>
                  <a:lnTo>
                    <a:pt x="68" y="33"/>
                  </a:lnTo>
                  <a:lnTo>
                    <a:pt x="49" y="26"/>
                  </a:lnTo>
                  <a:lnTo>
                    <a:pt x="36" y="17"/>
                  </a:lnTo>
                  <a:lnTo>
                    <a:pt x="18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0" y="26"/>
                  </a:lnTo>
                  <a:lnTo>
                    <a:pt x="0" y="39"/>
                  </a:lnTo>
                  <a:lnTo>
                    <a:pt x="0" y="54"/>
                  </a:lnTo>
                  <a:lnTo>
                    <a:pt x="23" y="60"/>
                  </a:lnTo>
                  <a:lnTo>
                    <a:pt x="53" y="60"/>
                  </a:lnTo>
                  <a:lnTo>
                    <a:pt x="49" y="83"/>
                  </a:lnTo>
                  <a:lnTo>
                    <a:pt x="52" y="107"/>
                  </a:lnTo>
                  <a:lnTo>
                    <a:pt x="60" y="121"/>
                  </a:lnTo>
                  <a:lnTo>
                    <a:pt x="68" y="121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66" name="Freeform 66">
              <a:extLst>
                <a:ext uri="{FF2B5EF4-FFF2-40B4-BE49-F238E27FC236}">
                  <a16:creationId xmlns:a16="http://schemas.microsoft.com/office/drawing/2014/main" id="{ED47C639-3CE1-490B-8231-22FB09278D53}"/>
                </a:ext>
              </a:extLst>
            </p:cNvPr>
            <p:cNvSpPr>
              <a:spLocks/>
            </p:cNvSpPr>
            <p:nvPr/>
          </p:nvSpPr>
          <p:spPr bwMode="auto">
            <a:xfrm>
              <a:off x="3261361" y="4545323"/>
              <a:ext cx="165176" cy="181523"/>
            </a:xfrm>
            <a:custGeom>
              <a:avLst/>
              <a:gdLst/>
              <a:ahLst/>
              <a:cxnLst>
                <a:cxn ang="0">
                  <a:pos x="57" y="61"/>
                </a:cxn>
                <a:cxn ang="0">
                  <a:pos x="47" y="23"/>
                </a:cxn>
                <a:cxn ang="0">
                  <a:pos x="47" y="11"/>
                </a:cxn>
                <a:cxn ang="0">
                  <a:pos x="47" y="0"/>
                </a:cxn>
                <a:cxn ang="0">
                  <a:pos x="57" y="0"/>
                </a:cxn>
                <a:cxn ang="0">
                  <a:pos x="76" y="0"/>
                </a:cxn>
                <a:cxn ang="0">
                  <a:pos x="104" y="18"/>
                </a:cxn>
                <a:cxn ang="0">
                  <a:pos x="128" y="41"/>
                </a:cxn>
                <a:cxn ang="0">
                  <a:pos x="128" y="41"/>
                </a:cxn>
                <a:cxn ang="0">
                  <a:pos x="133" y="42"/>
                </a:cxn>
                <a:cxn ang="0">
                  <a:pos x="144" y="43"/>
                </a:cxn>
                <a:cxn ang="0">
                  <a:pos x="144" y="43"/>
                </a:cxn>
                <a:cxn ang="0">
                  <a:pos x="160" y="43"/>
                </a:cxn>
                <a:cxn ang="0">
                  <a:pos x="160" y="43"/>
                </a:cxn>
                <a:cxn ang="0">
                  <a:pos x="183" y="43"/>
                </a:cxn>
                <a:cxn ang="0">
                  <a:pos x="229" y="61"/>
                </a:cxn>
                <a:cxn ang="0">
                  <a:pos x="255" y="88"/>
                </a:cxn>
                <a:cxn ang="0">
                  <a:pos x="255" y="107"/>
                </a:cxn>
                <a:cxn ang="0">
                  <a:pos x="265" y="149"/>
                </a:cxn>
                <a:cxn ang="0">
                  <a:pos x="278" y="149"/>
                </a:cxn>
                <a:cxn ang="0">
                  <a:pos x="287" y="149"/>
                </a:cxn>
                <a:cxn ang="0">
                  <a:pos x="287" y="174"/>
                </a:cxn>
                <a:cxn ang="0">
                  <a:pos x="301" y="174"/>
                </a:cxn>
                <a:cxn ang="0">
                  <a:pos x="319" y="192"/>
                </a:cxn>
                <a:cxn ang="0">
                  <a:pos x="346" y="192"/>
                </a:cxn>
                <a:cxn ang="0">
                  <a:pos x="319" y="227"/>
                </a:cxn>
                <a:cxn ang="0">
                  <a:pos x="302" y="238"/>
                </a:cxn>
                <a:cxn ang="0">
                  <a:pos x="278" y="275"/>
                </a:cxn>
                <a:cxn ang="0">
                  <a:pos x="250" y="286"/>
                </a:cxn>
                <a:cxn ang="0">
                  <a:pos x="197" y="286"/>
                </a:cxn>
                <a:cxn ang="0">
                  <a:pos x="186" y="302"/>
                </a:cxn>
                <a:cxn ang="0">
                  <a:pos x="150" y="302"/>
                </a:cxn>
                <a:cxn ang="0">
                  <a:pos x="139" y="333"/>
                </a:cxn>
                <a:cxn ang="0">
                  <a:pos x="133" y="354"/>
                </a:cxn>
                <a:cxn ang="0">
                  <a:pos x="123" y="365"/>
                </a:cxn>
                <a:cxn ang="0">
                  <a:pos x="115" y="375"/>
                </a:cxn>
                <a:cxn ang="0">
                  <a:pos x="100" y="375"/>
                </a:cxn>
                <a:cxn ang="0">
                  <a:pos x="87" y="353"/>
                </a:cxn>
                <a:cxn ang="0">
                  <a:pos x="55" y="336"/>
                </a:cxn>
                <a:cxn ang="0">
                  <a:pos x="36" y="321"/>
                </a:cxn>
                <a:cxn ang="0">
                  <a:pos x="36" y="310"/>
                </a:cxn>
                <a:cxn ang="0">
                  <a:pos x="36" y="296"/>
                </a:cxn>
                <a:cxn ang="0">
                  <a:pos x="36" y="279"/>
                </a:cxn>
                <a:cxn ang="0">
                  <a:pos x="36" y="265"/>
                </a:cxn>
                <a:cxn ang="0">
                  <a:pos x="36" y="231"/>
                </a:cxn>
                <a:cxn ang="0">
                  <a:pos x="36" y="221"/>
                </a:cxn>
                <a:cxn ang="0">
                  <a:pos x="36" y="200"/>
                </a:cxn>
                <a:cxn ang="0">
                  <a:pos x="15" y="164"/>
                </a:cxn>
                <a:cxn ang="0">
                  <a:pos x="0" y="153"/>
                </a:cxn>
                <a:cxn ang="0">
                  <a:pos x="0" y="135"/>
                </a:cxn>
                <a:cxn ang="0">
                  <a:pos x="0" y="127"/>
                </a:cxn>
                <a:cxn ang="0">
                  <a:pos x="15" y="111"/>
                </a:cxn>
                <a:cxn ang="0">
                  <a:pos x="36" y="103"/>
                </a:cxn>
                <a:cxn ang="0">
                  <a:pos x="57" y="88"/>
                </a:cxn>
                <a:cxn ang="0">
                  <a:pos x="57" y="61"/>
                </a:cxn>
              </a:cxnLst>
              <a:rect l="0" t="0" r="r" b="b"/>
              <a:pathLst>
                <a:path w="346" h="375">
                  <a:moveTo>
                    <a:pt x="57" y="61"/>
                  </a:moveTo>
                  <a:lnTo>
                    <a:pt x="47" y="23"/>
                  </a:lnTo>
                  <a:lnTo>
                    <a:pt x="47" y="11"/>
                  </a:lnTo>
                  <a:lnTo>
                    <a:pt x="47" y="0"/>
                  </a:lnTo>
                  <a:lnTo>
                    <a:pt x="57" y="0"/>
                  </a:lnTo>
                  <a:lnTo>
                    <a:pt x="76" y="0"/>
                  </a:lnTo>
                  <a:lnTo>
                    <a:pt x="104" y="18"/>
                  </a:lnTo>
                  <a:lnTo>
                    <a:pt x="128" y="41"/>
                  </a:lnTo>
                  <a:lnTo>
                    <a:pt x="128" y="41"/>
                  </a:lnTo>
                  <a:lnTo>
                    <a:pt x="133" y="42"/>
                  </a:lnTo>
                  <a:lnTo>
                    <a:pt x="144" y="43"/>
                  </a:lnTo>
                  <a:lnTo>
                    <a:pt x="144" y="43"/>
                  </a:lnTo>
                  <a:lnTo>
                    <a:pt x="160" y="43"/>
                  </a:lnTo>
                  <a:lnTo>
                    <a:pt x="160" y="43"/>
                  </a:lnTo>
                  <a:lnTo>
                    <a:pt x="183" y="43"/>
                  </a:lnTo>
                  <a:lnTo>
                    <a:pt x="229" y="61"/>
                  </a:lnTo>
                  <a:lnTo>
                    <a:pt x="255" y="88"/>
                  </a:lnTo>
                  <a:lnTo>
                    <a:pt x="255" y="107"/>
                  </a:lnTo>
                  <a:lnTo>
                    <a:pt x="265" y="149"/>
                  </a:lnTo>
                  <a:lnTo>
                    <a:pt x="278" y="149"/>
                  </a:lnTo>
                  <a:lnTo>
                    <a:pt x="287" y="149"/>
                  </a:lnTo>
                  <a:lnTo>
                    <a:pt x="287" y="174"/>
                  </a:lnTo>
                  <a:lnTo>
                    <a:pt x="301" y="174"/>
                  </a:lnTo>
                  <a:lnTo>
                    <a:pt x="319" y="192"/>
                  </a:lnTo>
                  <a:lnTo>
                    <a:pt x="346" y="192"/>
                  </a:lnTo>
                  <a:lnTo>
                    <a:pt x="319" y="227"/>
                  </a:lnTo>
                  <a:lnTo>
                    <a:pt x="302" y="238"/>
                  </a:lnTo>
                  <a:lnTo>
                    <a:pt x="278" y="275"/>
                  </a:lnTo>
                  <a:lnTo>
                    <a:pt x="250" y="286"/>
                  </a:lnTo>
                  <a:lnTo>
                    <a:pt x="197" y="286"/>
                  </a:lnTo>
                  <a:lnTo>
                    <a:pt x="186" y="302"/>
                  </a:lnTo>
                  <a:lnTo>
                    <a:pt x="150" y="302"/>
                  </a:lnTo>
                  <a:lnTo>
                    <a:pt x="139" y="333"/>
                  </a:lnTo>
                  <a:lnTo>
                    <a:pt x="133" y="354"/>
                  </a:lnTo>
                  <a:lnTo>
                    <a:pt x="123" y="365"/>
                  </a:lnTo>
                  <a:lnTo>
                    <a:pt x="115" y="375"/>
                  </a:lnTo>
                  <a:lnTo>
                    <a:pt x="100" y="375"/>
                  </a:lnTo>
                  <a:lnTo>
                    <a:pt x="87" y="353"/>
                  </a:lnTo>
                  <a:lnTo>
                    <a:pt x="55" y="336"/>
                  </a:lnTo>
                  <a:lnTo>
                    <a:pt x="36" y="321"/>
                  </a:lnTo>
                  <a:lnTo>
                    <a:pt x="36" y="310"/>
                  </a:lnTo>
                  <a:lnTo>
                    <a:pt x="36" y="296"/>
                  </a:lnTo>
                  <a:lnTo>
                    <a:pt x="36" y="279"/>
                  </a:lnTo>
                  <a:lnTo>
                    <a:pt x="36" y="265"/>
                  </a:lnTo>
                  <a:lnTo>
                    <a:pt x="36" y="231"/>
                  </a:lnTo>
                  <a:lnTo>
                    <a:pt x="36" y="221"/>
                  </a:lnTo>
                  <a:lnTo>
                    <a:pt x="36" y="200"/>
                  </a:lnTo>
                  <a:lnTo>
                    <a:pt x="15" y="164"/>
                  </a:lnTo>
                  <a:lnTo>
                    <a:pt x="0" y="153"/>
                  </a:lnTo>
                  <a:lnTo>
                    <a:pt x="0" y="135"/>
                  </a:lnTo>
                  <a:lnTo>
                    <a:pt x="0" y="127"/>
                  </a:lnTo>
                  <a:lnTo>
                    <a:pt x="15" y="111"/>
                  </a:lnTo>
                  <a:lnTo>
                    <a:pt x="36" y="103"/>
                  </a:lnTo>
                  <a:lnTo>
                    <a:pt x="57" y="88"/>
                  </a:lnTo>
                  <a:lnTo>
                    <a:pt x="57" y="61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</p:grpSp>
      <p:sp>
        <p:nvSpPr>
          <p:cNvPr id="67" name="TextBox 66">
            <a:extLst>
              <a:ext uri="{FF2B5EF4-FFF2-40B4-BE49-F238E27FC236}">
                <a16:creationId xmlns:a16="http://schemas.microsoft.com/office/drawing/2014/main" id="{E4A35A8F-8EFA-4154-83AC-5FBFFDAC31E9}"/>
              </a:ext>
            </a:extLst>
          </p:cNvPr>
          <p:cNvSpPr txBox="1"/>
          <p:nvPr/>
        </p:nvSpPr>
        <p:spPr>
          <a:xfrm>
            <a:off x="1367445" y="5075067"/>
            <a:ext cx="6409110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I am so happy, my dear friend, so absorbed in the exquisite sense of mere tranquil existence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2BC61919-9B7A-4661-8B60-3F528578599B}"/>
              </a:ext>
            </a:extLst>
          </p:cNvPr>
          <p:cNvSpPr txBox="1"/>
          <p:nvPr/>
        </p:nvSpPr>
        <p:spPr>
          <a:xfrm>
            <a:off x="6708164" y="2487542"/>
            <a:ext cx="151995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1"/>
                </a:solidFill>
                <a:latin typeface="+mj-lt"/>
              </a:rPr>
              <a:t>Average Marathon</a:t>
            </a:r>
            <a:endParaRPr lang="en-ID" sz="10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102A07EB-C1B5-4B1F-B408-1BF086F0F32F}"/>
              </a:ext>
            </a:extLst>
          </p:cNvPr>
          <p:cNvSpPr/>
          <p:nvPr/>
        </p:nvSpPr>
        <p:spPr>
          <a:xfrm>
            <a:off x="6763871" y="2763308"/>
            <a:ext cx="102380" cy="1023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0AA9F88C-2727-4BAE-8C6F-50ED4B9FF90C}"/>
              </a:ext>
            </a:extLst>
          </p:cNvPr>
          <p:cNvSpPr/>
          <p:nvPr/>
        </p:nvSpPr>
        <p:spPr>
          <a:xfrm>
            <a:off x="6925477" y="2763308"/>
            <a:ext cx="102380" cy="1023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71" name="Oval 70">
            <a:extLst>
              <a:ext uri="{FF2B5EF4-FFF2-40B4-BE49-F238E27FC236}">
                <a16:creationId xmlns:a16="http://schemas.microsoft.com/office/drawing/2014/main" id="{5EF7089A-D9A3-4315-8C92-59487C33DB0A}"/>
              </a:ext>
            </a:extLst>
          </p:cNvPr>
          <p:cNvSpPr/>
          <p:nvPr/>
        </p:nvSpPr>
        <p:spPr>
          <a:xfrm>
            <a:off x="7087084" y="2763308"/>
            <a:ext cx="102380" cy="1023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id="{C9119887-D001-46A8-B3AD-D0DF9AF40377}"/>
              </a:ext>
            </a:extLst>
          </p:cNvPr>
          <p:cNvSpPr/>
          <p:nvPr/>
        </p:nvSpPr>
        <p:spPr>
          <a:xfrm>
            <a:off x="7248691" y="2763308"/>
            <a:ext cx="102380" cy="1023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73" name="Oval 72">
            <a:extLst>
              <a:ext uri="{FF2B5EF4-FFF2-40B4-BE49-F238E27FC236}">
                <a16:creationId xmlns:a16="http://schemas.microsoft.com/office/drawing/2014/main" id="{C7CED100-D734-4A42-9A24-E0F3706E6927}"/>
              </a:ext>
            </a:extLst>
          </p:cNvPr>
          <p:cNvSpPr/>
          <p:nvPr/>
        </p:nvSpPr>
        <p:spPr>
          <a:xfrm>
            <a:off x="7410441" y="2763308"/>
            <a:ext cx="102380" cy="1023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599248D5-6F90-4582-94E4-12EEA6B0A4E4}"/>
              </a:ext>
            </a:extLst>
          </p:cNvPr>
          <p:cNvSpPr/>
          <p:nvPr/>
        </p:nvSpPr>
        <p:spPr>
          <a:xfrm>
            <a:off x="7573977" y="2763308"/>
            <a:ext cx="102380" cy="10238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75" name="Oval 74">
            <a:extLst>
              <a:ext uri="{FF2B5EF4-FFF2-40B4-BE49-F238E27FC236}">
                <a16:creationId xmlns:a16="http://schemas.microsoft.com/office/drawing/2014/main" id="{50FAFBC9-07E0-4D74-97CC-C4B9BD06D54E}"/>
              </a:ext>
            </a:extLst>
          </p:cNvPr>
          <p:cNvSpPr/>
          <p:nvPr/>
        </p:nvSpPr>
        <p:spPr>
          <a:xfrm>
            <a:off x="7737513" y="2763308"/>
            <a:ext cx="102380" cy="10238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76" name="Oval 75">
            <a:extLst>
              <a:ext uri="{FF2B5EF4-FFF2-40B4-BE49-F238E27FC236}">
                <a16:creationId xmlns:a16="http://schemas.microsoft.com/office/drawing/2014/main" id="{2233EAA7-4DAF-4F4D-AE6A-98FDC65E4AB3}"/>
              </a:ext>
            </a:extLst>
          </p:cNvPr>
          <p:cNvSpPr/>
          <p:nvPr/>
        </p:nvSpPr>
        <p:spPr>
          <a:xfrm>
            <a:off x="7901050" y="2763308"/>
            <a:ext cx="102380" cy="10238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77" name="Oval 76">
            <a:extLst>
              <a:ext uri="{FF2B5EF4-FFF2-40B4-BE49-F238E27FC236}">
                <a16:creationId xmlns:a16="http://schemas.microsoft.com/office/drawing/2014/main" id="{AE2562B4-E86B-40DD-9A73-F6AF6AEE55A0}"/>
              </a:ext>
            </a:extLst>
          </p:cNvPr>
          <p:cNvSpPr/>
          <p:nvPr/>
        </p:nvSpPr>
        <p:spPr>
          <a:xfrm>
            <a:off x="8064586" y="2763308"/>
            <a:ext cx="102380" cy="10238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78" name="Oval 77">
            <a:extLst>
              <a:ext uri="{FF2B5EF4-FFF2-40B4-BE49-F238E27FC236}">
                <a16:creationId xmlns:a16="http://schemas.microsoft.com/office/drawing/2014/main" id="{4F59A761-B228-442A-8646-B8AB877BC90F}"/>
              </a:ext>
            </a:extLst>
          </p:cNvPr>
          <p:cNvSpPr/>
          <p:nvPr/>
        </p:nvSpPr>
        <p:spPr>
          <a:xfrm>
            <a:off x="8228122" y="2763308"/>
            <a:ext cx="102380" cy="10238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8B90AF31-EDCF-4EA5-9FD6-FD413AC4ED50}"/>
              </a:ext>
            </a:extLst>
          </p:cNvPr>
          <p:cNvSpPr txBox="1"/>
          <p:nvPr/>
        </p:nvSpPr>
        <p:spPr>
          <a:xfrm>
            <a:off x="6708165" y="2976868"/>
            <a:ext cx="1145383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1"/>
                </a:solidFill>
                <a:latin typeface="+mj-lt"/>
              </a:rPr>
              <a:t>Average 5K</a:t>
            </a:r>
            <a:endParaRPr lang="en-ID" sz="10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0" name="Oval 79">
            <a:extLst>
              <a:ext uri="{FF2B5EF4-FFF2-40B4-BE49-F238E27FC236}">
                <a16:creationId xmlns:a16="http://schemas.microsoft.com/office/drawing/2014/main" id="{C7B9F351-F92A-4359-B88D-28FDE00794C7}"/>
              </a:ext>
            </a:extLst>
          </p:cNvPr>
          <p:cNvSpPr/>
          <p:nvPr/>
        </p:nvSpPr>
        <p:spPr>
          <a:xfrm>
            <a:off x="6763871" y="3252634"/>
            <a:ext cx="102380" cy="1023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81" name="Oval 80">
            <a:extLst>
              <a:ext uri="{FF2B5EF4-FFF2-40B4-BE49-F238E27FC236}">
                <a16:creationId xmlns:a16="http://schemas.microsoft.com/office/drawing/2014/main" id="{6AF5888A-C665-41D0-8BD2-7AF05B243AAD}"/>
              </a:ext>
            </a:extLst>
          </p:cNvPr>
          <p:cNvSpPr/>
          <p:nvPr/>
        </p:nvSpPr>
        <p:spPr>
          <a:xfrm>
            <a:off x="6925477" y="3252634"/>
            <a:ext cx="102380" cy="1023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82" name="Oval 81">
            <a:extLst>
              <a:ext uri="{FF2B5EF4-FFF2-40B4-BE49-F238E27FC236}">
                <a16:creationId xmlns:a16="http://schemas.microsoft.com/office/drawing/2014/main" id="{686117C3-0CF5-41D4-9BE0-FC0C07896074}"/>
              </a:ext>
            </a:extLst>
          </p:cNvPr>
          <p:cNvSpPr/>
          <p:nvPr/>
        </p:nvSpPr>
        <p:spPr>
          <a:xfrm>
            <a:off x="7087084" y="3252634"/>
            <a:ext cx="102380" cy="1023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83" name="Oval 82">
            <a:extLst>
              <a:ext uri="{FF2B5EF4-FFF2-40B4-BE49-F238E27FC236}">
                <a16:creationId xmlns:a16="http://schemas.microsoft.com/office/drawing/2014/main" id="{2C322D8D-6B5D-474A-80D1-A399731A1FDC}"/>
              </a:ext>
            </a:extLst>
          </p:cNvPr>
          <p:cNvSpPr/>
          <p:nvPr/>
        </p:nvSpPr>
        <p:spPr>
          <a:xfrm>
            <a:off x="7248691" y="3252634"/>
            <a:ext cx="102380" cy="1023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84" name="Oval 83">
            <a:extLst>
              <a:ext uri="{FF2B5EF4-FFF2-40B4-BE49-F238E27FC236}">
                <a16:creationId xmlns:a16="http://schemas.microsoft.com/office/drawing/2014/main" id="{B5CB5C98-EF3E-4425-BE6D-AF298D90D5B0}"/>
              </a:ext>
            </a:extLst>
          </p:cNvPr>
          <p:cNvSpPr/>
          <p:nvPr/>
        </p:nvSpPr>
        <p:spPr>
          <a:xfrm>
            <a:off x="7410441" y="3252634"/>
            <a:ext cx="102380" cy="1023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85" name="Oval 84">
            <a:extLst>
              <a:ext uri="{FF2B5EF4-FFF2-40B4-BE49-F238E27FC236}">
                <a16:creationId xmlns:a16="http://schemas.microsoft.com/office/drawing/2014/main" id="{E90B8799-0DBA-466D-9145-FA7E5E4EAF6B}"/>
              </a:ext>
            </a:extLst>
          </p:cNvPr>
          <p:cNvSpPr/>
          <p:nvPr/>
        </p:nvSpPr>
        <p:spPr>
          <a:xfrm>
            <a:off x="7573977" y="3252634"/>
            <a:ext cx="102380" cy="1023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86" name="Oval 85">
            <a:extLst>
              <a:ext uri="{FF2B5EF4-FFF2-40B4-BE49-F238E27FC236}">
                <a16:creationId xmlns:a16="http://schemas.microsoft.com/office/drawing/2014/main" id="{D6F286BF-ADD8-46AB-A5CA-6A7BD20B0622}"/>
              </a:ext>
            </a:extLst>
          </p:cNvPr>
          <p:cNvSpPr/>
          <p:nvPr/>
        </p:nvSpPr>
        <p:spPr>
          <a:xfrm>
            <a:off x="7737513" y="3252634"/>
            <a:ext cx="102380" cy="1023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87" name="Oval 86">
            <a:extLst>
              <a:ext uri="{FF2B5EF4-FFF2-40B4-BE49-F238E27FC236}">
                <a16:creationId xmlns:a16="http://schemas.microsoft.com/office/drawing/2014/main" id="{E6BC2D70-25D0-4DF7-94D4-3FF4A761BD82}"/>
              </a:ext>
            </a:extLst>
          </p:cNvPr>
          <p:cNvSpPr/>
          <p:nvPr/>
        </p:nvSpPr>
        <p:spPr>
          <a:xfrm>
            <a:off x="7901050" y="3252634"/>
            <a:ext cx="102380" cy="1023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88" name="Oval 87">
            <a:extLst>
              <a:ext uri="{FF2B5EF4-FFF2-40B4-BE49-F238E27FC236}">
                <a16:creationId xmlns:a16="http://schemas.microsoft.com/office/drawing/2014/main" id="{086816A9-DE09-4AD4-9B85-25DBA842D274}"/>
              </a:ext>
            </a:extLst>
          </p:cNvPr>
          <p:cNvSpPr/>
          <p:nvPr/>
        </p:nvSpPr>
        <p:spPr>
          <a:xfrm>
            <a:off x="8064586" y="3252634"/>
            <a:ext cx="102380" cy="1023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89" name="Oval 88">
            <a:extLst>
              <a:ext uri="{FF2B5EF4-FFF2-40B4-BE49-F238E27FC236}">
                <a16:creationId xmlns:a16="http://schemas.microsoft.com/office/drawing/2014/main" id="{5707CF66-DE8B-4720-AD27-60188BA4F5E8}"/>
              </a:ext>
            </a:extLst>
          </p:cNvPr>
          <p:cNvSpPr/>
          <p:nvPr/>
        </p:nvSpPr>
        <p:spPr>
          <a:xfrm>
            <a:off x="8228122" y="3252634"/>
            <a:ext cx="102380" cy="10238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B09E4DE0-E522-4ACA-B2CD-08DBCB12367E}"/>
              </a:ext>
            </a:extLst>
          </p:cNvPr>
          <p:cNvSpPr txBox="1"/>
          <p:nvPr/>
        </p:nvSpPr>
        <p:spPr>
          <a:xfrm>
            <a:off x="6708165" y="3464226"/>
            <a:ext cx="128081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1"/>
                </a:solidFill>
                <a:latin typeface="+mj-lt"/>
              </a:rPr>
              <a:t>Average 10K</a:t>
            </a:r>
            <a:endParaRPr lang="en-ID" sz="10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91" name="Oval 90">
            <a:extLst>
              <a:ext uri="{FF2B5EF4-FFF2-40B4-BE49-F238E27FC236}">
                <a16:creationId xmlns:a16="http://schemas.microsoft.com/office/drawing/2014/main" id="{3496109F-C303-4EE3-94BE-97A7B6894145}"/>
              </a:ext>
            </a:extLst>
          </p:cNvPr>
          <p:cNvSpPr/>
          <p:nvPr/>
        </p:nvSpPr>
        <p:spPr>
          <a:xfrm>
            <a:off x="6763871" y="3739993"/>
            <a:ext cx="102380" cy="1023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92" name="Oval 91">
            <a:extLst>
              <a:ext uri="{FF2B5EF4-FFF2-40B4-BE49-F238E27FC236}">
                <a16:creationId xmlns:a16="http://schemas.microsoft.com/office/drawing/2014/main" id="{EAAB54FE-6099-4F3E-8366-1ECF47E26E95}"/>
              </a:ext>
            </a:extLst>
          </p:cNvPr>
          <p:cNvSpPr/>
          <p:nvPr/>
        </p:nvSpPr>
        <p:spPr>
          <a:xfrm>
            <a:off x="6925477" y="3739993"/>
            <a:ext cx="102380" cy="1023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93" name="Oval 92">
            <a:extLst>
              <a:ext uri="{FF2B5EF4-FFF2-40B4-BE49-F238E27FC236}">
                <a16:creationId xmlns:a16="http://schemas.microsoft.com/office/drawing/2014/main" id="{D83DAEC3-0D71-4CB7-8247-7A255E970FE2}"/>
              </a:ext>
            </a:extLst>
          </p:cNvPr>
          <p:cNvSpPr/>
          <p:nvPr/>
        </p:nvSpPr>
        <p:spPr>
          <a:xfrm>
            <a:off x="7087084" y="3739993"/>
            <a:ext cx="102380" cy="1023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94" name="Oval 93">
            <a:extLst>
              <a:ext uri="{FF2B5EF4-FFF2-40B4-BE49-F238E27FC236}">
                <a16:creationId xmlns:a16="http://schemas.microsoft.com/office/drawing/2014/main" id="{8937CB06-6FD5-44BB-82C4-FF970975CF9A}"/>
              </a:ext>
            </a:extLst>
          </p:cNvPr>
          <p:cNvSpPr/>
          <p:nvPr/>
        </p:nvSpPr>
        <p:spPr>
          <a:xfrm>
            <a:off x="7248691" y="3739993"/>
            <a:ext cx="102380" cy="1023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95" name="Oval 94">
            <a:extLst>
              <a:ext uri="{FF2B5EF4-FFF2-40B4-BE49-F238E27FC236}">
                <a16:creationId xmlns:a16="http://schemas.microsoft.com/office/drawing/2014/main" id="{DC528754-44E9-49BE-9D40-E05D693C8FF7}"/>
              </a:ext>
            </a:extLst>
          </p:cNvPr>
          <p:cNvSpPr/>
          <p:nvPr/>
        </p:nvSpPr>
        <p:spPr>
          <a:xfrm>
            <a:off x="7410441" y="3739993"/>
            <a:ext cx="102380" cy="1023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96" name="Oval 95">
            <a:extLst>
              <a:ext uri="{FF2B5EF4-FFF2-40B4-BE49-F238E27FC236}">
                <a16:creationId xmlns:a16="http://schemas.microsoft.com/office/drawing/2014/main" id="{CCB7FBCD-12D6-4812-936B-89E908655E2F}"/>
              </a:ext>
            </a:extLst>
          </p:cNvPr>
          <p:cNvSpPr/>
          <p:nvPr/>
        </p:nvSpPr>
        <p:spPr>
          <a:xfrm>
            <a:off x="7573977" y="3739993"/>
            <a:ext cx="102380" cy="1023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97" name="Oval 96">
            <a:extLst>
              <a:ext uri="{FF2B5EF4-FFF2-40B4-BE49-F238E27FC236}">
                <a16:creationId xmlns:a16="http://schemas.microsoft.com/office/drawing/2014/main" id="{73BB7BDC-A6CB-400C-8B68-812895F82759}"/>
              </a:ext>
            </a:extLst>
          </p:cNvPr>
          <p:cNvSpPr/>
          <p:nvPr/>
        </p:nvSpPr>
        <p:spPr>
          <a:xfrm>
            <a:off x="7737513" y="3739993"/>
            <a:ext cx="102380" cy="1023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98" name="Oval 97">
            <a:extLst>
              <a:ext uri="{FF2B5EF4-FFF2-40B4-BE49-F238E27FC236}">
                <a16:creationId xmlns:a16="http://schemas.microsoft.com/office/drawing/2014/main" id="{70D7271B-B1F9-449F-8A68-EDD214A3BDF3}"/>
              </a:ext>
            </a:extLst>
          </p:cNvPr>
          <p:cNvSpPr/>
          <p:nvPr/>
        </p:nvSpPr>
        <p:spPr>
          <a:xfrm>
            <a:off x="7901050" y="3739993"/>
            <a:ext cx="102380" cy="1023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99" name="Oval 98">
            <a:extLst>
              <a:ext uri="{FF2B5EF4-FFF2-40B4-BE49-F238E27FC236}">
                <a16:creationId xmlns:a16="http://schemas.microsoft.com/office/drawing/2014/main" id="{33067A02-58D5-46A6-8C14-3494C0E1BE58}"/>
              </a:ext>
            </a:extLst>
          </p:cNvPr>
          <p:cNvSpPr/>
          <p:nvPr/>
        </p:nvSpPr>
        <p:spPr>
          <a:xfrm>
            <a:off x="8064586" y="3739993"/>
            <a:ext cx="102380" cy="10238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00" name="Oval 99">
            <a:extLst>
              <a:ext uri="{FF2B5EF4-FFF2-40B4-BE49-F238E27FC236}">
                <a16:creationId xmlns:a16="http://schemas.microsoft.com/office/drawing/2014/main" id="{E0AE180F-3E2F-4FC7-AA3D-C844E6948FD7}"/>
              </a:ext>
            </a:extLst>
          </p:cNvPr>
          <p:cNvSpPr/>
          <p:nvPr/>
        </p:nvSpPr>
        <p:spPr>
          <a:xfrm>
            <a:off x="8228122" y="3739993"/>
            <a:ext cx="102380" cy="10238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01" name="Freeform 5">
            <a:extLst>
              <a:ext uri="{FF2B5EF4-FFF2-40B4-BE49-F238E27FC236}">
                <a16:creationId xmlns:a16="http://schemas.microsoft.com/office/drawing/2014/main" id="{27511A19-0472-4E0E-92C2-A86A02CDD226}"/>
              </a:ext>
            </a:extLst>
          </p:cNvPr>
          <p:cNvSpPr>
            <a:spLocks noEditPoints="1"/>
          </p:cNvSpPr>
          <p:nvPr/>
        </p:nvSpPr>
        <p:spPr bwMode="auto">
          <a:xfrm rot="10800000">
            <a:off x="4610732" y="3867196"/>
            <a:ext cx="206312" cy="162951"/>
          </a:xfrm>
          <a:custGeom>
            <a:avLst/>
            <a:gdLst>
              <a:gd name="T0" fmla="*/ 0 w 465"/>
              <a:gd name="T1" fmla="*/ 235 h 367"/>
              <a:gd name="T2" fmla="*/ 12 w 465"/>
              <a:gd name="T3" fmla="*/ 161 h 367"/>
              <a:gd name="T4" fmla="*/ 49 w 465"/>
              <a:gd name="T5" fmla="*/ 95 h 367"/>
              <a:gd name="T6" fmla="*/ 115 w 465"/>
              <a:gd name="T7" fmla="*/ 40 h 367"/>
              <a:gd name="T8" fmla="*/ 214 w 465"/>
              <a:gd name="T9" fmla="*/ 0 h 367"/>
              <a:gd name="T10" fmla="*/ 214 w 465"/>
              <a:gd name="T11" fmla="*/ 62 h 367"/>
              <a:gd name="T12" fmla="*/ 168 w 465"/>
              <a:gd name="T13" fmla="*/ 81 h 367"/>
              <a:gd name="T14" fmla="*/ 136 w 465"/>
              <a:gd name="T15" fmla="*/ 101 h 367"/>
              <a:gd name="T16" fmla="*/ 116 w 465"/>
              <a:gd name="T17" fmla="*/ 125 h 367"/>
              <a:gd name="T18" fmla="*/ 109 w 465"/>
              <a:gd name="T19" fmla="*/ 156 h 367"/>
              <a:gd name="T20" fmla="*/ 115 w 465"/>
              <a:gd name="T21" fmla="*/ 175 h 367"/>
              <a:gd name="T22" fmla="*/ 132 w 465"/>
              <a:gd name="T23" fmla="*/ 188 h 367"/>
              <a:gd name="T24" fmla="*/ 153 w 465"/>
              <a:gd name="T25" fmla="*/ 202 h 367"/>
              <a:gd name="T26" fmla="*/ 174 w 465"/>
              <a:gd name="T27" fmla="*/ 219 h 367"/>
              <a:gd name="T28" fmla="*/ 190 w 465"/>
              <a:gd name="T29" fmla="*/ 245 h 367"/>
              <a:gd name="T30" fmla="*/ 197 w 465"/>
              <a:gd name="T31" fmla="*/ 284 h 367"/>
              <a:gd name="T32" fmla="*/ 172 w 465"/>
              <a:gd name="T33" fmla="*/ 346 h 367"/>
              <a:gd name="T34" fmla="*/ 110 w 465"/>
              <a:gd name="T35" fmla="*/ 367 h 367"/>
              <a:gd name="T36" fmla="*/ 30 w 465"/>
              <a:gd name="T37" fmla="*/ 332 h 367"/>
              <a:gd name="T38" fmla="*/ 0 w 465"/>
              <a:gd name="T39" fmla="*/ 235 h 367"/>
              <a:gd name="T40" fmla="*/ 251 w 465"/>
              <a:gd name="T41" fmla="*/ 235 h 367"/>
              <a:gd name="T42" fmla="*/ 263 w 465"/>
              <a:gd name="T43" fmla="*/ 161 h 367"/>
              <a:gd name="T44" fmla="*/ 300 w 465"/>
              <a:gd name="T45" fmla="*/ 95 h 367"/>
              <a:gd name="T46" fmla="*/ 366 w 465"/>
              <a:gd name="T47" fmla="*/ 40 h 367"/>
              <a:gd name="T48" fmla="*/ 465 w 465"/>
              <a:gd name="T49" fmla="*/ 0 h 367"/>
              <a:gd name="T50" fmla="*/ 465 w 465"/>
              <a:gd name="T51" fmla="*/ 62 h 367"/>
              <a:gd name="T52" fmla="*/ 420 w 465"/>
              <a:gd name="T53" fmla="*/ 81 h 367"/>
              <a:gd name="T54" fmla="*/ 386 w 465"/>
              <a:gd name="T55" fmla="*/ 101 h 367"/>
              <a:gd name="T56" fmla="*/ 367 w 465"/>
              <a:gd name="T57" fmla="*/ 125 h 367"/>
              <a:gd name="T58" fmla="*/ 360 w 465"/>
              <a:gd name="T59" fmla="*/ 156 h 367"/>
              <a:gd name="T60" fmla="*/ 366 w 465"/>
              <a:gd name="T61" fmla="*/ 175 h 367"/>
              <a:gd name="T62" fmla="*/ 383 w 465"/>
              <a:gd name="T63" fmla="*/ 188 h 367"/>
              <a:gd name="T64" fmla="*/ 404 w 465"/>
              <a:gd name="T65" fmla="*/ 202 h 367"/>
              <a:gd name="T66" fmla="*/ 425 w 465"/>
              <a:gd name="T67" fmla="*/ 219 h 367"/>
              <a:gd name="T68" fmla="*/ 441 w 465"/>
              <a:gd name="T69" fmla="*/ 245 h 367"/>
              <a:gd name="T70" fmla="*/ 448 w 465"/>
              <a:gd name="T71" fmla="*/ 284 h 367"/>
              <a:gd name="T72" fmla="*/ 423 w 465"/>
              <a:gd name="T73" fmla="*/ 346 h 367"/>
              <a:gd name="T74" fmla="*/ 361 w 465"/>
              <a:gd name="T75" fmla="*/ 367 h 367"/>
              <a:gd name="T76" fmla="*/ 280 w 465"/>
              <a:gd name="T77" fmla="*/ 332 h 367"/>
              <a:gd name="T78" fmla="*/ 251 w 465"/>
              <a:gd name="T79" fmla="*/ 235 h 3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465" h="367">
                <a:moveTo>
                  <a:pt x="0" y="235"/>
                </a:moveTo>
                <a:cubicBezTo>
                  <a:pt x="0" y="210"/>
                  <a:pt x="4" y="185"/>
                  <a:pt x="12" y="161"/>
                </a:cubicBezTo>
                <a:cubicBezTo>
                  <a:pt x="20" y="138"/>
                  <a:pt x="32" y="116"/>
                  <a:pt x="49" y="95"/>
                </a:cubicBezTo>
                <a:cubicBezTo>
                  <a:pt x="66" y="75"/>
                  <a:pt x="88" y="57"/>
                  <a:pt x="115" y="40"/>
                </a:cubicBezTo>
                <a:cubicBezTo>
                  <a:pt x="142" y="24"/>
                  <a:pt x="175" y="11"/>
                  <a:pt x="214" y="0"/>
                </a:cubicBezTo>
                <a:cubicBezTo>
                  <a:pt x="214" y="62"/>
                  <a:pt x="214" y="62"/>
                  <a:pt x="214" y="62"/>
                </a:cubicBezTo>
                <a:cubicBezTo>
                  <a:pt x="197" y="69"/>
                  <a:pt x="182" y="75"/>
                  <a:pt x="168" y="81"/>
                </a:cubicBezTo>
                <a:cubicBezTo>
                  <a:pt x="155" y="87"/>
                  <a:pt x="144" y="94"/>
                  <a:pt x="136" y="101"/>
                </a:cubicBezTo>
                <a:cubicBezTo>
                  <a:pt x="127" y="109"/>
                  <a:pt x="120" y="117"/>
                  <a:pt x="116" y="125"/>
                </a:cubicBezTo>
                <a:cubicBezTo>
                  <a:pt x="111" y="134"/>
                  <a:pt x="109" y="144"/>
                  <a:pt x="109" y="156"/>
                </a:cubicBezTo>
                <a:cubicBezTo>
                  <a:pt x="109" y="164"/>
                  <a:pt x="111" y="170"/>
                  <a:pt x="115" y="175"/>
                </a:cubicBezTo>
                <a:cubicBezTo>
                  <a:pt x="120" y="180"/>
                  <a:pt x="125" y="184"/>
                  <a:pt x="132" y="188"/>
                </a:cubicBezTo>
                <a:cubicBezTo>
                  <a:pt x="138" y="193"/>
                  <a:pt x="146" y="197"/>
                  <a:pt x="153" y="202"/>
                </a:cubicBezTo>
                <a:cubicBezTo>
                  <a:pt x="160" y="206"/>
                  <a:pt x="167" y="212"/>
                  <a:pt x="174" y="219"/>
                </a:cubicBezTo>
                <a:cubicBezTo>
                  <a:pt x="181" y="225"/>
                  <a:pt x="186" y="234"/>
                  <a:pt x="190" y="245"/>
                </a:cubicBezTo>
                <a:cubicBezTo>
                  <a:pt x="195" y="255"/>
                  <a:pt x="197" y="268"/>
                  <a:pt x="197" y="284"/>
                </a:cubicBezTo>
                <a:cubicBezTo>
                  <a:pt x="197" y="311"/>
                  <a:pt x="189" y="332"/>
                  <a:pt x="172" y="346"/>
                </a:cubicBezTo>
                <a:cubicBezTo>
                  <a:pt x="155" y="360"/>
                  <a:pt x="135" y="367"/>
                  <a:pt x="110" y="367"/>
                </a:cubicBezTo>
                <a:cubicBezTo>
                  <a:pt x="76" y="367"/>
                  <a:pt x="49" y="355"/>
                  <a:pt x="30" y="332"/>
                </a:cubicBezTo>
                <a:cubicBezTo>
                  <a:pt x="10" y="308"/>
                  <a:pt x="0" y="276"/>
                  <a:pt x="0" y="235"/>
                </a:cubicBezTo>
                <a:close/>
                <a:moveTo>
                  <a:pt x="251" y="235"/>
                </a:moveTo>
                <a:cubicBezTo>
                  <a:pt x="251" y="210"/>
                  <a:pt x="255" y="185"/>
                  <a:pt x="263" y="161"/>
                </a:cubicBezTo>
                <a:cubicBezTo>
                  <a:pt x="270" y="138"/>
                  <a:pt x="283" y="116"/>
                  <a:pt x="300" y="95"/>
                </a:cubicBezTo>
                <a:cubicBezTo>
                  <a:pt x="317" y="75"/>
                  <a:pt x="339" y="57"/>
                  <a:pt x="366" y="40"/>
                </a:cubicBezTo>
                <a:cubicBezTo>
                  <a:pt x="393" y="24"/>
                  <a:pt x="426" y="11"/>
                  <a:pt x="465" y="0"/>
                </a:cubicBezTo>
                <a:cubicBezTo>
                  <a:pt x="465" y="62"/>
                  <a:pt x="465" y="62"/>
                  <a:pt x="465" y="62"/>
                </a:cubicBezTo>
                <a:cubicBezTo>
                  <a:pt x="448" y="69"/>
                  <a:pt x="433" y="75"/>
                  <a:pt x="420" y="81"/>
                </a:cubicBezTo>
                <a:cubicBezTo>
                  <a:pt x="406" y="87"/>
                  <a:pt x="395" y="94"/>
                  <a:pt x="386" y="101"/>
                </a:cubicBezTo>
                <a:cubicBezTo>
                  <a:pt x="378" y="109"/>
                  <a:pt x="371" y="117"/>
                  <a:pt x="367" y="125"/>
                </a:cubicBezTo>
                <a:cubicBezTo>
                  <a:pt x="362" y="134"/>
                  <a:pt x="360" y="144"/>
                  <a:pt x="360" y="156"/>
                </a:cubicBezTo>
                <a:cubicBezTo>
                  <a:pt x="360" y="164"/>
                  <a:pt x="362" y="170"/>
                  <a:pt x="366" y="175"/>
                </a:cubicBezTo>
                <a:cubicBezTo>
                  <a:pt x="371" y="180"/>
                  <a:pt x="376" y="184"/>
                  <a:pt x="383" y="188"/>
                </a:cubicBezTo>
                <a:cubicBezTo>
                  <a:pt x="389" y="193"/>
                  <a:pt x="396" y="197"/>
                  <a:pt x="404" y="202"/>
                </a:cubicBezTo>
                <a:cubicBezTo>
                  <a:pt x="411" y="206"/>
                  <a:pt x="418" y="212"/>
                  <a:pt x="425" y="219"/>
                </a:cubicBezTo>
                <a:cubicBezTo>
                  <a:pt x="431" y="225"/>
                  <a:pt x="437" y="234"/>
                  <a:pt x="441" y="245"/>
                </a:cubicBezTo>
                <a:cubicBezTo>
                  <a:pt x="446" y="255"/>
                  <a:pt x="448" y="268"/>
                  <a:pt x="448" y="284"/>
                </a:cubicBezTo>
                <a:cubicBezTo>
                  <a:pt x="448" y="311"/>
                  <a:pt x="439" y="332"/>
                  <a:pt x="423" y="346"/>
                </a:cubicBezTo>
                <a:cubicBezTo>
                  <a:pt x="406" y="360"/>
                  <a:pt x="386" y="367"/>
                  <a:pt x="361" y="367"/>
                </a:cubicBezTo>
                <a:cubicBezTo>
                  <a:pt x="327" y="367"/>
                  <a:pt x="300" y="355"/>
                  <a:pt x="280" y="332"/>
                </a:cubicBezTo>
                <a:cubicBezTo>
                  <a:pt x="261" y="308"/>
                  <a:pt x="251" y="276"/>
                  <a:pt x="251" y="235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D3EEF297-91D8-4997-AF9E-CFE65A13EEEF}"/>
              </a:ext>
            </a:extLst>
          </p:cNvPr>
          <p:cNvSpPr txBox="1"/>
          <p:nvPr/>
        </p:nvSpPr>
        <p:spPr>
          <a:xfrm>
            <a:off x="4525293" y="2499983"/>
            <a:ext cx="1430395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Start from your country now!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638915A1-09DA-4EDB-9022-FFD1E895B1A7}"/>
              </a:ext>
            </a:extLst>
          </p:cNvPr>
          <p:cNvSpPr txBox="1"/>
          <p:nvPr/>
        </p:nvSpPr>
        <p:spPr>
          <a:xfrm>
            <a:off x="4538905" y="3227860"/>
            <a:ext cx="1665704" cy="5932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50" dirty="0"/>
              <a:t>A wonderful serenity has taken possession of my entire soul, like these sweet mornings</a:t>
            </a:r>
          </a:p>
        </p:txBody>
      </p:sp>
    </p:spTree>
    <p:extLst>
      <p:ext uri="{BB962C8B-B14F-4D97-AF65-F5344CB8AC3E}">
        <p14:creationId xmlns:p14="http://schemas.microsoft.com/office/powerpoint/2010/main" val="71464548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8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3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4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7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8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2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5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6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9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0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7" grpId="0"/>
      <p:bldP spid="68" grpId="0"/>
      <p:bldP spid="69" grpId="0" animBg="1"/>
      <p:bldP spid="70" grpId="0" animBg="1"/>
      <p:bldP spid="71" grpId="0" animBg="1"/>
      <p:bldP spid="72" grpId="0" animBg="1"/>
      <p:bldP spid="73" grpId="0" animBg="1"/>
      <p:bldP spid="74" grpId="0" animBg="1"/>
      <p:bldP spid="75" grpId="0" animBg="1"/>
      <p:bldP spid="76" grpId="0" animBg="1"/>
      <p:bldP spid="77" grpId="0" animBg="1"/>
      <p:bldP spid="78" grpId="0" animBg="1"/>
      <p:bldP spid="79" grpId="0"/>
      <p:bldP spid="80" grpId="0" animBg="1"/>
      <p:bldP spid="81" grpId="0" animBg="1"/>
      <p:bldP spid="82" grpId="0" animBg="1"/>
      <p:bldP spid="83" grpId="0" animBg="1"/>
      <p:bldP spid="84" grpId="0" animBg="1"/>
      <p:bldP spid="85" grpId="0" animBg="1"/>
      <p:bldP spid="86" grpId="0" animBg="1"/>
      <p:bldP spid="87" grpId="0" animBg="1"/>
      <p:bldP spid="88" grpId="0" animBg="1"/>
      <p:bldP spid="89" grpId="0" animBg="1"/>
      <p:bldP spid="90" grpId="0"/>
      <p:bldP spid="91" grpId="0" animBg="1"/>
      <p:bldP spid="92" grpId="0" animBg="1"/>
      <p:bldP spid="93" grpId="0" animBg="1"/>
      <p:bldP spid="94" grpId="0" animBg="1"/>
      <p:bldP spid="95" grpId="0" animBg="1"/>
      <p:bldP spid="96" grpId="0" animBg="1"/>
      <p:bldP spid="97" grpId="0" animBg="1"/>
      <p:bldP spid="98" grpId="0" animBg="1"/>
      <p:bldP spid="99" grpId="0" animBg="1"/>
      <p:bldP spid="100" grpId="0" animBg="1"/>
      <p:bldP spid="101" grpId="0" animBg="1"/>
      <p:bldP spid="102" grpId="0"/>
      <p:bldP spid="10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" name="PpHolder1">
            <a:extLst>
              <a:ext uri="{FF2B5EF4-FFF2-40B4-BE49-F238E27FC236}">
                <a16:creationId xmlns:a16="http://schemas.microsoft.com/office/drawing/2014/main" id="{EE4E159C-A889-4091-8248-A0DCCEB63A34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" y="0"/>
            <a:ext cx="9143997" cy="6858000"/>
          </a:xfrm>
          <a:custGeom>
            <a:avLst/>
            <a:gdLst>
              <a:gd name="connsiteX0" fmla="*/ 0 w 9143997"/>
              <a:gd name="connsiteY0" fmla="*/ 0 h 6858000"/>
              <a:gd name="connsiteX1" fmla="*/ 9143997 w 9143997"/>
              <a:gd name="connsiteY1" fmla="*/ 0 h 6858000"/>
              <a:gd name="connsiteX2" fmla="*/ 9143997 w 9143997"/>
              <a:gd name="connsiteY2" fmla="*/ 6858000 h 6858000"/>
              <a:gd name="connsiteX3" fmla="*/ 0 w 9143997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3997" h="6858000">
                <a:moveTo>
                  <a:pt x="0" y="0"/>
                </a:moveTo>
                <a:lnTo>
                  <a:pt x="9143997" y="0"/>
                </a:lnTo>
                <a:lnTo>
                  <a:pt x="9143997" y="6858000"/>
                </a:lnTo>
                <a:lnTo>
                  <a:pt x="0" y="6858000"/>
                </a:lnTo>
                <a:close/>
              </a:path>
            </a:pathLst>
          </a:custGeom>
        </p:spPr>
      </p:pic>
      <p:grpSp>
        <p:nvGrpSpPr>
          <p:cNvPr id="62" name="Group 61">
            <a:extLst>
              <a:ext uri="{FF2B5EF4-FFF2-40B4-BE49-F238E27FC236}">
                <a16:creationId xmlns:a16="http://schemas.microsoft.com/office/drawing/2014/main" id="{3713B551-291F-4724-BB44-F96A9B2D45E6}"/>
              </a:ext>
            </a:extLst>
          </p:cNvPr>
          <p:cNvGrpSpPr/>
          <p:nvPr/>
        </p:nvGrpSpPr>
        <p:grpSpPr>
          <a:xfrm>
            <a:off x="129457" y="5682308"/>
            <a:ext cx="1726040" cy="1078036"/>
            <a:chOff x="172608" y="5326320"/>
            <a:chExt cx="2301387" cy="1437381"/>
          </a:xfrm>
        </p:grpSpPr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8EF20D7F-A25C-4B12-957F-930E209BF331}"/>
                </a:ext>
              </a:extLst>
            </p:cNvPr>
            <p:cNvSpPr/>
            <p:nvPr/>
          </p:nvSpPr>
          <p:spPr>
            <a:xfrm>
              <a:off x="172608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09793BB9-9143-499C-945A-46A3298021BD}"/>
                </a:ext>
              </a:extLst>
            </p:cNvPr>
            <p:cNvSpPr/>
            <p:nvPr/>
          </p:nvSpPr>
          <p:spPr>
            <a:xfrm>
              <a:off x="545060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77BCDF21-7532-4337-AC40-DE1A494755C3}"/>
                </a:ext>
              </a:extLst>
            </p:cNvPr>
            <p:cNvSpPr/>
            <p:nvPr/>
          </p:nvSpPr>
          <p:spPr>
            <a:xfrm>
              <a:off x="917512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21A5CC54-57F9-4120-804C-08A5548381BA}"/>
                </a:ext>
              </a:extLst>
            </p:cNvPr>
            <p:cNvSpPr/>
            <p:nvPr/>
          </p:nvSpPr>
          <p:spPr>
            <a:xfrm>
              <a:off x="1289964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EDA3B362-5141-402B-B584-815E717C9E79}"/>
                </a:ext>
              </a:extLst>
            </p:cNvPr>
            <p:cNvSpPr/>
            <p:nvPr/>
          </p:nvSpPr>
          <p:spPr>
            <a:xfrm>
              <a:off x="1662416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F4905FAD-0765-4335-ACB7-94A1A0F734C9}"/>
                </a:ext>
              </a:extLst>
            </p:cNvPr>
            <p:cNvSpPr/>
            <p:nvPr/>
          </p:nvSpPr>
          <p:spPr>
            <a:xfrm>
              <a:off x="2034868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E0D9D9B9-2D73-46F2-A977-E4B4DE135320}"/>
                </a:ext>
              </a:extLst>
            </p:cNvPr>
            <p:cNvSpPr/>
            <p:nvPr/>
          </p:nvSpPr>
          <p:spPr>
            <a:xfrm>
              <a:off x="2407320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7875EEDA-E0ED-491D-8E98-4105D903D44B}"/>
                </a:ext>
              </a:extLst>
            </p:cNvPr>
            <p:cNvSpPr/>
            <p:nvPr/>
          </p:nvSpPr>
          <p:spPr>
            <a:xfrm>
              <a:off x="172608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C48AED6B-E99F-4E12-BB67-C64A0657FB1E}"/>
                </a:ext>
              </a:extLst>
            </p:cNvPr>
            <p:cNvSpPr/>
            <p:nvPr/>
          </p:nvSpPr>
          <p:spPr>
            <a:xfrm>
              <a:off x="545060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9EECE7D7-066B-4E89-A8E0-F8569FEC1D0B}"/>
                </a:ext>
              </a:extLst>
            </p:cNvPr>
            <p:cNvSpPr/>
            <p:nvPr/>
          </p:nvSpPr>
          <p:spPr>
            <a:xfrm>
              <a:off x="917512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4E0EA6A6-211F-4392-A465-879998594092}"/>
                </a:ext>
              </a:extLst>
            </p:cNvPr>
            <p:cNvSpPr/>
            <p:nvPr/>
          </p:nvSpPr>
          <p:spPr>
            <a:xfrm>
              <a:off x="1289964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B604F58E-C1BC-4D56-BC17-DF213E59C132}"/>
                </a:ext>
              </a:extLst>
            </p:cNvPr>
            <p:cNvSpPr/>
            <p:nvPr/>
          </p:nvSpPr>
          <p:spPr>
            <a:xfrm>
              <a:off x="1662416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5087FFB3-BE31-462B-AB46-F95EC187FF44}"/>
                </a:ext>
              </a:extLst>
            </p:cNvPr>
            <p:cNvSpPr/>
            <p:nvPr/>
          </p:nvSpPr>
          <p:spPr>
            <a:xfrm>
              <a:off x="2034868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2D8B6525-2A18-4CFD-9848-EAD0F1D16764}"/>
                </a:ext>
              </a:extLst>
            </p:cNvPr>
            <p:cNvSpPr/>
            <p:nvPr/>
          </p:nvSpPr>
          <p:spPr>
            <a:xfrm>
              <a:off x="2407320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CB939C1D-4362-4FC5-89F5-7F0C87048575}"/>
                </a:ext>
              </a:extLst>
            </p:cNvPr>
            <p:cNvSpPr/>
            <p:nvPr/>
          </p:nvSpPr>
          <p:spPr>
            <a:xfrm>
              <a:off x="172608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BA9F21CE-BEB5-45A7-8D2F-7FE839E99D61}"/>
                </a:ext>
              </a:extLst>
            </p:cNvPr>
            <p:cNvSpPr/>
            <p:nvPr/>
          </p:nvSpPr>
          <p:spPr>
            <a:xfrm>
              <a:off x="545060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4DB708EB-FCD8-467F-99A1-4364EFE635CF}"/>
                </a:ext>
              </a:extLst>
            </p:cNvPr>
            <p:cNvSpPr/>
            <p:nvPr/>
          </p:nvSpPr>
          <p:spPr>
            <a:xfrm>
              <a:off x="917512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ABE5820D-A6B0-414D-B3C6-A298E7F92FED}"/>
                </a:ext>
              </a:extLst>
            </p:cNvPr>
            <p:cNvSpPr/>
            <p:nvPr/>
          </p:nvSpPr>
          <p:spPr>
            <a:xfrm>
              <a:off x="1289964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0B48FB3F-3922-4A0C-B9B8-890EFAF04C95}"/>
                </a:ext>
              </a:extLst>
            </p:cNvPr>
            <p:cNvSpPr/>
            <p:nvPr/>
          </p:nvSpPr>
          <p:spPr>
            <a:xfrm>
              <a:off x="1662416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90D04162-8C93-4CA2-AC21-291C59D18343}"/>
                </a:ext>
              </a:extLst>
            </p:cNvPr>
            <p:cNvSpPr/>
            <p:nvPr/>
          </p:nvSpPr>
          <p:spPr>
            <a:xfrm>
              <a:off x="2034868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31C0DAB7-EDF1-4466-BB96-47E5E7C9504F}"/>
                </a:ext>
              </a:extLst>
            </p:cNvPr>
            <p:cNvSpPr/>
            <p:nvPr/>
          </p:nvSpPr>
          <p:spPr>
            <a:xfrm>
              <a:off x="2407320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6B8A0A86-651A-473B-B952-1F672997E644}"/>
                </a:ext>
              </a:extLst>
            </p:cNvPr>
            <p:cNvSpPr/>
            <p:nvPr/>
          </p:nvSpPr>
          <p:spPr>
            <a:xfrm>
              <a:off x="172608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DC8FBFCF-028E-4CE8-8E7D-5C18E39800D5}"/>
                </a:ext>
              </a:extLst>
            </p:cNvPr>
            <p:cNvSpPr/>
            <p:nvPr/>
          </p:nvSpPr>
          <p:spPr>
            <a:xfrm>
              <a:off x="545060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DBD094CE-8A23-43C8-879C-CDE1C7AA3365}"/>
                </a:ext>
              </a:extLst>
            </p:cNvPr>
            <p:cNvSpPr/>
            <p:nvPr/>
          </p:nvSpPr>
          <p:spPr>
            <a:xfrm>
              <a:off x="917512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2956A2F5-A522-476C-9E47-B84FE28DC49D}"/>
                </a:ext>
              </a:extLst>
            </p:cNvPr>
            <p:cNvSpPr/>
            <p:nvPr/>
          </p:nvSpPr>
          <p:spPr>
            <a:xfrm>
              <a:off x="1289964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1B4450B4-B296-46AF-80C1-9B62A9D183A8}"/>
                </a:ext>
              </a:extLst>
            </p:cNvPr>
            <p:cNvSpPr/>
            <p:nvPr/>
          </p:nvSpPr>
          <p:spPr>
            <a:xfrm>
              <a:off x="1662416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0D5C4D08-1852-432E-BBFB-70102E1B5674}"/>
                </a:ext>
              </a:extLst>
            </p:cNvPr>
            <p:cNvSpPr/>
            <p:nvPr/>
          </p:nvSpPr>
          <p:spPr>
            <a:xfrm>
              <a:off x="2034868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F2C89D61-7BE5-4A6B-92B1-F7AA7B61F0B1}"/>
                </a:ext>
              </a:extLst>
            </p:cNvPr>
            <p:cNvSpPr/>
            <p:nvPr/>
          </p:nvSpPr>
          <p:spPr>
            <a:xfrm>
              <a:off x="2407320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65" name="Rectangle 64">
            <a:extLst>
              <a:ext uri="{FF2B5EF4-FFF2-40B4-BE49-F238E27FC236}">
                <a16:creationId xmlns:a16="http://schemas.microsoft.com/office/drawing/2014/main" id="{4E6CF2CE-1843-4F76-92EF-051D3293F441}"/>
              </a:ext>
            </a:extLst>
          </p:cNvPr>
          <p:cNvSpPr/>
          <p:nvPr/>
        </p:nvSpPr>
        <p:spPr>
          <a:xfrm>
            <a:off x="1107767" y="0"/>
            <a:ext cx="6928466" cy="5682308"/>
          </a:xfrm>
          <a:prstGeom prst="rect">
            <a:avLst/>
          </a:prstGeom>
          <a:solidFill>
            <a:schemeClr val="tx2">
              <a:lumMod val="75000"/>
              <a:alpha val="3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318ED09-E521-4344-A5F4-412114D4037B}"/>
              </a:ext>
            </a:extLst>
          </p:cNvPr>
          <p:cNvSpPr/>
          <p:nvPr/>
        </p:nvSpPr>
        <p:spPr>
          <a:xfrm>
            <a:off x="718980" y="5367463"/>
            <a:ext cx="789273" cy="56362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9F8E59F6-8AEC-484A-BC1A-74D0B320BDF3}"/>
              </a:ext>
            </a:extLst>
          </p:cNvPr>
          <p:cNvSpPr txBox="1"/>
          <p:nvPr/>
        </p:nvSpPr>
        <p:spPr>
          <a:xfrm>
            <a:off x="2465883" y="3967904"/>
            <a:ext cx="4212234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  <p:grpSp>
        <p:nvGrpSpPr>
          <p:cNvPr id="66" name="Group 65">
            <a:extLst>
              <a:ext uri="{FF2B5EF4-FFF2-40B4-BE49-F238E27FC236}">
                <a16:creationId xmlns:a16="http://schemas.microsoft.com/office/drawing/2014/main" id="{38FAB090-1AE6-43F0-B91A-17CAE61A0668}"/>
              </a:ext>
            </a:extLst>
          </p:cNvPr>
          <p:cNvGrpSpPr/>
          <p:nvPr/>
        </p:nvGrpSpPr>
        <p:grpSpPr>
          <a:xfrm rot="5400000">
            <a:off x="8257745" y="894217"/>
            <a:ext cx="604598" cy="394618"/>
            <a:chOff x="2438034" y="780754"/>
            <a:chExt cx="4365174" cy="284912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</p:grpSpPr>
        <p:grpSp>
          <p:nvGrpSpPr>
            <p:cNvPr id="67" name="Group 66">
              <a:extLst>
                <a:ext uri="{FF2B5EF4-FFF2-40B4-BE49-F238E27FC236}">
                  <a16:creationId xmlns:a16="http://schemas.microsoft.com/office/drawing/2014/main" id="{C3AD73C5-2833-4FC1-B87A-09226A5E848C}"/>
                </a:ext>
              </a:extLst>
            </p:cNvPr>
            <p:cNvGrpSpPr/>
            <p:nvPr/>
          </p:nvGrpSpPr>
          <p:grpSpPr>
            <a:xfrm>
              <a:off x="2438034" y="780754"/>
              <a:ext cx="4365174" cy="2849126"/>
              <a:chOff x="4690044" y="1193071"/>
              <a:chExt cx="5453690" cy="3559595"/>
            </a:xfrm>
            <a:grpFill/>
          </p:grpSpPr>
          <p:sp>
            <p:nvSpPr>
              <p:cNvPr id="69" name="Freeform: Shape 68">
                <a:extLst>
                  <a:ext uri="{FF2B5EF4-FFF2-40B4-BE49-F238E27FC236}">
                    <a16:creationId xmlns:a16="http://schemas.microsoft.com/office/drawing/2014/main" id="{6B2010C0-31D1-43E6-B2D7-EBA0239677D7}"/>
                  </a:ext>
                </a:extLst>
              </p:cNvPr>
              <p:cNvSpPr/>
              <p:nvPr/>
            </p:nvSpPr>
            <p:spPr>
              <a:xfrm>
                <a:off x="4690044" y="1193071"/>
                <a:ext cx="1240986" cy="1330528"/>
              </a:xfrm>
              <a:custGeom>
                <a:avLst/>
                <a:gdLst>
                  <a:gd name="connsiteX0" fmla="*/ 212789 w 254793"/>
                  <a:gd name="connsiteY0" fmla="*/ 152114 h 273177"/>
                  <a:gd name="connsiteX1" fmla="*/ 233267 w 254793"/>
                  <a:gd name="connsiteY1" fmla="*/ 122015 h 273177"/>
                  <a:gd name="connsiteX2" fmla="*/ 240030 w 254793"/>
                  <a:gd name="connsiteY2" fmla="*/ 88011 h 273177"/>
                  <a:gd name="connsiteX3" fmla="*/ 212598 w 254793"/>
                  <a:gd name="connsiteY3" fmla="*/ 21908 h 273177"/>
                  <a:gd name="connsiteX4" fmla="*/ 137636 w 254793"/>
                  <a:gd name="connsiteY4" fmla="*/ 0 h 273177"/>
                  <a:gd name="connsiteX5" fmla="*/ 0 w 254793"/>
                  <a:gd name="connsiteY5" fmla="*/ 0 h 273177"/>
                  <a:gd name="connsiteX6" fmla="*/ 0 w 254793"/>
                  <a:gd name="connsiteY6" fmla="*/ 273177 h 273177"/>
                  <a:gd name="connsiteX7" fmla="*/ 74105 w 254793"/>
                  <a:gd name="connsiteY7" fmla="*/ 273177 h 273177"/>
                  <a:gd name="connsiteX8" fmla="*/ 74105 w 254793"/>
                  <a:gd name="connsiteY8" fmla="*/ 182690 h 273177"/>
                  <a:gd name="connsiteX9" fmla="*/ 108966 w 254793"/>
                  <a:gd name="connsiteY9" fmla="*/ 182690 h 273177"/>
                  <a:gd name="connsiteX10" fmla="*/ 159734 w 254793"/>
                  <a:gd name="connsiteY10" fmla="*/ 273177 h 273177"/>
                  <a:gd name="connsiteX11" fmla="*/ 254794 w 254793"/>
                  <a:gd name="connsiteY11" fmla="*/ 273177 h 273177"/>
                  <a:gd name="connsiteX12" fmla="*/ 185166 w 254793"/>
                  <a:gd name="connsiteY12" fmla="*/ 167640 h 273177"/>
                  <a:gd name="connsiteX13" fmla="*/ 212789 w 254793"/>
                  <a:gd name="connsiteY13" fmla="*/ 152114 h 273177"/>
                  <a:gd name="connsiteX14" fmla="*/ 150305 w 254793"/>
                  <a:gd name="connsiteY14" fmla="*/ 120777 h 273177"/>
                  <a:gd name="connsiteX15" fmla="*/ 126968 w 254793"/>
                  <a:gd name="connsiteY15" fmla="*/ 129350 h 273177"/>
                  <a:gd name="connsiteX16" fmla="*/ 74105 w 254793"/>
                  <a:gd name="connsiteY16" fmla="*/ 129350 h 273177"/>
                  <a:gd name="connsiteX17" fmla="*/ 74105 w 254793"/>
                  <a:gd name="connsiteY17" fmla="*/ 56483 h 273177"/>
                  <a:gd name="connsiteX18" fmla="*/ 128588 w 254793"/>
                  <a:gd name="connsiteY18" fmla="*/ 56483 h 273177"/>
                  <a:gd name="connsiteX19" fmla="*/ 150876 w 254793"/>
                  <a:gd name="connsiteY19" fmla="*/ 65056 h 273177"/>
                  <a:gd name="connsiteX20" fmla="*/ 159639 w 254793"/>
                  <a:gd name="connsiteY20" fmla="*/ 91631 h 273177"/>
                  <a:gd name="connsiteX21" fmla="*/ 150305 w 254793"/>
                  <a:gd name="connsiteY21" fmla="*/ 120777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12789" y="152114"/>
                    </a:move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215" y="7334"/>
                      <a:pt x="169259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5" y="273177"/>
                    </a:lnTo>
                    <a:lnTo>
                      <a:pt x="74105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lnTo>
                      <a:pt x="185166" y="167640"/>
                    </a:lnTo>
                    <a:cubicBezTo>
                      <a:pt x="195929" y="164306"/>
                      <a:pt x="205169" y="159258"/>
                      <a:pt x="212789" y="152114"/>
                    </a:cubicBezTo>
                    <a:close/>
                    <a:moveTo>
                      <a:pt x="150305" y="120777"/>
                    </a:moveTo>
                    <a:cubicBezTo>
                      <a:pt x="144018" y="126492"/>
                      <a:pt x="136208" y="129350"/>
                      <a:pt x="126968" y="129350"/>
                    </a:cubicBezTo>
                    <a:lnTo>
                      <a:pt x="74105" y="129350"/>
                    </a:lnTo>
                    <a:lnTo>
                      <a:pt x="74105" y="56483"/>
                    </a:lnTo>
                    <a:lnTo>
                      <a:pt x="128588" y="56483"/>
                    </a:lnTo>
                    <a:cubicBezTo>
                      <a:pt x="137636" y="56483"/>
                      <a:pt x="145066" y="59341"/>
                      <a:pt x="150876" y="65056"/>
                    </a:cubicBezTo>
                    <a:cubicBezTo>
                      <a:pt x="156781" y="70771"/>
                      <a:pt x="159639" y="79629"/>
                      <a:pt x="159639" y="91631"/>
                    </a:cubicBezTo>
                    <a:cubicBezTo>
                      <a:pt x="159734" y="105347"/>
                      <a:pt x="156591" y="115062"/>
                      <a:pt x="150305" y="12077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70" name="Freeform: Shape 69">
                <a:extLst>
                  <a:ext uri="{FF2B5EF4-FFF2-40B4-BE49-F238E27FC236}">
                    <a16:creationId xmlns:a16="http://schemas.microsoft.com/office/drawing/2014/main" id="{E4AACA75-DAFA-4D90-B6F6-ECE9C6CF1603}"/>
                  </a:ext>
                </a:extLst>
              </p:cNvPr>
              <p:cNvSpPr/>
              <p:nvPr/>
            </p:nvSpPr>
            <p:spPr>
              <a:xfrm>
                <a:off x="6758578" y="1199945"/>
                <a:ext cx="1191350" cy="1376450"/>
              </a:xfrm>
              <a:custGeom>
                <a:avLst/>
                <a:gdLst>
                  <a:gd name="connsiteX0" fmla="*/ 174022 w 244602"/>
                  <a:gd name="connsiteY0" fmla="*/ 169164 h 282606"/>
                  <a:gd name="connsiteX1" fmla="*/ 161163 w 244602"/>
                  <a:gd name="connsiteY1" fmla="*/ 212122 h 282606"/>
                  <a:gd name="connsiteX2" fmla="*/ 125730 w 244602"/>
                  <a:gd name="connsiteY2" fmla="*/ 226028 h 282606"/>
                  <a:gd name="connsiteX3" fmla="*/ 88868 w 244602"/>
                  <a:gd name="connsiteY3" fmla="*/ 212122 h 282606"/>
                  <a:gd name="connsiteX4" fmla="*/ 77438 w 244602"/>
                  <a:gd name="connsiteY4" fmla="*/ 169164 h 282606"/>
                  <a:gd name="connsiteX5" fmla="*/ 77438 w 244602"/>
                  <a:gd name="connsiteY5" fmla="*/ 0 h 282606"/>
                  <a:gd name="connsiteX6" fmla="*/ 0 w 244602"/>
                  <a:gd name="connsiteY6" fmla="*/ 0 h 282606"/>
                  <a:gd name="connsiteX7" fmla="*/ 0 w 244602"/>
                  <a:gd name="connsiteY7" fmla="*/ 173260 h 282606"/>
                  <a:gd name="connsiteX8" fmla="*/ 32195 w 244602"/>
                  <a:gd name="connsiteY8" fmla="*/ 256413 h 282606"/>
                  <a:gd name="connsiteX9" fmla="*/ 129445 w 244602"/>
                  <a:gd name="connsiteY9" fmla="*/ 282607 h 282606"/>
                  <a:gd name="connsiteX10" fmla="*/ 189071 w 244602"/>
                  <a:gd name="connsiteY10" fmla="*/ 271177 h 282606"/>
                  <a:gd name="connsiteX11" fmla="*/ 229838 w 244602"/>
                  <a:gd name="connsiteY11" fmla="*/ 235553 h 282606"/>
                  <a:gd name="connsiteX12" fmla="*/ 244602 w 244602"/>
                  <a:gd name="connsiteY12" fmla="*/ 173260 h 282606"/>
                  <a:gd name="connsiteX13" fmla="*/ 244602 w 244602"/>
                  <a:gd name="connsiteY13" fmla="*/ 0 h 282606"/>
                  <a:gd name="connsiteX14" fmla="*/ 174117 w 244602"/>
                  <a:gd name="connsiteY14" fmla="*/ 0 h 282606"/>
                  <a:gd name="connsiteX15" fmla="*/ 174117 w 244602"/>
                  <a:gd name="connsiteY15" fmla="*/ 169164 h 282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44602" h="282606">
                    <a:moveTo>
                      <a:pt x="174022" y="169164"/>
                    </a:moveTo>
                    <a:cubicBezTo>
                      <a:pt x="174022" y="188595"/>
                      <a:pt x="169736" y="202883"/>
                      <a:pt x="161163" y="212122"/>
                    </a:cubicBezTo>
                    <a:cubicBezTo>
                      <a:pt x="152591" y="221361"/>
                      <a:pt x="140780" y="226028"/>
                      <a:pt x="125730" y="226028"/>
                    </a:cubicBezTo>
                    <a:cubicBezTo>
                      <a:pt x="108776" y="226028"/>
                      <a:pt x="96488" y="221361"/>
                      <a:pt x="88868" y="212122"/>
                    </a:cubicBezTo>
                    <a:cubicBezTo>
                      <a:pt x="81248" y="202883"/>
                      <a:pt x="77438" y="188500"/>
                      <a:pt x="77438" y="169164"/>
                    </a:cubicBezTo>
                    <a:lnTo>
                      <a:pt x="77438" y="0"/>
                    </a:lnTo>
                    <a:lnTo>
                      <a:pt x="0" y="0"/>
                    </a:lnTo>
                    <a:lnTo>
                      <a:pt x="0" y="173260"/>
                    </a:lnTo>
                    <a:cubicBezTo>
                      <a:pt x="0" y="211169"/>
                      <a:pt x="10763" y="238887"/>
                      <a:pt x="32195" y="256413"/>
                    </a:cubicBezTo>
                    <a:cubicBezTo>
                      <a:pt x="53626" y="273844"/>
                      <a:pt x="86011" y="282607"/>
                      <a:pt x="129445" y="282607"/>
                    </a:cubicBezTo>
                    <a:cubicBezTo>
                      <a:pt x="151829" y="282607"/>
                      <a:pt x="171736" y="278797"/>
                      <a:pt x="189071" y="271177"/>
                    </a:cubicBezTo>
                    <a:cubicBezTo>
                      <a:pt x="206407" y="263557"/>
                      <a:pt x="220028" y="251651"/>
                      <a:pt x="229838" y="235553"/>
                    </a:cubicBezTo>
                    <a:cubicBezTo>
                      <a:pt x="239649" y="219456"/>
                      <a:pt x="244602" y="198692"/>
                      <a:pt x="244602" y="173260"/>
                    </a:cubicBezTo>
                    <a:lnTo>
                      <a:pt x="244602" y="0"/>
                    </a:lnTo>
                    <a:lnTo>
                      <a:pt x="174117" y="0"/>
                    </a:lnTo>
                    <a:lnTo>
                      <a:pt x="174117" y="16916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71" name="Freeform: Shape 70">
                <a:extLst>
                  <a:ext uri="{FF2B5EF4-FFF2-40B4-BE49-F238E27FC236}">
                    <a16:creationId xmlns:a16="http://schemas.microsoft.com/office/drawing/2014/main" id="{56DB0ADF-4938-4FAE-9626-FB44ACBBEFEB}"/>
                  </a:ext>
                </a:extLst>
              </p:cNvPr>
              <p:cNvSpPr/>
              <p:nvPr/>
            </p:nvSpPr>
            <p:spPr>
              <a:xfrm>
                <a:off x="8850203" y="1193072"/>
                <a:ext cx="1175110" cy="1330526"/>
              </a:xfrm>
              <a:custGeom>
                <a:avLst/>
                <a:gdLst>
                  <a:gd name="connsiteX0" fmla="*/ 173260 w 241268"/>
                  <a:gd name="connsiteY0" fmla="*/ 148304 h 273177"/>
                  <a:gd name="connsiteX1" fmla="*/ 61436 w 241268"/>
                  <a:gd name="connsiteY1" fmla="*/ 0 h 273177"/>
                  <a:gd name="connsiteX2" fmla="*/ 0 w 241268"/>
                  <a:gd name="connsiteY2" fmla="*/ 0 h 273177"/>
                  <a:gd name="connsiteX3" fmla="*/ 0 w 241268"/>
                  <a:gd name="connsiteY3" fmla="*/ 273177 h 273177"/>
                  <a:gd name="connsiteX4" fmla="*/ 68008 w 241268"/>
                  <a:gd name="connsiteY4" fmla="*/ 273177 h 273177"/>
                  <a:gd name="connsiteX5" fmla="*/ 68008 w 241268"/>
                  <a:gd name="connsiteY5" fmla="*/ 120015 h 273177"/>
                  <a:gd name="connsiteX6" fmla="*/ 187166 w 241268"/>
                  <a:gd name="connsiteY6" fmla="*/ 273177 h 273177"/>
                  <a:gd name="connsiteX7" fmla="*/ 241268 w 241268"/>
                  <a:gd name="connsiteY7" fmla="*/ 273177 h 273177"/>
                  <a:gd name="connsiteX8" fmla="*/ 241268 w 241268"/>
                  <a:gd name="connsiteY8" fmla="*/ 0 h 273177"/>
                  <a:gd name="connsiteX9" fmla="*/ 173260 w 241268"/>
                  <a:gd name="connsiteY9" fmla="*/ 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1268" h="273177">
                    <a:moveTo>
                      <a:pt x="173260" y="148304"/>
                    </a:moveTo>
                    <a:lnTo>
                      <a:pt x="61436" y="0"/>
                    </a:lnTo>
                    <a:lnTo>
                      <a:pt x="0" y="0"/>
                    </a:lnTo>
                    <a:lnTo>
                      <a:pt x="0" y="273177"/>
                    </a:lnTo>
                    <a:lnTo>
                      <a:pt x="68008" y="273177"/>
                    </a:lnTo>
                    <a:lnTo>
                      <a:pt x="68008" y="120015"/>
                    </a:lnTo>
                    <a:lnTo>
                      <a:pt x="187166" y="273177"/>
                    </a:lnTo>
                    <a:lnTo>
                      <a:pt x="241268" y="273177"/>
                    </a:lnTo>
                    <a:lnTo>
                      <a:pt x="241268" y="0"/>
                    </a:lnTo>
                    <a:lnTo>
                      <a:pt x="17326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72" name="Freeform: Shape 71">
                <a:extLst>
                  <a:ext uri="{FF2B5EF4-FFF2-40B4-BE49-F238E27FC236}">
                    <a16:creationId xmlns:a16="http://schemas.microsoft.com/office/drawing/2014/main" id="{F2904821-742D-4842-BC37-7C8B9865236E}"/>
                  </a:ext>
                </a:extLst>
              </p:cNvPr>
              <p:cNvSpPr/>
              <p:nvPr/>
            </p:nvSpPr>
            <p:spPr>
              <a:xfrm>
                <a:off x="6595277" y="3421538"/>
                <a:ext cx="1354650" cy="1330526"/>
              </a:xfrm>
              <a:custGeom>
                <a:avLst/>
                <a:gdLst>
                  <a:gd name="connsiteX0" fmla="*/ 102013 w 278130"/>
                  <a:gd name="connsiteY0" fmla="*/ 0 h 273177"/>
                  <a:gd name="connsiteX1" fmla="*/ 0 w 278130"/>
                  <a:gd name="connsiteY1" fmla="*/ 273177 h 273177"/>
                  <a:gd name="connsiteX2" fmla="*/ 69247 w 278130"/>
                  <a:gd name="connsiteY2" fmla="*/ 273177 h 273177"/>
                  <a:gd name="connsiteX3" fmla="*/ 86582 w 278130"/>
                  <a:gd name="connsiteY3" fmla="*/ 219551 h 273177"/>
                  <a:gd name="connsiteX4" fmla="*/ 184309 w 278130"/>
                  <a:gd name="connsiteY4" fmla="*/ 219551 h 273177"/>
                  <a:gd name="connsiteX5" fmla="*/ 201930 w 278130"/>
                  <a:gd name="connsiteY5" fmla="*/ 273177 h 273177"/>
                  <a:gd name="connsiteX6" fmla="*/ 278130 w 278130"/>
                  <a:gd name="connsiteY6" fmla="*/ 273177 h 273177"/>
                  <a:gd name="connsiteX7" fmla="*/ 183928 w 278130"/>
                  <a:gd name="connsiteY7" fmla="*/ 0 h 273177"/>
                  <a:gd name="connsiteX8" fmla="*/ 102013 w 278130"/>
                  <a:gd name="connsiteY8" fmla="*/ 0 h 273177"/>
                  <a:gd name="connsiteX9" fmla="*/ 103632 w 278130"/>
                  <a:gd name="connsiteY9" fmla="*/ 166688 h 273177"/>
                  <a:gd name="connsiteX10" fmla="*/ 134969 w 278130"/>
                  <a:gd name="connsiteY10" fmla="*/ 69533 h 273177"/>
                  <a:gd name="connsiteX11" fmla="*/ 166878 w 278130"/>
                  <a:gd name="connsiteY11" fmla="*/ 166688 h 273177"/>
                  <a:gd name="connsiteX12" fmla="*/ 103632 w 278130"/>
                  <a:gd name="connsiteY12" fmla="*/ 166688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8130" h="273177">
                    <a:moveTo>
                      <a:pt x="102013" y="0"/>
                    </a:moveTo>
                    <a:lnTo>
                      <a:pt x="0" y="273177"/>
                    </a:lnTo>
                    <a:lnTo>
                      <a:pt x="69247" y="273177"/>
                    </a:lnTo>
                    <a:lnTo>
                      <a:pt x="86582" y="219551"/>
                    </a:lnTo>
                    <a:lnTo>
                      <a:pt x="184309" y="219551"/>
                    </a:lnTo>
                    <a:lnTo>
                      <a:pt x="201930" y="273177"/>
                    </a:lnTo>
                    <a:lnTo>
                      <a:pt x="278130" y="273177"/>
                    </a:lnTo>
                    <a:lnTo>
                      <a:pt x="183928" y="0"/>
                    </a:lnTo>
                    <a:lnTo>
                      <a:pt x="102013" y="0"/>
                    </a:lnTo>
                    <a:close/>
                    <a:moveTo>
                      <a:pt x="103632" y="166688"/>
                    </a:moveTo>
                    <a:lnTo>
                      <a:pt x="134969" y="69533"/>
                    </a:lnTo>
                    <a:lnTo>
                      <a:pt x="166878" y="166688"/>
                    </a:lnTo>
                    <a:lnTo>
                      <a:pt x="103632" y="16668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73" name="Freeform: Shape 72">
                <a:extLst>
                  <a:ext uri="{FF2B5EF4-FFF2-40B4-BE49-F238E27FC236}">
                    <a16:creationId xmlns:a16="http://schemas.microsoft.com/office/drawing/2014/main" id="{080A1C82-CDE3-4774-963C-9BC7031E2214}"/>
                  </a:ext>
                </a:extLst>
              </p:cNvPr>
              <p:cNvSpPr/>
              <p:nvPr/>
            </p:nvSpPr>
            <p:spPr>
              <a:xfrm>
                <a:off x="8902748" y="3422138"/>
                <a:ext cx="1240986" cy="1330528"/>
              </a:xfrm>
              <a:custGeom>
                <a:avLst/>
                <a:gdLst>
                  <a:gd name="connsiteX0" fmla="*/ 254794 w 254793"/>
                  <a:gd name="connsiteY0" fmla="*/ 273082 h 273177"/>
                  <a:gd name="connsiteX1" fmla="*/ 185166 w 254793"/>
                  <a:gd name="connsiteY1" fmla="*/ 167545 h 273177"/>
                  <a:gd name="connsiteX2" fmla="*/ 212789 w 254793"/>
                  <a:gd name="connsiteY2" fmla="*/ 152114 h 273177"/>
                  <a:gd name="connsiteX3" fmla="*/ 233267 w 254793"/>
                  <a:gd name="connsiteY3" fmla="*/ 122015 h 273177"/>
                  <a:gd name="connsiteX4" fmla="*/ 240030 w 254793"/>
                  <a:gd name="connsiteY4" fmla="*/ 88011 h 273177"/>
                  <a:gd name="connsiteX5" fmla="*/ 212598 w 254793"/>
                  <a:gd name="connsiteY5" fmla="*/ 21908 h 273177"/>
                  <a:gd name="connsiteX6" fmla="*/ 137636 w 254793"/>
                  <a:gd name="connsiteY6" fmla="*/ 0 h 273177"/>
                  <a:gd name="connsiteX7" fmla="*/ 0 w 254793"/>
                  <a:gd name="connsiteY7" fmla="*/ 0 h 273177"/>
                  <a:gd name="connsiteX8" fmla="*/ 0 w 254793"/>
                  <a:gd name="connsiteY8" fmla="*/ 273177 h 273177"/>
                  <a:gd name="connsiteX9" fmla="*/ 74104 w 254793"/>
                  <a:gd name="connsiteY9" fmla="*/ 273177 h 273177"/>
                  <a:gd name="connsiteX10" fmla="*/ 74104 w 254793"/>
                  <a:gd name="connsiteY10" fmla="*/ 182690 h 273177"/>
                  <a:gd name="connsiteX11" fmla="*/ 108966 w 254793"/>
                  <a:gd name="connsiteY11" fmla="*/ 182690 h 273177"/>
                  <a:gd name="connsiteX12" fmla="*/ 159734 w 254793"/>
                  <a:gd name="connsiteY12" fmla="*/ 273177 h 273177"/>
                  <a:gd name="connsiteX13" fmla="*/ 254794 w 254793"/>
                  <a:gd name="connsiteY13" fmla="*/ 273177 h 273177"/>
                  <a:gd name="connsiteX14" fmla="*/ 127064 w 254793"/>
                  <a:gd name="connsiteY14" fmla="*/ 129350 h 273177"/>
                  <a:gd name="connsiteX15" fmla="*/ 74200 w 254793"/>
                  <a:gd name="connsiteY15" fmla="*/ 129350 h 273177"/>
                  <a:gd name="connsiteX16" fmla="*/ 74200 w 254793"/>
                  <a:gd name="connsiteY16" fmla="*/ 56388 h 273177"/>
                  <a:gd name="connsiteX17" fmla="*/ 128683 w 254793"/>
                  <a:gd name="connsiteY17" fmla="*/ 56388 h 273177"/>
                  <a:gd name="connsiteX18" fmla="*/ 150971 w 254793"/>
                  <a:gd name="connsiteY18" fmla="*/ 64961 h 273177"/>
                  <a:gd name="connsiteX19" fmla="*/ 159734 w 254793"/>
                  <a:gd name="connsiteY19" fmla="*/ 91535 h 273177"/>
                  <a:gd name="connsiteX20" fmla="*/ 150304 w 254793"/>
                  <a:gd name="connsiteY20" fmla="*/ 120587 h 273177"/>
                  <a:gd name="connsiteX21" fmla="*/ 127064 w 254793"/>
                  <a:gd name="connsiteY21" fmla="*/ 12935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54794" y="273082"/>
                    </a:moveTo>
                    <a:lnTo>
                      <a:pt x="185166" y="167545"/>
                    </a:lnTo>
                    <a:cubicBezTo>
                      <a:pt x="195929" y="164306"/>
                      <a:pt x="205264" y="159163"/>
                      <a:pt x="212789" y="152114"/>
                    </a:cubicBez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310" y="7334"/>
                      <a:pt x="169354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4" y="273177"/>
                    </a:lnTo>
                    <a:lnTo>
                      <a:pt x="74104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close/>
                    <a:moveTo>
                      <a:pt x="127064" y="129350"/>
                    </a:moveTo>
                    <a:lnTo>
                      <a:pt x="74200" y="129350"/>
                    </a:lnTo>
                    <a:lnTo>
                      <a:pt x="74200" y="56388"/>
                    </a:lnTo>
                    <a:lnTo>
                      <a:pt x="128683" y="56388"/>
                    </a:lnTo>
                    <a:cubicBezTo>
                      <a:pt x="137732" y="56388"/>
                      <a:pt x="145161" y="59246"/>
                      <a:pt x="150971" y="64961"/>
                    </a:cubicBezTo>
                    <a:cubicBezTo>
                      <a:pt x="156877" y="70676"/>
                      <a:pt x="159734" y="79534"/>
                      <a:pt x="159734" y="91535"/>
                    </a:cubicBezTo>
                    <a:cubicBezTo>
                      <a:pt x="159734" y="105156"/>
                      <a:pt x="156591" y="114872"/>
                      <a:pt x="150304" y="120587"/>
                    </a:cubicBezTo>
                    <a:cubicBezTo>
                      <a:pt x="144113" y="126492"/>
                      <a:pt x="136303" y="129350"/>
                      <a:pt x="127064" y="1293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68" name="Rectangle 67">
              <a:extLst>
                <a:ext uri="{FF2B5EF4-FFF2-40B4-BE49-F238E27FC236}">
                  <a16:creationId xmlns:a16="http://schemas.microsoft.com/office/drawing/2014/main" id="{B7CDDB6E-1C57-47DB-8800-3E08B3243083}"/>
                </a:ext>
              </a:extLst>
            </p:cNvPr>
            <p:cNvSpPr/>
            <p:nvPr/>
          </p:nvSpPr>
          <p:spPr>
            <a:xfrm>
              <a:off x="2526725" y="2927352"/>
              <a:ext cx="809505" cy="26877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74" name="Text Placeholder 73">
            <a:extLst>
              <a:ext uri="{FF2B5EF4-FFF2-40B4-BE49-F238E27FC236}">
                <a16:creationId xmlns:a16="http://schemas.microsoft.com/office/drawing/2014/main" id="{0E474C81-E2E0-420B-9B59-A3377064EFB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N E V </a:t>
            </a:r>
            <a:r>
              <a:rPr lang="en-US" dirty="0">
                <a:ln w="12700">
                  <a:solidFill>
                    <a:schemeClr val="accent1"/>
                  </a:solidFill>
                </a:ln>
                <a:noFill/>
              </a:rPr>
              <a:t>E R  </a:t>
            </a:r>
          </a:p>
          <a:p>
            <a:r>
              <a:rPr lang="en-US" dirty="0"/>
              <a:t>G </a:t>
            </a:r>
            <a:r>
              <a:rPr lang="en-US" dirty="0">
                <a:ln w="12700">
                  <a:solidFill>
                    <a:schemeClr val="accent1"/>
                  </a:solidFill>
                </a:ln>
                <a:noFill/>
              </a:rPr>
              <a:t>I</a:t>
            </a:r>
            <a:r>
              <a:rPr lang="en-US" dirty="0"/>
              <a:t> V </a:t>
            </a:r>
            <a:r>
              <a:rPr lang="en-US" dirty="0">
                <a:ln w="12700">
                  <a:solidFill>
                    <a:schemeClr val="accent1"/>
                  </a:solidFill>
                </a:ln>
                <a:noFill/>
              </a:rPr>
              <a:t>E</a:t>
            </a:r>
            <a:r>
              <a:rPr lang="en-US" dirty="0"/>
              <a:t>  U P</a:t>
            </a:r>
          </a:p>
        </p:txBody>
      </p:sp>
    </p:spTree>
    <p:extLst>
      <p:ext uri="{BB962C8B-B14F-4D97-AF65-F5344CB8AC3E}">
        <p14:creationId xmlns:p14="http://schemas.microsoft.com/office/powerpoint/2010/main" val="66347300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 animBg="1"/>
      <p:bldP spid="8" grpId="0" animBg="1"/>
      <p:bldP spid="64" grpId="0"/>
      <p:bldP spid="74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" name="PpHolder1">
            <a:extLst>
              <a:ext uri="{FF2B5EF4-FFF2-40B4-BE49-F238E27FC236}">
                <a16:creationId xmlns:a16="http://schemas.microsoft.com/office/drawing/2014/main" id="{D40D1277-B15D-4C09-B990-52825D75A84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75" t="26149" r="22664" b="27155"/>
          <a:stretch>
            <a:fillRect/>
          </a:stretch>
        </p:blipFill>
        <p:spPr>
          <a:xfrm>
            <a:off x="820714" y="1793302"/>
            <a:ext cx="6250898" cy="3202431"/>
          </a:xfrm>
          <a:custGeom>
            <a:avLst/>
            <a:gdLst>
              <a:gd name="connsiteX0" fmla="*/ 0 w 6250898"/>
              <a:gd name="connsiteY0" fmla="*/ 0 h 3202431"/>
              <a:gd name="connsiteX1" fmla="*/ 6250898 w 6250898"/>
              <a:gd name="connsiteY1" fmla="*/ 0 h 3202431"/>
              <a:gd name="connsiteX2" fmla="*/ 6250898 w 6250898"/>
              <a:gd name="connsiteY2" fmla="*/ 3202431 h 3202431"/>
              <a:gd name="connsiteX3" fmla="*/ 0 w 6250898"/>
              <a:gd name="connsiteY3" fmla="*/ 3202431 h 32024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250898" h="3202431">
                <a:moveTo>
                  <a:pt x="0" y="0"/>
                </a:moveTo>
                <a:lnTo>
                  <a:pt x="6250898" y="0"/>
                </a:lnTo>
                <a:lnTo>
                  <a:pt x="6250898" y="3202431"/>
                </a:lnTo>
                <a:lnTo>
                  <a:pt x="0" y="3202431"/>
                </a:lnTo>
                <a:close/>
              </a:path>
            </a:pathLst>
          </a:custGeom>
        </p:spPr>
      </p:pic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C0FB7BFF-BE20-4851-890F-9D24ECB4BA96}"/>
              </a:ext>
            </a:extLst>
          </p:cNvPr>
          <p:cNvSpPr/>
          <p:nvPr/>
        </p:nvSpPr>
        <p:spPr>
          <a:xfrm>
            <a:off x="3213924" y="3190938"/>
            <a:ext cx="1557723" cy="1557723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CCADEF0-060F-4C3C-B00C-2C067D6A1428}"/>
              </a:ext>
            </a:extLst>
          </p:cNvPr>
          <p:cNvSpPr/>
          <p:nvPr/>
        </p:nvSpPr>
        <p:spPr>
          <a:xfrm>
            <a:off x="3496456" y="3473214"/>
            <a:ext cx="5647545" cy="3400904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BB820F8-5F3C-488F-9A31-F1D92BFC1A98}"/>
              </a:ext>
            </a:extLst>
          </p:cNvPr>
          <p:cNvSpPr txBox="1"/>
          <p:nvPr/>
        </p:nvSpPr>
        <p:spPr>
          <a:xfrm>
            <a:off x="4008008" y="4065400"/>
            <a:ext cx="3853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$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DCDA4D0-72CD-4FA8-8643-A89E6061C884}"/>
              </a:ext>
            </a:extLst>
          </p:cNvPr>
          <p:cNvSpPr txBox="1"/>
          <p:nvPr/>
        </p:nvSpPr>
        <p:spPr>
          <a:xfrm>
            <a:off x="4349279" y="4280755"/>
            <a:ext cx="1507512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300" b="1" dirty="0">
                <a:solidFill>
                  <a:schemeClr val="accent1"/>
                </a:solidFill>
                <a:latin typeface="+mj-lt"/>
              </a:rPr>
              <a:t>66.59</a:t>
            </a:r>
            <a:endParaRPr lang="en-ID" sz="33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CB67D2-EA97-47C9-BB69-640048E7618F}"/>
              </a:ext>
            </a:extLst>
          </p:cNvPr>
          <p:cNvSpPr txBox="1"/>
          <p:nvPr/>
        </p:nvSpPr>
        <p:spPr>
          <a:xfrm>
            <a:off x="4383447" y="5119380"/>
            <a:ext cx="1818595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morning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3981A56-5F9B-4CDA-98AA-067DC5644734}"/>
              </a:ext>
            </a:extLst>
          </p:cNvPr>
          <p:cNvSpPr txBox="1"/>
          <p:nvPr/>
        </p:nvSpPr>
        <p:spPr>
          <a:xfrm>
            <a:off x="4383447" y="4863490"/>
            <a:ext cx="181859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Bronze Package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650794F-685C-496C-984E-02EC0BDA4640}"/>
              </a:ext>
            </a:extLst>
          </p:cNvPr>
          <p:cNvSpPr txBox="1"/>
          <p:nvPr/>
        </p:nvSpPr>
        <p:spPr>
          <a:xfrm>
            <a:off x="6413313" y="4065400"/>
            <a:ext cx="3853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$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5C12F19-AD3B-4511-998A-CDA0C96FD7F5}"/>
              </a:ext>
            </a:extLst>
          </p:cNvPr>
          <p:cNvSpPr txBox="1"/>
          <p:nvPr/>
        </p:nvSpPr>
        <p:spPr>
          <a:xfrm>
            <a:off x="6754584" y="4280755"/>
            <a:ext cx="1507512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300" b="1" dirty="0">
                <a:solidFill>
                  <a:schemeClr val="accent1"/>
                </a:solidFill>
                <a:latin typeface="+mj-lt"/>
              </a:rPr>
              <a:t>71.90</a:t>
            </a:r>
            <a:endParaRPr lang="en-ID" sz="33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816A477-0F0B-481E-BC95-153834BD0614}"/>
              </a:ext>
            </a:extLst>
          </p:cNvPr>
          <p:cNvSpPr txBox="1"/>
          <p:nvPr/>
        </p:nvSpPr>
        <p:spPr>
          <a:xfrm>
            <a:off x="6788752" y="5119380"/>
            <a:ext cx="1818595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morning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3A1888D-CD77-4478-BE26-6FC78C1DF3E4}"/>
              </a:ext>
            </a:extLst>
          </p:cNvPr>
          <p:cNvSpPr txBox="1"/>
          <p:nvPr/>
        </p:nvSpPr>
        <p:spPr>
          <a:xfrm>
            <a:off x="6788752" y="4863490"/>
            <a:ext cx="181859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Silver Package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C4510CAC-0DA8-4014-9A11-59850BEE1B1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PRICE LIST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FCB25ADC-CF6D-41A8-BE25-2F6408EA55A5}"/>
              </a:ext>
            </a:extLst>
          </p:cNvPr>
          <p:cNvGrpSpPr/>
          <p:nvPr/>
        </p:nvGrpSpPr>
        <p:grpSpPr>
          <a:xfrm>
            <a:off x="586846" y="4182384"/>
            <a:ext cx="1843790" cy="1203432"/>
            <a:chOff x="2438034" y="780754"/>
            <a:chExt cx="4365174" cy="284912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20B60613-9B46-408D-A193-6D3ED1AA3663}"/>
                </a:ext>
              </a:extLst>
            </p:cNvPr>
            <p:cNvGrpSpPr/>
            <p:nvPr/>
          </p:nvGrpSpPr>
          <p:grpSpPr>
            <a:xfrm>
              <a:off x="2438034" y="780754"/>
              <a:ext cx="4365174" cy="2849126"/>
              <a:chOff x="4690044" y="1193071"/>
              <a:chExt cx="5453690" cy="3559595"/>
            </a:xfrm>
            <a:grpFill/>
          </p:grpSpPr>
          <p:sp>
            <p:nvSpPr>
              <p:cNvPr id="26" name="Freeform: Shape 25">
                <a:extLst>
                  <a:ext uri="{FF2B5EF4-FFF2-40B4-BE49-F238E27FC236}">
                    <a16:creationId xmlns:a16="http://schemas.microsoft.com/office/drawing/2014/main" id="{F9016377-5D76-4C9B-A084-176781C41A50}"/>
                  </a:ext>
                </a:extLst>
              </p:cNvPr>
              <p:cNvSpPr/>
              <p:nvPr/>
            </p:nvSpPr>
            <p:spPr>
              <a:xfrm>
                <a:off x="4690044" y="1193071"/>
                <a:ext cx="1240986" cy="1330528"/>
              </a:xfrm>
              <a:custGeom>
                <a:avLst/>
                <a:gdLst>
                  <a:gd name="connsiteX0" fmla="*/ 212789 w 254793"/>
                  <a:gd name="connsiteY0" fmla="*/ 152114 h 273177"/>
                  <a:gd name="connsiteX1" fmla="*/ 233267 w 254793"/>
                  <a:gd name="connsiteY1" fmla="*/ 122015 h 273177"/>
                  <a:gd name="connsiteX2" fmla="*/ 240030 w 254793"/>
                  <a:gd name="connsiteY2" fmla="*/ 88011 h 273177"/>
                  <a:gd name="connsiteX3" fmla="*/ 212598 w 254793"/>
                  <a:gd name="connsiteY3" fmla="*/ 21908 h 273177"/>
                  <a:gd name="connsiteX4" fmla="*/ 137636 w 254793"/>
                  <a:gd name="connsiteY4" fmla="*/ 0 h 273177"/>
                  <a:gd name="connsiteX5" fmla="*/ 0 w 254793"/>
                  <a:gd name="connsiteY5" fmla="*/ 0 h 273177"/>
                  <a:gd name="connsiteX6" fmla="*/ 0 w 254793"/>
                  <a:gd name="connsiteY6" fmla="*/ 273177 h 273177"/>
                  <a:gd name="connsiteX7" fmla="*/ 74105 w 254793"/>
                  <a:gd name="connsiteY7" fmla="*/ 273177 h 273177"/>
                  <a:gd name="connsiteX8" fmla="*/ 74105 w 254793"/>
                  <a:gd name="connsiteY8" fmla="*/ 182690 h 273177"/>
                  <a:gd name="connsiteX9" fmla="*/ 108966 w 254793"/>
                  <a:gd name="connsiteY9" fmla="*/ 182690 h 273177"/>
                  <a:gd name="connsiteX10" fmla="*/ 159734 w 254793"/>
                  <a:gd name="connsiteY10" fmla="*/ 273177 h 273177"/>
                  <a:gd name="connsiteX11" fmla="*/ 254794 w 254793"/>
                  <a:gd name="connsiteY11" fmla="*/ 273177 h 273177"/>
                  <a:gd name="connsiteX12" fmla="*/ 185166 w 254793"/>
                  <a:gd name="connsiteY12" fmla="*/ 167640 h 273177"/>
                  <a:gd name="connsiteX13" fmla="*/ 212789 w 254793"/>
                  <a:gd name="connsiteY13" fmla="*/ 152114 h 273177"/>
                  <a:gd name="connsiteX14" fmla="*/ 150305 w 254793"/>
                  <a:gd name="connsiteY14" fmla="*/ 120777 h 273177"/>
                  <a:gd name="connsiteX15" fmla="*/ 126968 w 254793"/>
                  <a:gd name="connsiteY15" fmla="*/ 129350 h 273177"/>
                  <a:gd name="connsiteX16" fmla="*/ 74105 w 254793"/>
                  <a:gd name="connsiteY16" fmla="*/ 129350 h 273177"/>
                  <a:gd name="connsiteX17" fmla="*/ 74105 w 254793"/>
                  <a:gd name="connsiteY17" fmla="*/ 56483 h 273177"/>
                  <a:gd name="connsiteX18" fmla="*/ 128588 w 254793"/>
                  <a:gd name="connsiteY18" fmla="*/ 56483 h 273177"/>
                  <a:gd name="connsiteX19" fmla="*/ 150876 w 254793"/>
                  <a:gd name="connsiteY19" fmla="*/ 65056 h 273177"/>
                  <a:gd name="connsiteX20" fmla="*/ 159639 w 254793"/>
                  <a:gd name="connsiteY20" fmla="*/ 91631 h 273177"/>
                  <a:gd name="connsiteX21" fmla="*/ 150305 w 254793"/>
                  <a:gd name="connsiteY21" fmla="*/ 120777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12789" y="152114"/>
                    </a:move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215" y="7334"/>
                      <a:pt x="169259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5" y="273177"/>
                    </a:lnTo>
                    <a:lnTo>
                      <a:pt x="74105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lnTo>
                      <a:pt x="185166" y="167640"/>
                    </a:lnTo>
                    <a:cubicBezTo>
                      <a:pt x="195929" y="164306"/>
                      <a:pt x="205169" y="159258"/>
                      <a:pt x="212789" y="152114"/>
                    </a:cubicBezTo>
                    <a:close/>
                    <a:moveTo>
                      <a:pt x="150305" y="120777"/>
                    </a:moveTo>
                    <a:cubicBezTo>
                      <a:pt x="144018" y="126492"/>
                      <a:pt x="136208" y="129350"/>
                      <a:pt x="126968" y="129350"/>
                    </a:cubicBezTo>
                    <a:lnTo>
                      <a:pt x="74105" y="129350"/>
                    </a:lnTo>
                    <a:lnTo>
                      <a:pt x="74105" y="56483"/>
                    </a:lnTo>
                    <a:lnTo>
                      <a:pt x="128588" y="56483"/>
                    </a:lnTo>
                    <a:cubicBezTo>
                      <a:pt x="137636" y="56483"/>
                      <a:pt x="145066" y="59341"/>
                      <a:pt x="150876" y="65056"/>
                    </a:cubicBezTo>
                    <a:cubicBezTo>
                      <a:pt x="156781" y="70771"/>
                      <a:pt x="159639" y="79629"/>
                      <a:pt x="159639" y="91631"/>
                    </a:cubicBezTo>
                    <a:cubicBezTo>
                      <a:pt x="159734" y="105347"/>
                      <a:pt x="156591" y="115062"/>
                      <a:pt x="150305" y="12077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id="{7C72804C-732A-46C8-A668-43279A1B3726}"/>
                  </a:ext>
                </a:extLst>
              </p:cNvPr>
              <p:cNvSpPr/>
              <p:nvPr/>
            </p:nvSpPr>
            <p:spPr>
              <a:xfrm>
                <a:off x="6758578" y="1199945"/>
                <a:ext cx="1191350" cy="1376450"/>
              </a:xfrm>
              <a:custGeom>
                <a:avLst/>
                <a:gdLst>
                  <a:gd name="connsiteX0" fmla="*/ 174022 w 244602"/>
                  <a:gd name="connsiteY0" fmla="*/ 169164 h 282606"/>
                  <a:gd name="connsiteX1" fmla="*/ 161163 w 244602"/>
                  <a:gd name="connsiteY1" fmla="*/ 212122 h 282606"/>
                  <a:gd name="connsiteX2" fmla="*/ 125730 w 244602"/>
                  <a:gd name="connsiteY2" fmla="*/ 226028 h 282606"/>
                  <a:gd name="connsiteX3" fmla="*/ 88868 w 244602"/>
                  <a:gd name="connsiteY3" fmla="*/ 212122 h 282606"/>
                  <a:gd name="connsiteX4" fmla="*/ 77438 w 244602"/>
                  <a:gd name="connsiteY4" fmla="*/ 169164 h 282606"/>
                  <a:gd name="connsiteX5" fmla="*/ 77438 w 244602"/>
                  <a:gd name="connsiteY5" fmla="*/ 0 h 282606"/>
                  <a:gd name="connsiteX6" fmla="*/ 0 w 244602"/>
                  <a:gd name="connsiteY6" fmla="*/ 0 h 282606"/>
                  <a:gd name="connsiteX7" fmla="*/ 0 w 244602"/>
                  <a:gd name="connsiteY7" fmla="*/ 173260 h 282606"/>
                  <a:gd name="connsiteX8" fmla="*/ 32195 w 244602"/>
                  <a:gd name="connsiteY8" fmla="*/ 256413 h 282606"/>
                  <a:gd name="connsiteX9" fmla="*/ 129445 w 244602"/>
                  <a:gd name="connsiteY9" fmla="*/ 282607 h 282606"/>
                  <a:gd name="connsiteX10" fmla="*/ 189071 w 244602"/>
                  <a:gd name="connsiteY10" fmla="*/ 271177 h 282606"/>
                  <a:gd name="connsiteX11" fmla="*/ 229838 w 244602"/>
                  <a:gd name="connsiteY11" fmla="*/ 235553 h 282606"/>
                  <a:gd name="connsiteX12" fmla="*/ 244602 w 244602"/>
                  <a:gd name="connsiteY12" fmla="*/ 173260 h 282606"/>
                  <a:gd name="connsiteX13" fmla="*/ 244602 w 244602"/>
                  <a:gd name="connsiteY13" fmla="*/ 0 h 282606"/>
                  <a:gd name="connsiteX14" fmla="*/ 174117 w 244602"/>
                  <a:gd name="connsiteY14" fmla="*/ 0 h 282606"/>
                  <a:gd name="connsiteX15" fmla="*/ 174117 w 244602"/>
                  <a:gd name="connsiteY15" fmla="*/ 169164 h 282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44602" h="282606">
                    <a:moveTo>
                      <a:pt x="174022" y="169164"/>
                    </a:moveTo>
                    <a:cubicBezTo>
                      <a:pt x="174022" y="188595"/>
                      <a:pt x="169736" y="202883"/>
                      <a:pt x="161163" y="212122"/>
                    </a:cubicBezTo>
                    <a:cubicBezTo>
                      <a:pt x="152591" y="221361"/>
                      <a:pt x="140780" y="226028"/>
                      <a:pt x="125730" y="226028"/>
                    </a:cubicBezTo>
                    <a:cubicBezTo>
                      <a:pt x="108776" y="226028"/>
                      <a:pt x="96488" y="221361"/>
                      <a:pt x="88868" y="212122"/>
                    </a:cubicBezTo>
                    <a:cubicBezTo>
                      <a:pt x="81248" y="202883"/>
                      <a:pt x="77438" y="188500"/>
                      <a:pt x="77438" y="169164"/>
                    </a:cubicBezTo>
                    <a:lnTo>
                      <a:pt x="77438" y="0"/>
                    </a:lnTo>
                    <a:lnTo>
                      <a:pt x="0" y="0"/>
                    </a:lnTo>
                    <a:lnTo>
                      <a:pt x="0" y="173260"/>
                    </a:lnTo>
                    <a:cubicBezTo>
                      <a:pt x="0" y="211169"/>
                      <a:pt x="10763" y="238887"/>
                      <a:pt x="32195" y="256413"/>
                    </a:cubicBezTo>
                    <a:cubicBezTo>
                      <a:pt x="53626" y="273844"/>
                      <a:pt x="86011" y="282607"/>
                      <a:pt x="129445" y="282607"/>
                    </a:cubicBezTo>
                    <a:cubicBezTo>
                      <a:pt x="151829" y="282607"/>
                      <a:pt x="171736" y="278797"/>
                      <a:pt x="189071" y="271177"/>
                    </a:cubicBezTo>
                    <a:cubicBezTo>
                      <a:pt x="206407" y="263557"/>
                      <a:pt x="220028" y="251651"/>
                      <a:pt x="229838" y="235553"/>
                    </a:cubicBezTo>
                    <a:cubicBezTo>
                      <a:pt x="239649" y="219456"/>
                      <a:pt x="244602" y="198692"/>
                      <a:pt x="244602" y="173260"/>
                    </a:cubicBezTo>
                    <a:lnTo>
                      <a:pt x="244602" y="0"/>
                    </a:lnTo>
                    <a:lnTo>
                      <a:pt x="174117" y="0"/>
                    </a:lnTo>
                    <a:lnTo>
                      <a:pt x="174117" y="16916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8" name="Freeform: Shape 27">
                <a:extLst>
                  <a:ext uri="{FF2B5EF4-FFF2-40B4-BE49-F238E27FC236}">
                    <a16:creationId xmlns:a16="http://schemas.microsoft.com/office/drawing/2014/main" id="{FCED2E1B-CBC1-42FE-97BB-EDFA3E44875F}"/>
                  </a:ext>
                </a:extLst>
              </p:cNvPr>
              <p:cNvSpPr/>
              <p:nvPr/>
            </p:nvSpPr>
            <p:spPr>
              <a:xfrm>
                <a:off x="8850203" y="1193072"/>
                <a:ext cx="1175110" cy="1330526"/>
              </a:xfrm>
              <a:custGeom>
                <a:avLst/>
                <a:gdLst>
                  <a:gd name="connsiteX0" fmla="*/ 173260 w 241268"/>
                  <a:gd name="connsiteY0" fmla="*/ 148304 h 273177"/>
                  <a:gd name="connsiteX1" fmla="*/ 61436 w 241268"/>
                  <a:gd name="connsiteY1" fmla="*/ 0 h 273177"/>
                  <a:gd name="connsiteX2" fmla="*/ 0 w 241268"/>
                  <a:gd name="connsiteY2" fmla="*/ 0 h 273177"/>
                  <a:gd name="connsiteX3" fmla="*/ 0 w 241268"/>
                  <a:gd name="connsiteY3" fmla="*/ 273177 h 273177"/>
                  <a:gd name="connsiteX4" fmla="*/ 68008 w 241268"/>
                  <a:gd name="connsiteY4" fmla="*/ 273177 h 273177"/>
                  <a:gd name="connsiteX5" fmla="*/ 68008 w 241268"/>
                  <a:gd name="connsiteY5" fmla="*/ 120015 h 273177"/>
                  <a:gd name="connsiteX6" fmla="*/ 187166 w 241268"/>
                  <a:gd name="connsiteY6" fmla="*/ 273177 h 273177"/>
                  <a:gd name="connsiteX7" fmla="*/ 241268 w 241268"/>
                  <a:gd name="connsiteY7" fmla="*/ 273177 h 273177"/>
                  <a:gd name="connsiteX8" fmla="*/ 241268 w 241268"/>
                  <a:gd name="connsiteY8" fmla="*/ 0 h 273177"/>
                  <a:gd name="connsiteX9" fmla="*/ 173260 w 241268"/>
                  <a:gd name="connsiteY9" fmla="*/ 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1268" h="273177">
                    <a:moveTo>
                      <a:pt x="173260" y="148304"/>
                    </a:moveTo>
                    <a:lnTo>
                      <a:pt x="61436" y="0"/>
                    </a:lnTo>
                    <a:lnTo>
                      <a:pt x="0" y="0"/>
                    </a:lnTo>
                    <a:lnTo>
                      <a:pt x="0" y="273177"/>
                    </a:lnTo>
                    <a:lnTo>
                      <a:pt x="68008" y="273177"/>
                    </a:lnTo>
                    <a:lnTo>
                      <a:pt x="68008" y="120015"/>
                    </a:lnTo>
                    <a:lnTo>
                      <a:pt x="187166" y="273177"/>
                    </a:lnTo>
                    <a:lnTo>
                      <a:pt x="241268" y="273177"/>
                    </a:lnTo>
                    <a:lnTo>
                      <a:pt x="241268" y="0"/>
                    </a:lnTo>
                    <a:lnTo>
                      <a:pt x="17326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id="{492555A0-EB9B-4D42-B23A-14956AEC3E1E}"/>
                  </a:ext>
                </a:extLst>
              </p:cNvPr>
              <p:cNvSpPr/>
              <p:nvPr/>
            </p:nvSpPr>
            <p:spPr>
              <a:xfrm>
                <a:off x="6595277" y="3421538"/>
                <a:ext cx="1354650" cy="1330526"/>
              </a:xfrm>
              <a:custGeom>
                <a:avLst/>
                <a:gdLst>
                  <a:gd name="connsiteX0" fmla="*/ 102013 w 278130"/>
                  <a:gd name="connsiteY0" fmla="*/ 0 h 273177"/>
                  <a:gd name="connsiteX1" fmla="*/ 0 w 278130"/>
                  <a:gd name="connsiteY1" fmla="*/ 273177 h 273177"/>
                  <a:gd name="connsiteX2" fmla="*/ 69247 w 278130"/>
                  <a:gd name="connsiteY2" fmla="*/ 273177 h 273177"/>
                  <a:gd name="connsiteX3" fmla="*/ 86582 w 278130"/>
                  <a:gd name="connsiteY3" fmla="*/ 219551 h 273177"/>
                  <a:gd name="connsiteX4" fmla="*/ 184309 w 278130"/>
                  <a:gd name="connsiteY4" fmla="*/ 219551 h 273177"/>
                  <a:gd name="connsiteX5" fmla="*/ 201930 w 278130"/>
                  <a:gd name="connsiteY5" fmla="*/ 273177 h 273177"/>
                  <a:gd name="connsiteX6" fmla="*/ 278130 w 278130"/>
                  <a:gd name="connsiteY6" fmla="*/ 273177 h 273177"/>
                  <a:gd name="connsiteX7" fmla="*/ 183928 w 278130"/>
                  <a:gd name="connsiteY7" fmla="*/ 0 h 273177"/>
                  <a:gd name="connsiteX8" fmla="*/ 102013 w 278130"/>
                  <a:gd name="connsiteY8" fmla="*/ 0 h 273177"/>
                  <a:gd name="connsiteX9" fmla="*/ 103632 w 278130"/>
                  <a:gd name="connsiteY9" fmla="*/ 166688 h 273177"/>
                  <a:gd name="connsiteX10" fmla="*/ 134969 w 278130"/>
                  <a:gd name="connsiteY10" fmla="*/ 69533 h 273177"/>
                  <a:gd name="connsiteX11" fmla="*/ 166878 w 278130"/>
                  <a:gd name="connsiteY11" fmla="*/ 166688 h 273177"/>
                  <a:gd name="connsiteX12" fmla="*/ 103632 w 278130"/>
                  <a:gd name="connsiteY12" fmla="*/ 166688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8130" h="273177">
                    <a:moveTo>
                      <a:pt x="102013" y="0"/>
                    </a:moveTo>
                    <a:lnTo>
                      <a:pt x="0" y="273177"/>
                    </a:lnTo>
                    <a:lnTo>
                      <a:pt x="69247" y="273177"/>
                    </a:lnTo>
                    <a:lnTo>
                      <a:pt x="86582" y="219551"/>
                    </a:lnTo>
                    <a:lnTo>
                      <a:pt x="184309" y="219551"/>
                    </a:lnTo>
                    <a:lnTo>
                      <a:pt x="201930" y="273177"/>
                    </a:lnTo>
                    <a:lnTo>
                      <a:pt x="278130" y="273177"/>
                    </a:lnTo>
                    <a:lnTo>
                      <a:pt x="183928" y="0"/>
                    </a:lnTo>
                    <a:lnTo>
                      <a:pt x="102013" y="0"/>
                    </a:lnTo>
                    <a:close/>
                    <a:moveTo>
                      <a:pt x="103632" y="166688"/>
                    </a:moveTo>
                    <a:lnTo>
                      <a:pt x="134969" y="69533"/>
                    </a:lnTo>
                    <a:lnTo>
                      <a:pt x="166878" y="166688"/>
                    </a:lnTo>
                    <a:lnTo>
                      <a:pt x="103632" y="16668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30" name="Freeform: Shape 29">
                <a:extLst>
                  <a:ext uri="{FF2B5EF4-FFF2-40B4-BE49-F238E27FC236}">
                    <a16:creationId xmlns:a16="http://schemas.microsoft.com/office/drawing/2014/main" id="{D0A906B1-A48B-406C-9072-1115037ABA3C}"/>
                  </a:ext>
                </a:extLst>
              </p:cNvPr>
              <p:cNvSpPr/>
              <p:nvPr/>
            </p:nvSpPr>
            <p:spPr>
              <a:xfrm>
                <a:off x="8902748" y="3422138"/>
                <a:ext cx="1240986" cy="1330528"/>
              </a:xfrm>
              <a:custGeom>
                <a:avLst/>
                <a:gdLst>
                  <a:gd name="connsiteX0" fmla="*/ 254794 w 254793"/>
                  <a:gd name="connsiteY0" fmla="*/ 273082 h 273177"/>
                  <a:gd name="connsiteX1" fmla="*/ 185166 w 254793"/>
                  <a:gd name="connsiteY1" fmla="*/ 167545 h 273177"/>
                  <a:gd name="connsiteX2" fmla="*/ 212789 w 254793"/>
                  <a:gd name="connsiteY2" fmla="*/ 152114 h 273177"/>
                  <a:gd name="connsiteX3" fmla="*/ 233267 w 254793"/>
                  <a:gd name="connsiteY3" fmla="*/ 122015 h 273177"/>
                  <a:gd name="connsiteX4" fmla="*/ 240030 w 254793"/>
                  <a:gd name="connsiteY4" fmla="*/ 88011 h 273177"/>
                  <a:gd name="connsiteX5" fmla="*/ 212598 w 254793"/>
                  <a:gd name="connsiteY5" fmla="*/ 21908 h 273177"/>
                  <a:gd name="connsiteX6" fmla="*/ 137636 w 254793"/>
                  <a:gd name="connsiteY6" fmla="*/ 0 h 273177"/>
                  <a:gd name="connsiteX7" fmla="*/ 0 w 254793"/>
                  <a:gd name="connsiteY7" fmla="*/ 0 h 273177"/>
                  <a:gd name="connsiteX8" fmla="*/ 0 w 254793"/>
                  <a:gd name="connsiteY8" fmla="*/ 273177 h 273177"/>
                  <a:gd name="connsiteX9" fmla="*/ 74104 w 254793"/>
                  <a:gd name="connsiteY9" fmla="*/ 273177 h 273177"/>
                  <a:gd name="connsiteX10" fmla="*/ 74104 w 254793"/>
                  <a:gd name="connsiteY10" fmla="*/ 182690 h 273177"/>
                  <a:gd name="connsiteX11" fmla="*/ 108966 w 254793"/>
                  <a:gd name="connsiteY11" fmla="*/ 182690 h 273177"/>
                  <a:gd name="connsiteX12" fmla="*/ 159734 w 254793"/>
                  <a:gd name="connsiteY12" fmla="*/ 273177 h 273177"/>
                  <a:gd name="connsiteX13" fmla="*/ 254794 w 254793"/>
                  <a:gd name="connsiteY13" fmla="*/ 273177 h 273177"/>
                  <a:gd name="connsiteX14" fmla="*/ 127064 w 254793"/>
                  <a:gd name="connsiteY14" fmla="*/ 129350 h 273177"/>
                  <a:gd name="connsiteX15" fmla="*/ 74200 w 254793"/>
                  <a:gd name="connsiteY15" fmla="*/ 129350 h 273177"/>
                  <a:gd name="connsiteX16" fmla="*/ 74200 w 254793"/>
                  <a:gd name="connsiteY16" fmla="*/ 56388 h 273177"/>
                  <a:gd name="connsiteX17" fmla="*/ 128683 w 254793"/>
                  <a:gd name="connsiteY17" fmla="*/ 56388 h 273177"/>
                  <a:gd name="connsiteX18" fmla="*/ 150971 w 254793"/>
                  <a:gd name="connsiteY18" fmla="*/ 64961 h 273177"/>
                  <a:gd name="connsiteX19" fmla="*/ 159734 w 254793"/>
                  <a:gd name="connsiteY19" fmla="*/ 91535 h 273177"/>
                  <a:gd name="connsiteX20" fmla="*/ 150304 w 254793"/>
                  <a:gd name="connsiteY20" fmla="*/ 120587 h 273177"/>
                  <a:gd name="connsiteX21" fmla="*/ 127064 w 254793"/>
                  <a:gd name="connsiteY21" fmla="*/ 12935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54794" y="273082"/>
                    </a:moveTo>
                    <a:lnTo>
                      <a:pt x="185166" y="167545"/>
                    </a:lnTo>
                    <a:cubicBezTo>
                      <a:pt x="195929" y="164306"/>
                      <a:pt x="205264" y="159163"/>
                      <a:pt x="212789" y="152114"/>
                    </a:cubicBez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310" y="7334"/>
                      <a:pt x="169354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4" y="273177"/>
                    </a:lnTo>
                    <a:lnTo>
                      <a:pt x="74104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close/>
                    <a:moveTo>
                      <a:pt x="127064" y="129350"/>
                    </a:moveTo>
                    <a:lnTo>
                      <a:pt x="74200" y="129350"/>
                    </a:lnTo>
                    <a:lnTo>
                      <a:pt x="74200" y="56388"/>
                    </a:lnTo>
                    <a:lnTo>
                      <a:pt x="128683" y="56388"/>
                    </a:lnTo>
                    <a:cubicBezTo>
                      <a:pt x="137732" y="56388"/>
                      <a:pt x="145161" y="59246"/>
                      <a:pt x="150971" y="64961"/>
                    </a:cubicBezTo>
                    <a:cubicBezTo>
                      <a:pt x="156877" y="70676"/>
                      <a:pt x="159734" y="79534"/>
                      <a:pt x="159734" y="91535"/>
                    </a:cubicBezTo>
                    <a:cubicBezTo>
                      <a:pt x="159734" y="105156"/>
                      <a:pt x="156591" y="114872"/>
                      <a:pt x="150304" y="120587"/>
                    </a:cubicBezTo>
                    <a:cubicBezTo>
                      <a:pt x="144113" y="126492"/>
                      <a:pt x="136303" y="129350"/>
                      <a:pt x="127064" y="1293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3834FAAA-ECC1-4FFF-9875-A4E37F77637A}"/>
                </a:ext>
              </a:extLst>
            </p:cNvPr>
            <p:cNvSpPr/>
            <p:nvPr/>
          </p:nvSpPr>
          <p:spPr>
            <a:xfrm>
              <a:off x="2526725" y="2927352"/>
              <a:ext cx="809505" cy="26877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E9D6D813-7812-453E-9BAF-D52E442DB0F9}"/>
              </a:ext>
            </a:extLst>
          </p:cNvPr>
          <p:cNvSpPr/>
          <p:nvPr/>
        </p:nvSpPr>
        <p:spPr>
          <a:xfrm>
            <a:off x="4438345" y="5880358"/>
            <a:ext cx="946667" cy="308087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2852C6BA-1999-41CE-B200-4CCA2AA61DB1}"/>
              </a:ext>
            </a:extLst>
          </p:cNvPr>
          <p:cNvSpPr txBox="1"/>
          <p:nvPr/>
        </p:nvSpPr>
        <p:spPr>
          <a:xfrm>
            <a:off x="4332178" y="5930310"/>
            <a:ext cx="1159002" cy="2192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825" b="1" dirty="0">
                <a:solidFill>
                  <a:schemeClr val="bg2"/>
                </a:solidFill>
                <a:latin typeface="+mj-lt"/>
              </a:rPr>
              <a:t>Choose</a:t>
            </a:r>
          </a:p>
        </p:txBody>
      </p:sp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C588D8E7-1E97-4FC3-9E74-C6A34491D452}"/>
              </a:ext>
            </a:extLst>
          </p:cNvPr>
          <p:cNvSpPr/>
          <p:nvPr/>
        </p:nvSpPr>
        <p:spPr>
          <a:xfrm>
            <a:off x="6842850" y="5880358"/>
            <a:ext cx="946667" cy="308087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E9A16246-D1CD-4860-BA78-EE4E0213862A}"/>
              </a:ext>
            </a:extLst>
          </p:cNvPr>
          <p:cNvSpPr txBox="1"/>
          <p:nvPr/>
        </p:nvSpPr>
        <p:spPr>
          <a:xfrm>
            <a:off x="6736683" y="5930310"/>
            <a:ext cx="1159002" cy="2192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825" b="1" dirty="0">
                <a:solidFill>
                  <a:schemeClr val="bg2"/>
                </a:solidFill>
                <a:latin typeface="+mj-lt"/>
              </a:rPr>
              <a:t>Choose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6C8CEF1-E820-4CF0-B4D6-098B4924525F}"/>
              </a:ext>
            </a:extLst>
          </p:cNvPr>
          <p:cNvSpPr txBox="1"/>
          <p:nvPr/>
        </p:nvSpPr>
        <p:spPr>
          <a:xfrm>
            <a:off x="7315099" y="2385826"/>
            <a:ext cx="1348068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D3C8715F-E244-4BA3-A43D-698B4B75F7AD}"/>
              </a:ext>
            </a:extLst>
          </p:cNvPr>
          <p:cNvSpPr txBox="1"/>
          <p:nvPr/>
        </p:nvSpPr>
        <p:spPr>
          <a:xfrm>
            <a:off x="7315099" y="2143179"/>
            <a:ext cx="134806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4E7D019D-0D16-45B3-99DD-6641B1FBE1AF}"/>
              </a:ext>
            </a:extLst>
          </p:cNvPr>
          <p:cNvSpPr/>
          <p:nvPr/>
        </p:nvSpPr>
        <p:spPr>
          <a:xfrm>
            <a:off x="8450905" y="6274043"/>
            <a:ext cx="693095" cy="600076"/>
          </a:xfrm>
          <a:custGeom>
            <a:avLst/>
            <a:gdLst>
              <a:gd name="connsiteX0" fmla="*/ 607625 w 3143250"/>
              <a:gd name="connsiteY0" fmla="*/ 0 h 2721399"/>
              <a:gd name="connsiteX1" fmla="*/ 3143250 w 3143250"/>
              <a:gd name="connsiteY1" fmla="*/ 0 h 2721399"/>
              <a:gd name="connsiteX2" fmla="*/ 3143250 w 3143250"/>
              <a:gd name="connsiteY2" fmla="*/ 2721399 h 2721399"/>
              <a:gd name="connsiteX3" fmla="*/ 0 w 3143250"/>
              <a:gd name="connsiteY3" fmla="*/ 2721399 h 2721399"/>
              <a:gd name="connsiteX4" fmla="*/ 0 w 3143250"/>
              <a:gd name="connsiteY4" fmla="*/ 607625 h 2721399"/>
              <a:gd name="connsiteX5" fmla="*/ 607625 w 3143250"/>
              <a:gd name="connsiteY5" fmla="*/ 0 h 27213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143250" h="2721399">
                <a:moveTo>
                  <a:pt x="607625" y="0"/>
                </a:moveTo>
                <a:lnTo>
                  <a:pt x="3143250" y="0"/>
                </a:lnTo>
                <a:lnTo>
                  <a:pt x="3143250" y="2721399"/>
                </a:lnTo>
                <a:lnTo>
                  <a:pt x="0" y="2721399"/>
                </a:lnTo>
                <a:lnTo>
                  <a:pt x="0" y="607625"/>
                </a:lnTo>
                <a:cubicBezTo>
                  <a:pt x="0" y="272043"/>
                  <a:pt x="272043" y="0"/>
                  <a:pt x="607625" y="0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6A1FB6B0-D5FE-438E-BD61-0BDC8BB18405}"/>
              </a:ext>
            </a:extLst>
          </p:cNvPr>
          <p:cNvGrpSpPr/>
          <p:nvPr/>
        </p:nvGrpSpPr>
        <p:grpSpPr>
          <a:xfrm>
            <a:off x="7829853" y="5959701"/>
            <a:ext cx="1167362" cy="735359"/>
            <a:chOff x="10439803" y="5638777"/>
            <a:chExt cx="1556483" cy="980479"/>
          </a:xfrm>
        </p:grpSpPr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1C62F2EE-B8CE-480D-8C6B-6BFEBC204620}"/>
                </a:ext>
              </a:extLst>
            </p:cNvPr>
            <p:cNvSpPr/>
            <p:nvPr/>
          </p:nvSpPr>
          <p:spPr>
            <a:xfrm>
              <a:off x="10439803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5F7137E7-9FD3-40F4-B5C2-FCDD8BA73FF3}"/>
                </a:ext>
              </a:extLst>
            </p:cNvPr>
            <p:cNvSpPr/>
            <p:nvPr/>
          </p:nvSpPr>
          <p:spPr>
            <a:xfrm>
              <a:off x="10812255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D3E55C63-6E4C-4EF6-9960-6148641902F4}"/>
                </a:ext>
              </a:extLst>
            </p:cNvPr>
            <p:cNvSpPr/>
            <p:nvPr/>
          </p:nvSpPr>
          <p:spPr>
            <a:xfrm>
              <a:off x="11184707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D451F9FF-1E9C-4763-B1DC-A2189A798C31}"/>
                </a:ext>
              </a:extLst>
            </p:cNvPr>
            <p:cNvSpPr/>
            <p:nvPr/>
          </p:nvSpPr>
          <p:spPr>
            <a:xfrm>
              <a:off x="11557159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3BEA7E00-0625-4874-8052-C77817CA1CE8}"/>
                </a:ext>
              </a:extLst>
            </p:cNvPr>
            <p:cNvSpPr/>
            <p:nvPr/>
          </p:nvSpPr>
          <p:spPr>
            <a:xfrm>
              <a:off x="11929611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2AF4CC8E-E732-477F-8F7A-E8FECC4C45D6}"/>
                </a:ext>
              </a:extLst>
            </p:cNvPr>
            <p:cNvSpPr/>
            <p:nvPr/>
          </p:nvSpPr>
          <p:spPr>
            <a:xfrm>
              <a:off x="10439803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F698E771-89AC-4671-A4B8-C96A802AB572}"/>
                </a:ext>
              </a:extLst>
            </p:cNvPr>
            <p:cNvSpPr/>
            <p:nvPr/>
          </p:nvSpPr>
          <p:spPr>
            <a:xfrm>
              <a:off x="10812255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CC2F1EEB-3D92-4DC2-97E6-608A0407DEFA}"/>
                </a:ext>
              </a:extLst>
            </p:cNvPr>
            <p:cNvSpPr/>
            <p:nvPr/>
          </p:nvSpPr>
          <p:spPr>
            <a:xfrm>
              <a:off x="11184707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D2D49405-41B1-4E8F-AC33-8E74A66046A2}"/>
                </a:ext>
              </a:extLst>
            </p:cNvPr>
            <p:cNvSpPr/>
            <p:nvPr/>
          </p:nvSpPr>
          <p:spPr>
            <a:xfrm>
              <a:off x="11557159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2DA22252-ACA6-401F-8E62-0318A996C50A}"/>
                </a:ext>
              </a:extLst>
            </p:cNvPr>
            <p:cNvSpPr/>
            <p:nvPr/>
          </p:nvSpPr>
          <p:spPr>
            <a:xfrm>
              <a:off x="11929611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37DC3173-27E9-43B2-AE33-D498D02076BA}"/>
                </a:ext>
              </a:extLst>
            </p:cNvPr>
            <p:cNvSpPr/>
            <p:nvPr/>
          </p:nvSpPr>
          <p:spPr>
            <a:xfrm>
              <a:off x="10439803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B17342A6-C690-4F7E-81EB-BA303604DB5B}"/>
                </a:ext>
              </a:extLst>
            </p:cNvPr>
            <p:cNvSpPr/>
            <p:nvPr/>
          </p:nvSpPr>
          <p:spPr>
            <a:xfrm>
              <a:off x="10812255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A8E50225-58D2-455C-8234-AA7911F8FD68}"/>
                </a:ext>
              </a:extLst>
            </p:cNvPr>
            <p:cNvSpPr/>
            <p:nvPr/>
          </p:nvSpPr>
          <p:spPr>
            <a:xfrm>
              <a:off x="11184707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F9769842-51B2-416A-9943-FF6A157DF957}"/>
                </a:ext>
              </a:extLst>
            </p:cNvPr>
            <p:cNvSpPr/>
            <p:nvPr/>
          </p:nvSpPr>
          <p:spPr>
            <a:xfrm>
              <a:off x="11557159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0B2EEBCB-0000-4715-8F33-76235008F3FC}"/>
                </a:ext>
              </a:extLst>
            </p:cNvPr>
            <p:cNvSpPr/>
            <p:nvPr/>
          </p:nvSpPr>
          <p:spPr>
            <a:xfrm>
              <a:off x="11929611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94206239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" grpId="0" animBg="1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 build="p"/>
      <p:bldP spid="32" grpId="0" animBg="1"/>
      <p:bldP spid="34" grpId="0"/>
      <p:bldP spid="35" grpId="0" animBg="1"/>
      <p:bldP spid="36" grpId="0"/>
      <p:bldP spid="38" grpId="0"/>
      <p:bldP spid="40" grpId="0"/>
      <p:bldP spid="41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C11FC06D-AA2B-4792-8E37-256BE0FDF88C}"/>
              </a:ext>
            </a:extLst>
          </p:cNvPr>
          <p:cNvSpPr/>
          <p:nvPr/>
        </p:nvSpPr>
        <p:spPr>
          <a:xfrm>
            <a:off x="4474249" y="4153912"/>
            <a:ext cx="2639935" cy="2704088"/>
          </a:xfrm>
          <a:custGeom>
            <a:avLst/>
            <a:gdLst>
              <a:gd name="connsiteX0" fmla="*/ 586664 w 3519913"/>
              <a:gd name="connsiteY0" fmla="*/ 0 h 2995906"/>
              <a:gd name="connsiteX1" fmla="*/ 2933249 w 3519913"/>
              <a:gd name="connsiteY1" fmla="*/ 0 h 2995906"/>
              <a:gd name="connsiteX2" fmla="*/ 3519913 w 3519913"/>
              <a:gd name="connsiteY2" fmla="*/ 586664 h 2995906"/>
              <a:gd name="connsiteX3" fmla="*/ 3519913 w 3519913"/>
              <a:gd name="connsiteY3" fmla="*/ 2995906 h 2995906"/>
              <a:gd name="connsiteX4" fmla="*/ 0 w 3519913"/>
              <a:gd name="connsiteY4" fmla="*/ 2995906 h 2995906"/>
              <a:gd name="connsiteX5" fmla="*/ 0 w 3519913"/>
              <a:gd name="connsiteY5" fmla="*/ 586664 h 2995906"/>
              <a:gd name="connsiteX6" fmla="*/ 586664 w 3519913"/>
              <a:gd name="connsiteY6" fmla="*/ 0 h 29959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19913" h="2995906">
                <a:moveTo>
                  <a:pt x="586664" y="0"/>
                </a:moveTo>
                <a:lnTo>
                  <a:pt x="2933249" y="0"/>
                </a:lnTo>
                <a:cubicBezTo>
                  <a:pt x="3257255" y="0"/>
                  <a:pt x="3519913" y="262658"/>
                  <a:pt x="3519913" y="586664"/>
                </a:cubicBezTo>
                <a:lnTo>
                  <a:pt x="3519913" y="2995906"/>
                </a:lnTo>
                <a:lnTo>
                  <a:pt x="0" y="2995906"/>
                </a:lnTo>
                <a:lnTo>
                  <a:pt x="0" y="586664"/>
                </a:lnTo>
                <a:cubicBezTo>
                  <a:pt x="0" y="262658"/>
                  <a:pt x="262658" y="0"/>
                  <a:pt x="586664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21478B-BDD6-45EA-A1F8-72881376898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PEOPLE </a:t>
            </a:r>
          </a:p>
          <a:p>
            <a:r>
              <a:rPr lang="en-US" dirty="0"/>
              <a:t>FEEDBACK</a:t>
            </a:r>
          </a:p>
        </p:txBody>
      </p:sp>
      <p:pic>
        <p:nvPicPr>
          <p:cNvPr id="23" name="PpHolder3">
            <a:extLst>
              <a:ext uri="{FF2B5EF4-FFF2-40B4-BE49-F238E27FC236}">
                <a16:creationId xmlns:a16="http://schemas.microsoft.com/office/drawing/2014/main" id="{2F06C004-DCA6-4805-A8F4-7457ED51FEF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820" t="14406" r="11756" b="26761"/>
          <a:stretch>
            <a:fillRect/>
          </a:stretch>
        </p:blipFill>
        <p:spPr>
          <a:xfrm>
            <a:off x="5104151" y="987975"/>
            <a:ext cx="2964860" cy="4034733"/>
          </a:xfrm>
          <a:custGeom>
            <a:avLst/>
            <a:gdLst>
              <a:gd name="connsiteX0" fmla="*/ 0 w 2964860"/>
              <a:gd name="connsiteY0" fmla="*/ 0 h 4034733"/>
              <a:gd name="connsiteX1" fmla="*/ 2964860 w 2964860"/>
              <a:gd name="connsiteY1" fmla="*/ 0 h 4034733"/>
              <a:gd name="connsiteX2" fmla="*/ 2964860 w 2964860"/>
              <a:gd name="connsiteY2" fmla="*/ 4034733 h 4034733"/>
              <a:gd name="connsiteX3" fmla="*/ 0 w 2964860"/>
              <a:gd name="connsiteY3" fmla="*/ 4034733 h 4034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64860" h="4034733">
                <a:moveTo>
                  <a:pt x="0" y="0"/>
                </a:moveTo>
                <a:lnTo>
                  <a:pt x="2964860" y="0"/>
                </a:lnTo>
                <a:lnTo>
                  <a:pt x="2964860" y="4034733"/>
                </a:lnTo>
                <a:lnTo>
                  <a:pt x="0" y="4034733"/>
                </a:lnTo>
                <a:close/>
              </a:path>
            </a:pathLst>
          </a:cu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33E652F-725B-4F39-AE3A-9B6FC8899D9B}"/>
              </a:ext>
            </a:extLst>
          </p:cNvPr>
          <p:cNvSpPr txBox="1"/>
          <p:nvPr/>
        </p:nvSpPr>
        <p:spPr>
          <a:xfrm rot="5400000">
            <a:off x="6767421" y="2737011"/>
            <a:ext cx="260317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600" b="1" dirty="0">
                <a:solidFill>
                  <a:schemeClr val="accent1"/>
                </a:solidFill>
                <a:latin typeface="+mj-lt"/>
              </a:rPr>
              <a:t>T E S T I M O N I A L</a:t>
            </a:r>
            <a:endParaRPr lang="en-ID" sz="3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69A875A-1F16-40C4-B311-4066608EEA6A}"/>
              </a:ext>
            </a:extLst>
          </p:cNvPr>
          <p:cNvSpPr txBox="1"/>
          <p:nvPr/>
        </p:nvSpPr>
        <p:spPr>
          <a:xfrm>
            <a:off x="982673" y="2058119"/>
            <a:ext cx="2529453" cy="131664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4BA0BC3-6A32-4379-8BB1-160DA9CED29A}"/>
              </a:ext>
            </a:extLst>
          </p:cNvPr>
          <p:cNvSpPr txBox="1"/>
          <p:nvPr/>
        </p:nvSpPr>
        <p:spPr>
          <a:xfrm>
            <a:off x="982673" y="3876015"/>
            <a:ext cx="2529453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CBE938A-EA76-4D30-95BE-207D81BE987A}"/>
              </a:ext>
            </a:extLst>
          </p:cNvPr>
          <p:cNvSpPr txBox="1"/>
          <p:nvPr/>
        </p:nvSpPr>
        <p:spPr>
          <a:xfrm>
            <a:off x="982673" y="3620125"/>
            <a:ext cx="1527983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People rate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182B4D74-37BB-48BA-97F9-2489A93663AD}"/>
              </a:ext>
            </a:extLst>
          </p:cNvPr>
          <p:cNvGrpSpPr/>
          <p:nvPr/>
        </p:nvGrpSpPr>
        <p:grpSpPr>
          <a:xfrm>
            <a:off x="1018569" y="4262830"/>
            <a:ext cx="1355798" cy="192767"/>
            <a:chOff x="1358091" y="4894833"/>
            <a:chExt cx="2108615" cy="299803"/>
          </a:xfrm>
        </p:grpSpPr>
        <p:sp>
          <p:nvSpPr>
            <p:cNvPr id="14" name="Star: 5 Points 13">
              <a:extLst>
                <a:ext uri="{FF2B5EF4-FFF2-40B4-BE49-F238E27FC236}">
                  <a16:creationId xmlns:a16="http://schemas.microsoft.com/office/drawing/2014/main" id="{300025E6-F57C-4294-9FDC-6C890768C0A4}"/>
                </a:ext>
              </a:extLst>
            </p:cNvPr>
            <p:cNvSpPr/>
            <p:nvPr/>
          </p:nvSpPr>
          <p:spPr>
            <a:xfrm>
              <a:off x="1358091" y="4894833"/>
              <a:ext cx="299803" cy="299803"/>
            </a:xfrm>
            <a:prstGeom prst="star5">
              <a:avLst>
                <a:gd name="adj" fmla="val 23734"/>
                <a:gd name="hf" fmla="val 105146"/>
                <a:gd name="vf" fmla="val 110557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5" name="Star: 5 Points 14">
              <a:extLst>
                <a:ext uri="{FF2B5EF4-FFF2-40B4-BE49-F238E27FC236}">
                  <a16:creationId xmlns:a16="http://schemas.microsoft.com/office/drawing/2014/main" id="{1C11684C-6600-4D57-9C45-B4396B5714A4}"/>
                </a:ext>
              </a:extLst>
            </p:cNvPr>
            <p:cNvSpPr/>
            <p:nvPr/>
          </p:nvSpPr>
          <p:spPr>
            <a:xfrm>
              <a:off x="1810294" y="4894833"/>
              <a:ext cx="299803" cy="299803"/>
            </a:xfrm>
            <a:prstGeom prst="star5">
              <a:avLst>
                <a:gd name="adj" fmla="val 23734"/>
                <a:gd name="hf" fmla="val 105146"/>
                <a:gd name="vf" fmla="val 110557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6" name="Star: 5 Points 15">
              <a:extLst>
                <a:ext uri="{FF2B5EF4-FFF2-40B4-BE49-F238E27FC236}">
                  <a16:creationId xmlns:a16="http://schemas.microsoft.com/office/drawing/2014/main" id="{551B4834-59BE-484F-BC3C-7504A169A342}"/>
                </a:ext>
              </a:extLst>
            </p:cNvPr>
            <p:cNvSpPr/>
            <p:nvPr/>
          </p:nvSpPr>
          <p:spPr>
            <a:xfrm>
              <a:off x="2262497" y="4894833"/>
              <a:ext cx="299803" cy="299803"/>
            </a:xfrm>
            <a:prstGeom prst="star5">
              <a:avLst>
                <a:gd name="adj" fmla="val 23734"/>
                <a:gd name="hf" fmla="val 105146"/>
                <a:gd name="vf" fmla="val 110557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7" name="Star: 5 Points 16">
              <a:extLst>
                <a:ext uri="{FF2B5EF4-FFF2-40B4-BE49-F238E27FC236}">
                  <a16:creationId xmlns:a16="http://schemas.microsoft.com/office/drawing/2014/main" id="{C8C9FEA1-F63B-43F5-9156-A68FAE4056F8}"/>
                </a:ext>
              </a:extLst>
            </p:cNvPr>
            <p:cNvSpPr/>
            <p:nvPr/>
          </p:nvSpPr>
          <p:spPr>
            <a:xfrm>
              <a:off x="2714700" y="4894833"/>
              <a:ext cx="299803" cy="299803"/>
            </a:xfrm>
            <a:prstGeom prst="star5">
              <a:avLst>
                <a:gd name="adj" fmla="val 23734"/>
                <a:gd name="hf" fmla="val 105146"/>
                <a:gd name="vf" fmla="val 110557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8" name="Star: 5 Points 17">
              <a:extLst>
                <a:ext uri="{FF2B5EF4-FFF2-40B4-BE49-F238E27FC236}">
                  <a16:creationId xmlns:a16="http://schemas.microsoft.com/office/drawing/2014/main" id="{5F62F21B-D28D-4EEA-97A3-3E4AB0489741}"/>
                </a:ext>
              </a:extLst>
            </p:cNvPr>
            <p:cNvSpPr/>
            <p:nvPr/>
          </p:nvSpPr>
          <p:spPr>
            <a:xfrm>
              <a:off x="3166903" y="4894833"/>
              <a:ext cx="299803" cy="299803"/>
            </a:xfrm>
            <a:prstGeom prst="star5">
              <a:avLst>
                <a:gd name="adj" fmla="val 23734"/>
                <a:gd name="hf" fmla="val 105146"/>
                <a:gd name="vf" fmla="val 110557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id="{9035012F-DA6C-44BA-A4D2-2D077A835041}"/>
              </a:ext>
            </a:extLst>
          </p:cNvPr>
          <p:cNvSpPr txBox="1"/>
          <p:nvPr/>
        </p:nvSpPr>
        <p:spPr>
          <a:xfrm rot="16200000">
            <a:off x="4367043" y="1367645"/>
            <a:ext cx="967094" cy="2077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Customer/client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A07F609-561B-4631-A6A3-1E30A6009B71}"/>
              </a:ext>
            </a:extLst>
          </p:cNvPr>
          <p:cNvSpPr txBox="1"/>
          <p:nvPr/>
        </p:nvSpPr>
        <p:spPr>
          <a:xfrm rot="16200000">
            <a:off x="3894601" y="1625998"/>
            <a:ext cx="1529968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050" dirty="0">
                <a:solidFill>
                  <a:schemeClr val="accent1"/>
                </a:solidFill>
                <a:latin typeface="+mj-lt"/>
              </a:rPr>
              <a:t>Clarissa Amanda</a:t>
            </a:r>
          </a:p>
        </p:txBody>
      </p:sp>
    </p:spTree>
    <p:extLst>
      <p:ext uri="{BB962C8B-B14F-4D97-AF65-F5344CB8AC3E}">
        <p14:creationId xmlns:p14="http://schemas.microsoft.com/office/powerpoint/2010/main" val="324779447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4" grpId="0" build="p"/>
      <p:bldP spid="9" grpId="0"/>
      <p:bldP spid="11" grpId="0"/>
      <p:bldP spid="12" grpId="0"/>
      <p:bldP spid="13" grpId="0"/>
      <p:bldP spid="24" grpId="0"/>
      <p:bldP spid="26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PpHolder1">
            <a:extLst>
              <a:ext uri="{FF2B5EF4-FFF2-40B4-BE49-F238E27FC236}">
                <a16:creationId xmlns:a16="http://schemas.microsoft.com/office/drawing/2014/main" id="{5B417F3B-588A-429A-B200-391F10AD702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00" t="16800" r="41725" b="16800"/>
          <a:stretch>
            <a:fillRect/>
          </a:stretch>
        </p:blipFill>
        <p:spPr>
          <a:xfrm>
            <a:off x="877826" y="1152144"/>
            <a:ext cx="4450838" cy="4553712"/>
          </a:xfrm>
          <a:custGeom>
            <a:avLst/>
            <a:gdLst>
              <a:gd name="connsiteX0" fmla="*/ 0 w 4450838"/>
              <a:gd name="connsiteY0" fmla="*/ 0 h 4553712"/>
              <a:gd name="connsiteX1" fmla="*/ 4450838 w 4450838"/>
              <a:gd name="connsiteY1" fmla="*/ 0 h 4553712"/>
              <a:gd name="connsiteX2" fmla="*/ 4450838 w 4450838"/>
              <a:gd name="connsiteY2" fmla="*/ 4553712 h 4553712"/>
              <a:gd name="connsiteX3" fmla="*/ 0 w 4450838"/>
              <a:gd name="connsiteY3" fmla="*/ 4553712 h 4553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50838" h="4553712">
                <a:moveTo>
                  <a:pt x="0" y="0"/>
                </a:moveTo>
                <a:lnTo>
                  <a:pt x="4450838" y="0"/>
                </a:lnTo>
                <a:lnTo>
                  <a:pt x="4450838" y="4553712"/>
                </a:lnTo>
                <a:lnTo>
                  <a:pt x="0" y="4553712"/>
                </a:lnTo>
                <a:close/>
              </a:path>
            </a:pathLst>
          </a:custGeom>
        </p:spPr>
      </p:pic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158D8D50-CEBB-40A1-88A6-A53E5E98E92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GET IN TOUCH</a:t>
            </a:r>
          </a:p>
          <a:p>
            <a:r>
              <a:rPr lang="en-US" dirty="0"/>
              <a:t>WITH US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503FF6A-AC1B-4D9B-AE29-3C3CEEDBEDDB}"/>
              </a:ext>
            </a:extLst>
          </p:cNvPr>
          <p:cNvSpPr txBox="1"/>
          <p:nvPr/>
        </p:nvSpPr>
        <p:spPr>
          <a:xfrm>
            <a:off x="6647005" y="2805227"/>
            <a:ext cx="1560227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46A3069-2100-48A1-A12B-A1AAC47B9336}"/>
              </a:ext>
            </a:extLst>
          </p:cNvPr>
          <p:cNvSpPr txBox="1"/>
          <p:nvPr/>
        </p:nvSpPr>
        <p:spPr>
          <a:xfrm>
            <a:off x="6647005" y="2574427"/>
            <a:ext cx="156022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Address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27" name="Graphic 149" descr="City">
            <a:extLst>
              <a:ext uri="{FF2B5EF4-FFF2-40B4-BE49-F238E27FC236}">
                <a16:creationId xmlns:a16="http://schemas.microsoft.com/office/drawing/2014/main" id="{3757DAED-A11B-41D2-A78E-89F060A6AA5B}"/>
              </a:ext>
            </a:extLst>
          </p:cNvPr>
          <p:cNvGrpSpPr/>
          <p:nvPr/>
        </p:nvGrpSpPr>
        <p:grpSpPr>
          <a:xfrm>
            <a:off x="5852787" y="2663059"/>
            <a:ext cx="354594" cy="274809"/>
            <a:chOff x="378295" y="2721169"/>
            <a:chExt cx="275166" cy="213254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E711F74C-A30A-4A5D-9917-1F274EE7441C}"/>
                </a:ext>
              </a:extLst>
            </p:cNvPr>
            <p:cNvSpPr/>
            <p:nvPr/>
          </p:nvSpPr>
          <p:spPr>
            <a:xfrm>
              <a:off x="378295" y="2810598"/>
              <a:ext cx="82550" cy="123825"/>
            </a:xfrm>
            <a:custGeom>
              <a:avLst/>
              <a:gdLst>
                <a:gd name="connsiteX0" fmla="*/ 20638 w 82550"/>
                <a:gd name="connsiteY0" fmla="*/ 75671 h 123825"/>
                <a:gd name="connsiteX1" fmla="*/ 34396 w 82550"/>
                <a:gd name="connsiteY1" fmla="*/ 75671 h 123825"/>
                <a:gd name="connsiteX2" fmla="*/ 34396 w 82550"/>
                <a:gd name="connsiteY2" fmla="*/ 89429 h 123825"/>
                <a:gd name="connsiteX3" fmla="*/ 20638 w 82550"/>
                <a:gd name="connsiteY3" fmla="*/ 89429 h 123825"/>
                <a:gd name="connsiteX4" fmla="*/ 20638 w 82550"/>
                <a:gd name="connsiteY4" fmla="*/ 75671 h 123825"/>
                <a:gd name="connsiteX5" fmla="*/ 20638 w 82550"/>
                <a:gd name="connsiteY5" fmla="*/ 48154 h 123825"/>
                <a:gd name="connsiteX6" fmla="*/ 34396 w 82550"/>
                <a:gd name="connsiteY6" fmla="*/ 48154 h 123825"/>
                <a:gd name="connsiteX7" fmla="*/ 34396 w 82550"/>
                <a:gd name="connsiteY7" fmla="*/ 61913 h 123825"/>
                <a:gd name="connsiteX8" fmla="*/ 20638 w 82550"/>
                <a:gd name="connsiteY8" fmla="*/ 61913 h 123825"/>
                <a:gd name="connsiteX9" fmla="*/ 20638 w 82550"/>
                <a:gd name="connsiteY9" fmla="*/ 48154 h 123825"/>
                <a:gd name="connsiteX10" fmla="*/ 20638 w 82550"/>
                <a:gd name="connsiteY10" fmla="*/ 20638 h 123825"/>
                <a:gd name="connsiteX11" fmla="*/ 34396 w 82550"/>
                <a:gd name="connsiteY11" fmla="*/ 20638 h 123825"/>
                <a:gd name="connsiteX12" fmla="*/ 34396 w 82550"/>
                <a:gd name="connsiteY12" fmla="*/ 34396 h 123825"/>
                <a:gd name="connsiteX13" fmla="*/ 20638 w 82550"/>
                <a:gd name="connsiteY13" fmla="*/ 34396 h 123825"/>
                <a:gd name="connsiteX14" fmla="*/ 20638 w 82550"/>
                <a:gd name="connsiteY14" fmla="*/ 20638 h 123825"/>
                <a:gd name="connsiteX15" fmla="*/ 48154 w 82550"/>
                <a:gd name="connsiteY15" fmla="*/ 75671 h 123825"/>
                <a:gd name="connsiteX16" fmla="*/ 61913 w 82550"/>
                <a:gd name="connsiteY16" fmla="*/ 75671 h 123825"/>
                <a:gd name="connsiteX17" fmla="*/ 61913 w 82550"/>
                <a:gd name="connsiteY17" fmla="*/ 89429 h 123825"/>
                <a:gd name="connsiteX18" fmla="*/ 48154 w 82550"/>
                <a:gd name="connsiteY18" fmla="*/ 89429 h 123825"/>
                <a:gd name="connsiteX19" fmla="*/ 48154 w 82550"/>
                <a:gd name="connsiteY19" fmla="*/ 75671 h 123825"/>
                <a:gd name="connsiteX20" fmla="*/ 48154 w 82550"/>
                <a:gd name="connsiteY20" fmla="*/ 48154 h 123825"/>
                <a:gd name="connsiteX21" fmla="*/ 61913 w 82550"/>
                <a:gd name="connsiteY21" fmla="*/ 48154 h 123825"/>
                <a:gd name="connsiteX22" fmla="*/ 61913 w 82550"/>
                <a:gd name="connsiteY22" fmla="*/ 61913 h 123825"/>
                <a:gd name="connsiteX23" fmla="*/ 48154 w 82550"/>
                <a:gd name="connsiteY23" fmla="*/ 61913 h 123825"/>
                <a:gd name="connsiteX24" fmla="*/ 48154 w 82550"/>
                <a:gd name="connsiteY24" fmla="*/ 48154 h 123825"/>
                <a:gd name="connsiteX25" fmla="*/ 48154 w 82550"/>
                <a:gd name="connsiteY25" fmla="*/ 20638 h 123825"/>
                <a:gd name="connsiteX26" fmla="*/ 61913 w 82550"/>
                <a:gd name="connsiteY26" fmla="*/ 20638 h 123825"/>
                <a:gd name="connsiteX27" fmla="*/ 61913 w 82550"/>
                <a:gd name="connsiteY27" fmla="*/ 34396 h 123825"/>
                <a:gd name="connsiteX28" fmla="*/ 48154 w 82550"/>
                <a:gd name="connsiteY28" fmla="*/ 34396 h 123825"/>
                <a:gd name="connsiteX29" fmla="*/ 48154 w 82550"/>
                <a:gd name="connsiteY29" fmla="*/ 20638 h 123825"/>
                <a:gd name="connsiteX30" fmla="*/ 0 w 82550"/>
                <a:gd name="connsiteY30" fmla="*/ 123825 h 123825"/>
                <a:gd name="connsiteX31" fmla="*/ 34396 w 82550"/>
                <a:gd name="connsiteY31" fmla="*/ 123825 h 123825"/>
                <a:gd name="connsiteX32" fmla="*/ 34396 w 82550"/>
                <a:gd name="connsiteY32" fmla="*/ 103188 h 123825"/>
                <a:gd name="connsiteX33" fmla="*/ 48154 w 82550"/>
                <a:gd name="connsiteY33" fmla="*/ 103188 h 123825"/>
                <a:gd name="connsiteX34" fmla="*/ 48154 w 82550"/>
                <a:gd name="connsiteY34" fmla="*/ 123825 h 123825"/>
                <a:gd name="connsiteX35" fmla="*/ 82550 w 82550"/>
                <a:gd name="connsiteY35" fmla="*/ 123825 h 123825"/>
                <a:gd name="connsiteX36" fmla="*/ 82550 w 82550"/>
                <a:gd name="connsiteY36" fmla="*/ 0 h 123825"/>
                <a:gd name="connsiteX37" fmla="*/ 0 w 82550"/>
                <a:gd name="connsiteY37" fmla="*/ 0 h 123825"/>
                <a:gd name="connsiteX38" fmla="*/ 0 w 82550"/>
                <a:gd name="connsiteY38" fmla="*/ 123825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82550" h="123825">
                  <a:moveTo>
                    <a:pt x="20638" y="75671"/>
                  </a:moveTo>
                  <a:lnTo>
                    <a:pt x="34396" y="75671"/>
                  </a:lnTo>
                  <a:lnTo>
                    <a:pt x="34396" y="89429"/>
                  </a:lnTo>
                  <a:lnTo>
                    <a:pt x="20638" y="89429"/>
                  </a:lnTo>
                  <a:lnTo>
                    <a:pt x="20638" y="75671"/>
                  </a:lnTo>
                  <a:close/>
                  <a:moveTo>
                    <a:pt x="20638" y="48154"/>
                  </a:moveTo>
                  <a:lnTo>
                    <a:pt x="34396" y="48154"/>
                  </a:lnTo>
                  <a:lnTo>
                    <a:pt x="34396" y="61913"/>
                  </a:lnTo>
                  <a:lnTo>
                    <a:pt x="20638" y="61913"/>
                  </a:lnTo>
                  <a:lnTo>
                    <a:pt x="20638" y="48154"/>
                  </a:lnTo>
                  <a:close/>
                  <a:moveTo>
                    <a:pt x="20638" y="20638"/>
                  </a:moveTo>
                  <a:lnTo>
                    <a:pt x="34396" y="20638"/>
                  </a:lnTo>
                  <a:lnTo>
                    <a:pt x="34396" y="34396"/>
                  </a:lnTo>
                  <a:lnTo>
                    <a:pt x="20638" y="34396"/>
                  </a:lnTo>
                  <a:lnTo>
                    <a:pt x="20638" y="20638"/>
                  </a:lnTo>
                  <a:close/>
                  <a:moveTo>
                    <a:pt x="48154" y="75671"/>
                  </a:moveTo>
                  <a:lnTo>
                    <a:pt x="61913" y="75671"/>
                  </a:lnTo>
                  <a:lnTo>
                    <a:pt x="61913" y="89429"/>
                  </a:lnTo>
                  <a:lnTo>
                    <a:pt x="48154" y="89429"/>
                  </a:lnTo>
                  <a:lnTo>
                    <a:pt x="48154" y="75671"/>
                  </a:lnTo>
                  <a:close/>
                  <a:moveTo>
                    <a:pt x="48154" y="48154"/>
                  </a:moveTo>
                  <a:lnTo>
                    <a:pt x="61913" y="48154"/>
                  </a:lnTo>
                  <a:lnTo>
                    <a:pt x="61913" y="61913"/>
                  </a:lnTo>
                  <a:lnTo>
                    <a:pt x="48154" y="61913"/>
                  </a:lnTo>
                  <a:lnTo>
                    <a:pt x="48154" y="48154"/>
                  </a:lnTo>
                  <a:close/>
                  <a:moveTo>
                    <a:pt x="48154" y="20638"/>
                  </a:moveTo>
                  <a:lnTo>
                    <a:pt x="61913" y="20638"/>
                  </a:lnTo>
                  <a:lnTo>
                    <a:pt x="61913" y="34396"/>
                  </a:lnTo>
                  <a:lnTo>
                    <a:pt x="48154" y="34396"/>
                  </a:lnTo>
                  <a:lnTo>
                    <a:pt x="48154" y="20638"/>
                  </a:lnTo>
                  <a:close/>
                  <a:moveTo>
                    <a:pt x="0" y="123825"/>
                  </a:moveTo>
                  <a:lnTo>
                    <a:pt x="34396" y="123825"/>
                  </a:lnTo>
                  <a:lnTo>
                    <a:pt x="34396" y="103188"/>
                  </a:lnTo>
                  <a:lnTo>
                    <a:pt x="48154" y="103188"/>
                  </a:lnTo>
                  <a:lnTo>
                    <a:pt x="48154" y="123825"/>
                  </a:lnTo>
                  <a:lnTo>
                    <a:pt x="82550" y="123825"/>
                  </a:lnTo>
                  <a:lnTo>
                    <a:pt x="82550" y="0"/>
                  </a:lnTo>
                  <a:lnTo>
                    <a:pt x="0" y="0"/>
                  </a:lnTo>
                  <a:lnTo>
                    <a:pt x="0" y="123825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94D6B19E-7275-48D6-80B6-A60023A54133}"/>
                </a:ext>
              </a:extLst>
            </p:cNvPr>
            <p:cNvSpPr/>
            <p:nvPr/>
          </p:nvSpPr>
          <p:spPr>
            <a:xfrm>
              <a:off x="474603" y="2838115"/>
              <a:ext cx="82550" cy="96308"/>
            </a:xfrm>
            <a:custGeom>
              <a:avLst/>
              <a:gdLst>
                <a:gd name="connsiteX0" fmla="*/ 20638 w 82550"/>
                <a:gd name="connsiteY0" fmla="*/ 48154 h 96308"/>
                <a:gd name="connsiteX1" fmla="*/ 34396 w 82550"/>
                <a:gd name="connsiteY1" fmla="*/ 48154 h 96308"/>
                <a:gd name="connsiteX2" fmla="*/ 34396 w 82550"/>
                <a:gd name="connsiteY2" fmla="*/ 61913 h 96308"/>
                <a:gd name="connsiteX3" fmla="*/ 20638 w 82550"/>
                <a:gd name="connsiteY3" fmla="*/ 61913 h 96308"/>
                <a:gd name="connsiteX4" fmla="*/ 20638 w 82550"/>
                <a:gd name="connsiteY4" fmla="*/ 48154 h 96308"/>
                <a:gd name="connsiteX5" fmla="*/ 20638 w 82550"/>
                <a:gd name="connsiteY5" fmla="*/ 20638 h 96308"/>
                <a:gd name="connsiteX6" fmla="*/ 34396 w 82550"/>
                <a:gd name="connsiteY6" fmla="*/ 20638 h 96308"/>
                <a:gd name="connsiteX7" fmla="*/ 34396 w 82550"/>
                <a:gd name="connsiteY7" fmla="*/ 34396 h 96308"/>
                <a:gd name="connsiteX8" fmla="*/ 20638 w 82550"/>
                <a:gd name="connsiteY8" fmla="*/ 34396 h 96308"/>
                <a:gd name="connsiteX9" fmla="*/ 20638 w 82550"/>
                <a:gd name="connsiteY9" fmla="*/ 20638 h 96308"/>
                <a:gd name="connsiteX10" fmla="*/ 48154 w 82550"/>
                <a:gd name="connsiteY10" fmla="*/ 48154 h 96308"/>
                <a:gd name="connsiteX11" fmla="*/ 61913 w 82550"/>
                <a:gd name="connsiteY11" fmla="*/ 48154 h 96308"/>
                <a:gd name="connsiteX12" fmla="*/ 61913 w 82550"/>
                <a:gd name="connsiteY12" fmla="*/ 61913 h 96308"/>
                <a:gd name="connsiteX13" fmla="*/ 48154 w 82550"/>
                <a:gd name="connsiteY13" fmla="*/ 61913 h 96308"/>
                <a:gd name="connsiteX14" fmla="*/ 48154 w 82550"/>
                <a:gd name="connsiteY14" fmla="*/ 48154 h 96308"/>
                <a:gd name="connsiteX15" fmla="*/ 48154 w 82550"/>
                <a:gd name="connsiteY15" fmla="*/ 20638 h 96308"/>
                <a:gd name="connsiteX16" fmla="*/ 61913 w 82550"/>
                <a:gd name="connsiteY16" fmla="*/ 20638 h 96308"/>
                <a:gd name="connsiteX17" fmla="*/ 61913 w 82550"/>
                <a:gd name="connsiteY17" fmla="*/ 34396 h 96308"/>
                <a:gd name="connsiteX18" fmla="*/ 48154 w 82550"/>
                <a:gd name="connsiteY18" fmla="*/ 34396 h 96308"/>
                <a:gd name="connsiteX19" fmla="*/ 48154 w 82550"/>
                <a:gd name="connsiteY19" fmla="*/ 20638 h 96308"/>
                <a:gd name="connsiteX20" fmla="*/ 0 w 82550"/>
                <a:gd name="connsiteY20" fmla="*/ 96308 h 96308"/>
                <a:gd name="connsiteX21" fmla="*/ 34396 w 82550"/>
                <a:gd name="connsiteY21" fmla="*/ 96308 h 96308"/>
                <a:gd name="connsiteX22" fmla="*/ 34396 w 82550"/>
                <a:gd name="connsiteY22" fmla="*/ 75671 h 96308"/>
                <a:gd name="connsiteX23" fmla="*/ 48154 w 82550"/>
                <a:gd name="connsiteY23" fmla="*/ 75671 h 96308"/>
                <a:gd name="connsiteX24" fmla="*/ 48154 w 82550"/>
                <a:gd name="connsiteY24" fmla="*/ 96308 h 96308"/>
                <a:gd name="connsiteX25" fmla="*/ 82550 w 82550"/>
                <a:gd name="connsiteY25" fmla="*/ 96308 h 96308"/>
                <a:gd name="connsiteX26" fmla="*/ 82550 w 82550"/>
                <a:gd name="connsiteY26" fmla="*/ 0 h 96308"/>
                <a:gd name="connsiteX27" fmla="*/ 0 w 82550"/>
                <a:gd name="connsiteY27" fmla="*/ 0 h 96308"/>
                <a:gd name="connsiteX28" fmla="*/ 0 w 82550"/>
                <a:gd name="connsiteY28" fmla="*/ 96308 h 963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82550" h="96308">
                  <a:moveTo>
                    <a:pt x="20638" y="48154"/>
                  </a:moveTo>
                  <a:lnTo>
                    <a:pt x="34396" y="48154"/>
                  </a:lnTo>
                  <a:lnTo>
                    <a:pt x="34396" y="61913"/>
                  </a:lnTo>
                  <a:lnTo>
                    <a:pt x="20638" y="61913"/>
                  </a:lnTo>
                  <a:lnTo>
                    <a:pt x="20638" y="48154"/>
                  </a:lnTo>
                  <a:close/>
                  <a:moveTo>
                    <a:pt x="20638" y="20638"/>
                  </a:moveTo>
                  <a:lnTo>
                    <a:pt x="34396" y="20638"/>
                  </a:lnTo>
                  <a:lnTo>
                    <a:pt x="34396" y="34396"/>
                  </a:lnTo>
                  <a:lnTo>
                    <a:pt x="20638" y="34396"/>
                  </a:lnTo>
                  <a:lnTo>
                    <a:pt x="20638" y="20638"/>
                  </a:lnTo>
                  <a:close/>
                  <a:moveTo>
                    <a:pt x="48154" y="48154"/>
                  </a:moveTo>
                  <a:lnTo>
                    <a:pt x="61913" y="48154"/>
                  </a:lnTo>
                  <a:lnTo>
                    <a:pt x="61913" y="61913"/>
                  </a:lnTo>
                  <a:lnTo>
                    <a:pt x="48154" y="61913"/>
                  </a:lnTo>
                  <a:lnTo>
                    <a:pt x="48154" y="48154"/>
                  </a:lnTo>
                  <a:close/>
                  <a:moveTo>
                    <a:pt x="48154" y="20638"/>
                  </a:moveTo>
                  <a:lnTo>
                    <a:pt x="61913" y="20638"/>
                  </a:lnTo>
                  <a:lnTo>
                    <a:pt x="61913" y="34396"/>
                  </a:lnTo>
                  <a:lnTo>
                    <a:pt x="48154" y="34396"/>
                  </a:lnTo>
                  <a:lnTo>
                    <a:pt x="48154" y="20638"/>
                  </a:lnTo>
                  <a:close/>
                  <a:moveTo>
                    <a:pt x="0" y="96308"/>
                  </a:moveTo>
                  <a:lnTo>
                    <a:pt x="34396" y="96308"/>
                  </a:lnTo>
                  <a:lnTo>
                    <a:pt x="34396" y="75671"/>
                  </a:lnTo>
                  <a:lnTo>
                    <a:pt x="48154" y="75671"/>
                  </a:lnTo>
                  <a:lnTo>
                    <a:pt x="48154" y="96308"/>
                  </a:lnTo>
                  <a:lnTo>
                    <a:pt x="82550" y="96308"/>
                  </a:lnTo>
                  <a:lnTo>
                    <a:pt x="82550" y="0"/>
                  </a:lnTo>
                  <a:lnTo>
                    <a:pt x="0" y="0"/>
                  </a:lnTo>
                  <a:lnTo>
                    <a:pt x="0" y="96308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1224ACBB-8388-4C90-B3F3-9A11B944866E}"/>
                </a:ext>
              </a:extLst>
            </p:cNvPr>
            <p:cNvSpPr/>
            <p:nvPr/>
          </p:nvSpPr>
          <p:spPr>
            <a:xfrm>
              <a:off x="570911" y="2728048"/>
              <a:ext cx="82550" cy="206375"/>
            </a:xfrm>
            <a:custGeom>
              <a:avLst/>
              <a:gdLst>
                <a:gd name="connsiteX0" fmla="*/ 61913 w 82550"/>
                <a:gd name="connsiteY0" fmla="*/ 37835 h 206375"/>
                <a:gd name="connsiteX1" fmla="*/ 48154 w 82550"/>
                <a:gd name="connsiteY1" fmla="*/ 37835 h 206375"/>
                <a:gd name="connsiteX2" fmla="*/ 48154 w 82550"/>
                <a:gd name="connsiteY2" fmla="*/ 24077 h 206375"/>
                <a:gd name="connsiteX3" fmla="*/ 61913 w 82550"/>
                <a:gd name="connsiteY3" fmla="*/ 24077 h 206375"/>
                <a:gd name="connsiteX4" fmla="*/ 61913 w 82550"/>
                <a:gd name="connsiteY4" fmla="*/ 37835 h 206375"/>
                <a:gd name="connsiteX5" fmla="*/ 61913 w 82550"/>
                <a:gd name="connsiteY5" fmla="*/ 61913 h 206375"/>
                <a:gd name="connsiteX6" fmla="*/ 48154 w 82550"/>
                <a:gd name="connsiteY6" fmla="*/ 61913 h 206375"/>
                <a:gd name="connsiteX7" fmla="*/ 48154 w 82550"/>
                <a:gd name="connsiteY7" fmla="*/ 48154 h 206375"/>
                <a:gd name="connsiteX8" fmla="*/ 61913 w 82550"/>
                <a:gd name="connsiteY8" fmla="*/ 48154 h 206375"/>
                <a:gd name="connsiteX9" fmla="*/ 61913 w 82550"/>
                <a:gd name="connsiteY9" fmla="*/ 61913 h 206375"/>
                <a:gd name="connsiteX10" fmla="*/ 61913 w 82550"/>
                <a:gd name="connsiteY10" fmla="*/ 89429 h 206375"/>
                <a:gd name="connsiteX11" fmla="*/ 48154 w 82550"/>
                <a:gd name="connsiteY11" fmla="*/ 89429 h 206375"/>
                <a:gd name="connsiteX12" fmla="*/ 48154 w 82550"/>
                <a:gd name="connsiteY12" fmla="*/ 75671 h 206375"/>
                <a:gd name="connsiteX13" fmla="*/ 61913 w 82550"/>
                <a:gd name="connsiteY13" fmla="*/ 75671 h 206375"/>
                <a:gd name="connsiteX14" fmla="*/ 61913 w 82550"/>
                <a:gd name="connsiteY14" fmla="*/ 89429 h 206375"/>
                <a:gd name="connsiteX15" fmla="*/ 61913 w 82550"/>
                <a:gd name="connsiteY15" fmla="*/ 116946 h 206375"/>
                <a:gd name="connsiteX16" fmla="*/ 48154 w 82550"/>
                <a:gd name="connsiteY16" fmla="*/ 116946 h 206375"/>
                <a:gd name="connsiteX17" fmla="*/ 48154 w 82550"/>
                <a:gd name="connsiteY17" fmla="*/ 103188 h 206375"/>
                <a:gd name="connsiteX18" fmla="*/ 61913 w 82550"/>
                <a:gd name="connsiteY18" fmla="*/ 103188 h 206375"/>
                <a:gd name="connsiteX19" fmla="*/ 61913 w 82550"/>
                <a:gd name="connsiteY19" fmla="*/ 116946 h 206375"/>
                <a:gd name="connsiteX20" fmla="*/ 61913 w 82550"/>
                <a:gd name="connsiteY20" fmla="*/ 144463 h 206375"/>
                <a:gd name="connsiteX21" fmla="*/ 48154 w 82550"/>
                <a:gd name="connsiteY21" fmla="*/ 144463 h 206375"/>
                <a:gd name="connsiteX22" fmla="*/ 48154 w 82550"/>
                <a:gd name="connsiteY22" fmla="*/ 130704 h 206375"/>
                <a:gd name="connsiteX23" fmla="*/ 61913 w 82550"/>
                <a:gd name="connsiteY23" fmla="*/ 130704 h 206375"/>
                <a:gd name="connsiteX24" fmla="*/ 61913 w 82550"/>
                <a:gd name="connsiteY24" fmla="*/ 144463 h 206375"/>
                <a:gd name="connsiteX25" fmla="*/ 61913 w 82550"/>
                <a:gd name="connsiteY25" fmla="*/ 171979 h 206375"/>
                <a:gd name="connsiteX26" fmla="*/ 48154 w 82550"/>
                <a:gd name="connsiteY26" fmla="*/ 171979 h 206375"/>
                <a:gd name="connsiteX27" fmla="*/ 48154 w 82550"/>
                <a:gd name="connsiteY27" fmla="*/ 158221 h 206375"/>
                <a:gd name="connsiteX28" fmla="*/ 61913 w 82550"/>
                <a:gd name="connsiteY28" fmla="*/ 158221 h 206375"/>
                <a:gd name="connsiteX29" fmla="*/ 61913 w 82550"/>
                <a:gd name="connsiteY29" fmla="*/ 171979 h 206375"/>
                <a:gd name="connsiteX30" fmla="*/ 34396 w 82550"/>
                <a:gd name="connsiteY30" fmla="*/ 37835 h 206375"/>
                <a:gd name="connsiteX31" fmla="*/ 20638 w 82550"/>
                <a:gd name="connsiteY31" fmla="*/ 37835 h 206375"/>
                <a:gd name="connsiteX32" fmla="*/ 20638 w 82550"/>
                <a:gd name="connsiteY32" fmla="*/ 24077 h 206375"/>
                <a:gd name="connsiteX33" fmla="*/ 34396 w 82550"/>
                <a:gd name="connsiteY33" fmla="*/ 24077 h 206375"/>
                <a:gd name="connsiteX34" fmla="*/ 34396 w 82550"/>
                <a:gd name="connsiteY34" fmla="*/ 37835 h 206375"/>
                <a:gd name="connsiteX35" fmla="*/ 34396 w 82550"/>
                <a:gd name="connsiteY35" fmla="*/ 61913 h 206375"/>
                <a:gd name="connsiteX36" fmla="*/ 20638 w 82550"/>
                <a:gd name="connsiteY36" fmla="*/ 61913 h 206375"/>
                <a:gd name="connsiteX37" fmla="*/ 20638 w 82550"/>
                <a:gd name="connsiteY37" fmla="*/ 48154 h 206375"/>
                <a:gd name="connsiteX38" fmla="*/ 34396 w 82550"/>
                <a:gd name="connsiteY38" fmla="*/ 48154 h 206375"/>
                <a:gd name="connsiteX39" fmla="*/ 34396 w 82550"/>
                <a:gd name="connsiteY39" fmla="*/ 61913 h 206375"/>
                <a:gd name="connsiteX40" fmla="*/ 34396 w 82550"/>
                <a:gd name="connsiteY40" fmla="*/ 89429 h 206375"/>
                <a:gd name="connsiteX41" fmla="*/ 20638 w 82550"/>
                <a:gd name="connsiteY41" fmla="*/ 89429 h 206375"/>
                <a:gd name="connsiteX42" fmla="*/ 20638 w 82550"/>
                <a:gd name="connsiteY42" fmla="*/ 75671 h 206375"/>
                <a:gd name="connsiteX43" fmla="*/ 34396 w 82550"/>
                <a:gd name="connsiteY43" fmla="*/ 75671 h 206375"/>
                <a:gd name="connsiteX44" fmla="*/ 34396 w 82550"/>
                <a:gd name="connsiteY44" fmla="*/ 89429 h 206375"/>
                <a:gd name="connsiteX45" fmla="*/ 34396 w 82550"/>
                <a:gd name="connsiteY45" fmla="*/ 116946 h 206375"/>
                <a:gd name="connsiteX46" fmla="*/ 20638 w 82550"/>
                <a:gd name="connsiteY46" fmla="*/ 116946 h 206375"/>
                <a:gd name="connsiteX47" fmla="*/ 20638 w 82550"/>
                <a:gd name="connsiteY47" fmla="*/ 103188 h 206375"/>
                <a:gd name="connsiteX48" fmla="*/ 34396 w 82550"/>
                <a:gd name="connsiteY48" fmla="*/ 103188 h 206375"/>
                <a:gd name="connsiteX49" fmla="*/ 34396 w 82550"/>
                <a:gd name="connsiteY49" fmla="*/ 116946 h 206375"/>
                <a:gd name="connsiteX50" fmla="*/ 34396 w 82550"/>
                <a:gd name="connsiteY50" fmla="*/ 144463 h 206375"/>
                <a:gd name="connsiteX51" fmla="*/ 20638 w 82550"/>
                <a:gd name="connsiteY51" fmla="*/ 144463 h 206375"/>
                <a:gd name="connsiteX52" fmla="*/ 20638 w 82550"/>
                <a:gd name="connsiteY52" fmla="*/ 130704 h 206375"/>
                <a:gd name="connsiteX53" fmla="*/ 34396 w 82550"/>
                <a:gd name="connsiteY53" fmla="*/ 130704 h 206375"/>
                <a:gd name="connsiteX54" fmla="*/ 34396 w 82550"/>
                <a:gd name="connsiteY54" fmla="*/ 144463 h 206375"/>
                <a:gd name="connsiteX55" fmla="*/ 34396 w 82550"/>
                <a:gd name="connsiteY55" fmla="*/ 171979 h 206375"/>
                <a:gd name="connsiteX56" fmla="*/ 20638 w 82550"/>
                <a:gd name="connsiteY56" fmla="*/ 171979 h 206375"/>
                <a:gd name="connsiteX57" fmla="*/ 20638 w 82550"/>
                <a:gd name="connsiteY57" fmla="*/ 158221 h 206375"/>
                <a:gd name="connsiteX58" fmla="*/ 34396 w 82550"/>
                <a:gd name="connsiteY58" fmla="*/ 158221 h 206375"/>
                <a:gd name="connsiteX59" fmla="*/ 34396 w 82550"/>
                <a:gd name="connsiteY59" fmla="*/ 171979 h 206375"/>
                <a:gd name="connsiteX60" fmla="*/ 0 w 82550"/>
                <a:gd name="connsiteY60" fmla="*/ 0 h 206375"/>
                <a:gd name="connsiteX61" fmla="*/ 0 w 82550"/>
                <a:gd name="connsiteY61" fmla="*/ 206375 h 206375"/>
                <a:gd name="connsiteX62" fmla="*/ 34396 w 82550"/>
                <a:gd name="connsiteY62" fmla="*/ 206375 h 206375"/>
                <a:gd name="connsiteX63" fmla="*/ 34396 w 82550"/>
                <a:gd name="connsiteY63" fmla="*/ 185738 h 206375"/>
                <a:gd name="connsiteX64" fmla="*/ 48154 w 82550"/>
                <a:gd name="connsiteY64" fmla="*/ 185738 h 206375"/>
                <a:gd name="connsiteX65" fmla="*/ 48154 w 82550"/>
                <a:gd name="connsiteY65" fmla="*/ 206375 h 206375"/>
                <a:gd name="connsiteX66" fmla="*/ 82550 w 82550"/>
                <a:gd name="connsiteY66" fmla="*/ 206375 h 206375"/>
                <a:gd name="connsiteX67" fmla="*/ 82550 w 82550"/>
                <a:gd name="connsiteY67" fmla="*/ 10319 h 206375"/>
                <a:gd name="connsiteX68" fmla="*/ 0 w 82550"/>
                <a:gd name="connsiteY68" fmla="*/ 0 h 206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82550" h="206375">
                  <a:moveTo>
                    <a:pt x="61913" y="37835"/>
                  </a:moveTo>
                  <a:lnTo>
                    <a:pt x="48154" y="37835"/>
                  </a:lnTo>
                  <a:lnTo>
                    <a:pt x="48154" y="24077"/>
                  </a:lnTo>
                  <a:lnTo>
                    <a:pt x="61913" y="24077"/>
                  </a:lnTo>
                  <a:lnTo>
                    <a:pt x="61913" y="37835"/>
                  </a:lnTo>
                  <a:close/>
                  <a:moveTo>
                    <a:pt x="61913" y="61913"/>
                  </a:moveTo>
                  <a:lnTo>
                    <a:pt x="48154" y="61913"/>
                  </a:lnTo>
                  <a:lnTo>
                    <a:pt x="48154" y="48154"/>
                  </a:lnTo>
                  <a:lnTo>
                    <a:pt x="61913" y="48154"/>
                  </a:lnTo>
                  <a:lnTo>
                    <a:pt x="61913" y="61913"/>
                  </a:lnTo>
                  <a:close/>
                  <a:moveTo>
                    <a:pt x="61913" y="89429"/>
                  </a:moveTo>
                  <a:lnTo>
                    <a:pt x="48154" y="89429"/>
                  </a:lnTo>
                  <a:lnTo>
                    <a:pt x="48154" y="75671"/>
                  </a:lnTo>
                  <a:lnTo>
                    <a:pt x="61913" y="75671"/>
                  </a:lnTo>
                  <a:lnTo>
                    <a:pt x="61913" y="89429"/>
                  </a:lnTo>
                  <a:close/>
                  <a:moveTo>
                    <a:pt x="61913" y="116946"/>
                  </a:moveTo>
                  <a:lnTo>
                    <a:pt x="48154" y="116946"/>
                  </a:lnTo>
                  <a:lnTo>
                    <a:pt x="48154" y="103188"/>
                  </a:lnTo>
                  <a:lnTo>
                    <a:pt x="61913" y="103188"/>
                  </a:lnTo>
                  <a:lnTo>
                    <a:pt x="61913" y="116946"/>
                  </a:lnTo>
                  <a:close/>
                  <a:moveTo>
                    <a:pt x="61913" y="144463"/>
                  </a:moveTo>
                  <a:lnTo>
                    <a:pt x="48154" y="144463"/>
                  </a:lnTo>
                  <a:lnTo>
                    <a:pt x="48154" y="130704"/>
                  </a:lnTo>
                  <a:lnTo>
                    <a:pt x="61913" y="130704"/>
                  </a:lnTo>
                  <a:lnTo>
                    <a:pt x="61913" y="144463"/>
                  </a:lnTo>
                  <a:close/>
                  <a:moveTo>
                    <a:pt x="61913" y="171979"/>
                  </a:moveTo>
                  <a:lnTo>
                    <a:pt x="48154" y="171979"/>
                  </a:lnTo>
                  <a:lnTo>
                    <a:pt x="48154" y="158221"/>
                  </a:lnTo>
                  <a:lnTo>
                    <a:pt x="61913" y="158221"/>
                  </a:lnTo>
                  <a:lnTo>
                    <a:pt x="61913" y="171979"/>
                  </a:lnTo>
                  <a:close/>
                  <a:moveTo>
                    <a:pt x="34396" y="37835"/>
                  </a:moveTo>
                  <a:lnTo>
                    <a:pt x="20638" y="37835"/>
                  </a:lnTo>
                  <a:lnTo>
                    <a:pt x="20638" y="24077"/>
                  </a:lnTo>
                  <a:lnTo>
                    <a:pt x="34396" y="24077"/>
                  </a:lnTo>
                  <a:lnTo>
                    <a:pt x="34396" y="37835"/>
                  </a:lnTo>
                  <a:close/>
                  <a:moveTo>
                    <a:pt x="34396" y="61913"/>
                  </a:moveTo>
                  <a:lnTo>
                    <a:pt x="20638" y="61913"/>
                  </a:lnTo>
                  <a:lnTo>
                    <a:pt x="20638" y="48154"/>
                  </a:lnTo>
                  <a:lnTo>
                    <a:pt x="34396" y="48154"/>
                  </a:lnTo>
                  <a:lnTo>
                    <a:pt x="34396" y="61913"/>
                  </a:lnTo>
                  <a:close/>
                  <a:moveTo>
                    <a:pt x="34396" y="89429"/>
                  </a:moveTo>
                  <a:lnTo>
                    <a:pt x="20638" y="89429"/>
                  </a:lnTo>
                  <a:lnTo>
                    <a:pt x="20638" y="75671"/>
                  </a:lnTo>
                  <a:lnTo>
                    <a:pt x="34396" y="75671"/>
                  </a:lnTo>
                  <a:lnTo>
                    <a:pt x="34396" y="89429"/>
                  </a:lnTo>
                  <a:close/>
                  <a:moveTo>
                    <a:pt x="34396" y="116946"/>
                  </a:moveTo>
                  <a:lnTo>
                    <a:pt x="20638" y="116946"/>
                  </a:lnTo>
                  <a:lnTo>
                    <a:pt x="20638" y="103188"/>
                  </a:lnTo>
                  <a:lnTo>
                    <a:pt x="34396" y="103188"/>
                  </a:lnTo>
                  <a:lnTo>
                    <a:pt x="34396" y="116946"/>
                  </a:lnTo>
                  <a:close/>
                  <a:moveTo>
                    <a:pt x="34396" y="144463"/>
                  </a:moveTo>
                  <a:lnTo>
                    <a:pt x="20638" y="144463"/>
                  </a:lnTo>
                  <a:lnTo>
                    <a:pt x="20638" y="130704"/>
                  </a:lnTo>
                  <a:lnTo>
                    <a:pt x="34396" y="130704"/>
                  </a:lnTo>
                  <a:lnTo>
                    <a:pt x="34396" y="144463"/>
                  </a:lnTo>
                  <a:close/>
                  <a:moveTo>
                    <a:pt x="34396" y="171979"/>
                  </a:moveTo>
                  <a:lnTo>
                    <a:pt x="20638" y="171979"/>
                  </a:lnTo>
                  <a:lnTo>
                    <a:pt x="20638" y="158221"/>
                  </a:lnTo>
                  <a:lnTo>
                    <a:pt x="34396" y="158221"/>
                  </a:lnTo>
                  <a:lnTo>
                    <a:pt x="34396" y="171979"/>
                  </a:lnTo>
                  <a:close/>
                  <a:moveTo>
                    <a:pt x="0" y="0"/>
                  </a:moveTo>
                  <a:lnTo>
                    <a:pt x="0" y="206375"/>
                  </a:lnTo>
                  <a:lnTo>
                    <a:pt x="34396" y="206375"/>
                  </a:lnTo>
                  <a:lnTo>
                    <a:pt x="34396" y="185738"/>
                  </a:lnTo>
                  <a:lnTo>
                    <a:pt x="48154" y="185738"/>
                  </a:lnTo>
                  <a:lnTo>
                    <a:pt x="48154" y="206375"/>
                  </a:lnTo>
                  <a:lnTo>
                    <a:pt x="82550" y="206375"/>
                  </a:lnTo>
                  <a:lnTo>
                    <a:pt x="82550" y="10319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0CC64253-A773-4470-B9CF-3B2B3F73CF70}"/>
                </a:ext>
              </a:extLst>
            </p:cNvPr>
            <p:cNvSpPr/>
            <p:nvPr/>
          </p:nvSpPr>
          <p:spPr>
            <a:xfrm>
              <a:off x="426449" y="2721169"/>
              <a:ext cx="82550" cy="103188"/>
            </a:xfrm>
            <a:custGeom>
              <a:avLst/>
              <a:gdLst>
                <a:gd name="connsiteX0" fmla="*/ 48154 w 82550"/>
                <a:gd name="connsiteY0" fmla="*/ 48154 h 103187"/>
                <a:gd name="connsiteX1" fmla="*/ 61913 w 82550"/>
                <a:gd name="connsiteY1" fmla="*/ 48154 h 103187"/>
                <a:gd name="connsiteX2" fmla="*/ 61913 w 82550"/>
                <a:gd name="connsiteY2" fmla="*/ 61913 h 103187"/>
                <a:gd name="connsiteX3" fmla="*/ 48154 w 82550"/>
                <a:gd name="connsiteY3" fmla="*/ 61913 h 103187"/>
                <a:gd name="connsiteX4" fmla="*/ 48154 w 82550"/>
                <a:gd name="connsiteY4" fmla="*/ 48154 h 103187"/>
                <a:gd name="connsiteX5" fmla="*/ 48154 w 82550"/>
                <a:gd name="connsiteY5" fmla="*/ 20638 h 103187"/>
                <a:gd name="connsiteX6" fmla="*/ 61913 w 82550"/>
                <a:gd name="connsiteY6" fmla="*/ 20638 h 103187"/>
                <a:gd name="connsiteX7" fmla="*/ 61913 w 82550"/>
                <a:gd name="connsiteY7" fmla="*/ 34396 h 103187"/>
                <a:gd name="connsiteX8" fmla="*/ 48154 w 82550"/>
                <a:gd name="connsiteY8" fmla="*/ 34396 h 103187"/>
                <a:gd name="connsiteX9" fmla="*/ 48154 w 82550"/>
                <a:gd name="connsiteY9" fmla="*/ 20638 h 103187"/>
                <a:gd name="connsiteX10" fmla="*/ 34396 w 82550"/>
                <a:gd name="connsiteY10" fmla="*/ 34396 h 103187"/>
                <a:gd name="connsiteX11" fmla="*/ 20638 w 82550"/>
                <a:gd name="connsiteY11" fmla="*/ 34396 h 103187"/>
                <a:gd name="connsiteX12" fmla="*/ 20638 w 82550"/>
                <a:gd name="connsiteY12" fmla="*/ 20638 h 103187"/>
                <a:gd name="connsiteX13" fmla="*/ 34396 w 82550"/>
                <a:gd name="connsiteY13" fmla="*/ 20638 h 103187"/>
                <a:gd name="connsiteX14" fmla="*/ 34396 w 82550"/>
                <a:gd name="connsiteY14" fmla="*/ 34396 h 103187"/>
                <a:gd name="connsiteX15" fmla="*/ 34396 w 82550"/>
                <a:gd name="connsiteY15" fmla="*/ 61913 h 103187"/>
                <a:gd name="connsiteX16" fmla="*/ 20638 w 82550"/>
                <a:gd name="connsiteY16" fmla="*/ 61913 h 103187"/>
                <a:gd name="connsiteX17" fmla="*/ 20638 w 82550"/>
                <a:gd name="connsiteY17" fmla="*/ 48154 h 103187"/>
                <a:gd name="connsiteX18" fmla="*/ 34396 w 82550"/>
                <a:gd name="connsiteY18" fmla="*/ 48154 h 103187"/>
                <a:gd name="connsiteX19" fmla="*/ 34396 w 82550"/>
                <a:gd name="connsiteY19" fmla="*/ 61913 h 103187"/>
                <a:gd name="connsiteX20" fmla="*/ 48154 w 82550"/>
                <a:gd name="connsiteY20" fmla="*/ 103188 h 103187"/>
                <a:gd name="connsiteX21" fmla="*/ 82550 w 82550"/>
                <a:gd name="connsiteY21" fmla="*/ 103188 h 103187"/>
                <a:gd name="connsiteX22" fmla="*/ 82550 w 82550"/>
                <a:gd name="connsiteY22" fmla="*/ 0 h 103187"/>
                <a:gd name="connsiteX23" fmla="*/ 0 w 82550"/>
                <a:gd name="connsiteY23" fmla="*/ 0 h 103187"/>
                <a:gd name="connsiteX24" fmla="*/ 0 w 82550"/>
                <a:gd name="connsiteY24" fmla="*/ 75671 h 103187"/>
                <a:gd name="connsiteX25" fmla="*/ 48154 w 82550"/>
                <a:gd name="connsiteY25" fmla="*/ 75671 h 103187"/>
                <a:gd name="connsiteX26" fmla="*/ 48154 w 82550"/>
                <a:gd name="connsiteY26" fmla="*/ 103188 h 1031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82550" h="103187">
                  <a:moveTo>
                    <a:pt x="48154" y="48154"/>
                  </a:moveTo>
                  <a:lnTo>
                    <a:pt x="61913" y="48154"/>
                  </a:lnTo>
                  <a:lnTo>
                    <a:pt x="61913" y="61913"/>
                  </a:lnTo>
                  <a:lnTo>
                    <a:pt x="48154" y="61913"/>
                  </a:lnTo>
                  <a:lnTo>
                    <a:pt x="48154" y="48154"/>
                  </a:lnTo>
                  <a:close/>
                  <a:moveTo>
                    <a:pt x="48154" y="20638"/>
                  </a:moveTo>
                  <a:lnTo>
                    <a:pt x="61913" y="20638"/>
                  </a:lnTo>
                  <a:lnTo>
                    <a:pt x="61913" y="34396"/>
                  </a:lnTo>
                  <a:lnTo>
                    <a:pt x="48154" y="34396"/>
                  </a:lnTo>
                  <a:lnTo>
                    <a:pt x="48154" y="20638"/>
                  </a:lnTo>
                  <a:close/>
                  <a:moveTo>
                    <a:pt x="34396" y="34396"/>
                  </a:moveTo>
                  <a:lnTo>
                    <a:pt x="20638" y="34396"/>
                  </a:lnTo>
                  <a:lnTo>
                    <a:pt x="20638" y="20638"/>
                  </a:lnTo>
                  <a:lnTo>
                    <a:pt x="34396" y="20638"/>
                  </a:lnTo>
                  <a:lnTo>
                    <a:pt x="34396" y="34396"/>
                  </a:lnTo>
                  <a:close/>
                  <a:moveTo>
                    <a:pt x="34396" y="61913"/>
                  </a:moveTo>
                  <a:lnTo>
                    <a:pt x="20638" y="61913"/>
                  </a:lnTo>
                  <a:lnTo>
                    <a:pt x="20638" y="48154"/>
                  </a:lnTo>
                  <a:lnTo>
                    <a:pt x="34396" y="48154"/>
                  </a:lnTo>
                  <a:lnTo>
                    <a:pt x="34396" y="61913"/>
                  </a:lnTo>
                  <a:close/>
                  <a:moveTo>
                    <a:pt x="48154" y="103188"/>
                  </a:moveTo>
                  <a:lnTo>
                    <a:pt x="82550" y="103188"/>
                  </a:lnTo>
                  <a:lnTo>
                    <a:pt x="82550" y="0"/>
                  </a:lnTo>
                  <a:lnTo>
                    <a:pt x="0" y="0"/>
                  </a:lnTo>
                  <a:lnTo>
                    <a:pt x="0" y="75671"/>
                  </a:lnTo>
                  <a:lnTo>
                    <a:pt x="48154" y="75671"/>
                  </a:lnTo>
                  <a:lnTo>
                    <a:pt x="48154" y="103188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9724E562-D59B-4BF0-A5AD-187704C03612}"/>
              </a:ext>
            </a:extLst>
          </p:cNvPr>
          <p:cNvSpPr txBox="1"/>
          <p:nvPr/>
        </p:nvSpPr>
        <p:spPr>
          <a:xfrm>
            <a:off x="6647005" y="3697932"/>
            <a:ext cx="1560227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</a:t>
            </a:r>
            <a:br>
              <a:rPr lang="en-US" sz="900" dirty="0"/>
            </a:br>
            <a:r>
              <a:rPr lang="en-US" sz="900" dirty="0"/>
              <a:t>+45 934 5672 2466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D67C5F55-B4C7-4546-A968-77AB0E2E329B}"/>
              </a:ext>
            </a:extLst>
          </p:cNvPr>
          <p:cNvSpPr txBox="1"/>
          <p:nvPr/>
        </p:nvSpPr>
        <p:spPr>
          <a:xfrm>
            <a:off x="6647005" y="3467132"/>
            <a:ext cx="180389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Number Phone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34" name="Graphic 729" descr="Receiver">
            <a:extLst>
              <a:ext uri="{FF2B5EF4-FFF2-40B4-BE49-F238E27FC236}">
                <a16:creationId xmlns:a16="http://schemas.microsoft.com/office/drawing/2014/main" id="{2E344CC5-8751-4D01-8C77-B61912105EBF}"/>
              </a:ext>
            </a:extLst>
          </p:cNvPr>
          <p:cNvGrpSpPr/>
          <p:nvPr/>
        </p:nvGrpSpPr>
        <p:grpSpPr>
          <a:xfrm>
            <a:off x="5893478" y="3555267"/>
            <a:ext cx="273213" cy="275802"/>
            <a:chOff x="6006241" y="6220904"/>
            <a:chExt cx="271177" cy="273748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4BCEC8A2-558F-4D6F-9D27-BB54D1D29F5C}"/>
                </a:ext>
              </a:extLst>
            </p:cNvPr>
            <p:cNvSpPr/>
            <p:nvPr/>
          </p:nvSpPr>
          <p:spPr>
            <a:xfrm>
              <a:off x="6039644" y="6220904"/>
              <a:ext cx="75375" cy="75375"/>
            </a:xfrm>
            <a:custGeom>
              <a:avLst/>
              <a:gdLst>
                <a:gd name="connsiteX0" fmla="*/ 73319 w 75374"/>
                <a:gd name="connsiteY0" fmla="*/ 72634 h 75374"/>
                <a:gd name="connsiteX1" fmla="*/ 77773 w 75374"/>
                <a:gd name="connsiteY1" fmla="*/ 62013 h 75374"/>
                <a:gd name="connsiteX2" fmla="*/ 73319 w 75374"/>
                <a:gd name="connsiteY2" fmla="*/ 51392 h 75374"/>
                <a:gd name="connsiteX3" fmla="*/ 26039 w 75374"/>
                <a:gd name="connsiteY3" fmla="*/ 4454 h 75374"/>
                <a:gd name="connsiteX4" fmla="*/ 15760 w 75374"/>
                <a:gd name="connsiteY4" fmla="*/ 0 h 75374"/>
                <a:gd name="connsiteX5" fmla="*/ 5139 w 75374"/>
                <a:gd name="connsiteY5" fmla="*/ 4454 h 75374"/>
                <a:gd name="connsiteX6" fmla="*/ 0 w 75374"/>
                <a:gd name="connsiteY6" fmla="*/ 9593 h 75374"/>
                <a:gd name="connsiteX7" fmla="*/ 68180 w 75374"/>
                <a:gd name="connsiteY7" fmla="*/ 77773 h 75374"/>
                <a:gd name="connsiteX8" fmla="*/ 73319 w 75374"/>
                <a:gd name="connsiteY8" fmla="*/ 72634 h 75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5374" h="75374">
                  <a:moveTo>
                    <a:pt x="73319" y="72634"/>
                  </a:moveTo>
                  <a:cubicBezTo>
                    <a:pt x="76060" y="69893"/>
                    <a:pt x="77773" y="66124"/>
                    <a:pt x="77773" y="62013"/>
                  </a:cubicBezTo>
                  <a:cubicBezTo>
                    <a:pt x="77773" y="57902"/>
                    <a:pt x="76060" y="54133"/>
                    <a:pt x="73319" y="51392"/>
                  </a:cubicBezTo>
                  <a:lnTo>
                    <a:pt x="26039" y="4454"/>
                  </a:lnTo>
                  <a:cubicBezTo>
                    <a:pt x="23298" y="1713"/>
                    <a:pt x="19529" y="0"/>
                    <a:pt x="15760" y="0"/>
                  </a:cubicBezTo>
                  <a:cubicBezTo>
                    <a:pt x="11991" y="0"/>
                    <a:pt x="7880" y="1713"/>
                    <a:pt x="5139" y="4454"/>
                  </a:cubicBezTo>
                  <a:lnTo>
                    <a:pt x="0" y="9593"/>
                  </a:lnTo>
                  <a:lnTo>
                    <a:pt x="68180" y="77773"/>
                  </a:lnTo>
                  <a:lnTo>
                    <a:pt x="73319" y="72634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3726F81F-119F-4022-B685-FF2C7072E365}"/>
                </a:ext>
              </a:extLst>
            </p:cNvPr>
            <p:cNvSpPr/>
            <p:nvPr/>
          </p:nvSpPr>
          <p:spPr>
            <a:xfrm>
              <a:off x="6006241" y="6241118"/>
              <a:ext cx="253534" cy="253534"/>
            </a:xfrm>
            <a:custGeom>
              <a:avLst/>
              <a:gdLst>
                <a:gd name="connsiteX0" fmla="*/ 175588 w 253534"/>
                <a:gd name="connsiteY0" fmla="*/ 173362 h 253534"/>
                <a:gd name="connsiteX1" fmla="*/ 170449 w 253534"/>
                <a:gd name="connsiteY1" fmla="*/ 175418 h 253534"/>
                <a:gd name="connsiteX2" fmla="*/ 165309 w 253534"/>
                <a:gd name="connsiteY2" fmla="*/ 173362 h 253534"/>
                <a:gd name="connsiteX3" fmla="*/ 80341 w 253534"/>
                <a:gd name="connsiteY3" fmla="*/ 88737 h 253534"/>
                <a:gd name="connsiteX4" fmla="*/ 78286 w 253534"/>
                <a:gd name="connsiteY4" fmla="*/ 83598 h 253534"/>
                <a:gd name="connsiteX5" fmla="*/ 80341 w 253534"/>
                <a:gd name="connsiteY5" fmla="*/ 78459 h 253534"/>
                <a:gd name="connsiteX6" fmla="*/ 90962 w 253534"/>
                <a:gd name="connsiteY6" fmla="*/ 68180 h 253534"/>
                <a:gd name="connsiteX7" fmla="*/ 22782 w 253534"/>
                <a:gd name="connsiteY7" fmla="*/ 0 h 253534"/>
                <a:gd name="connsiteX8" fmla="*/ 11476 w 253534"/>
                <a:gd name="connsiteY8" fmla="*/ 11306 h 253534"/>
                <a:gd name="connsiteX9" fmla="*/ 170 w 253534"/>
                <a:gd name="connsiteY9" fmla="*/ 35632 h 253534"/>
                <a:gd name="connsiteX10" fmla="*/ 8050 w 253534"/>
                <a:gd name="connsiteY10" fmla="*/ 80172 h 253534"/>
                <a:gd name="connsiteX11" fmla="*/ 28607 w 253534"/>
                <a:gd name="connsiteY11" fmla="*/ 116146 h 253534"/>
                <a:gd name="connsiteX12" fmla="*/ 133104 w 253534"/>
                <a:gd name="connsiteY12" fmla="*/ 224069 h 253534"/>
                <a:gd name="connsiteX13" fmla="*/ 154688 w 253534"/>
                <a:gd name="connsiteY13" fmla="*/ 237774 h 253534"/>
                <a:gd name="connsiteX14" fmla="*/ 209507 w 253534"/>
                <a:gd name="connsiteY14" fmla="*/ 253877 h 253534"/>
                <a:gd name="connsiteX15" fmla="*/ 244453 w 253534"/>
                <a:gd name="connsiteY15" fmla="*/ 240172 h 253534"/>
                <a:gd name="connsiteX16" fmla="*/ 253704 w 253534"/>
                <a:gd name="connsiteY16" fmla="*/ 230922 h 253534"/>
                <a:gd name="connsiteX17" fmla="*/ 185866 w 253534"/>
                <a:gd name="connsiteY17" fmla="*/ 162741 h 253534"/>
                <a:gd name="connsiteX18" fmla="*/ 175588 w 253534"/>
                <a:gd name="connsiteY18" fmla="*/ 173362 h 253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53534" h="253534">
                  <a:moveTo>
                    <a:pt x="175588" y="173362"/>
                  </a:moveTo>
                  <a:cubicBezTo>
                    <a:pt x="174217" y="174733"/>
                    <a:pt x="172162" y="175418"/>
                    <a:pt x="170449" y="175418"/>
                  </a:cubicBezTo>
                  <a:cubicBezTo>
                    <a:pt x="168736" y="175418"/>
                    <a:pt x="166680" y="174733"/>
                    <a:pt x="165309" y="173362"/>
                  </a:cubicBezTo>
                  <a:lnTo>
                    <a:pt x="80341" y="88737"/>
                  </a:lnTo>
                  <a:cubicBezTo>
                    <a:pt x="78971" y="87366"/>
                    <a:pt x="78286" y="85311"/>
                    <a:pt x="78286" y="83598"/>
                  </a:cubicBezTo>
                  <a:cubicBezTo>
                    <a:pt x="78286" y="81885"/>
                    <a:pt x="78971" y="79829"/>
                    <a:pt x="80341" y="78459"/>
                  </a:cubicBezTo>
                  <a:lnTo>
                    <a:pt x="90962" y="68180"/>
                  </a:lnTo>
                  <a:lnTo>
                    <a:pt x="22782" y="0"/>
                  </a:lnTo>
                  <a:cubicBezTo>
                    <a:pt x="18328" y="4454"/>
                    <a:pt x="14217" y="8565"/>
                    <a:pt x="11476" y="11306"/>
                  </a:cubicBezTo>
                  <a:cubicBezTo>
                    <a:pt x="4624" y="17816"/>
                    <a:pt x="512" y="26381"/>
                    <a:pt x="170" y="35632"/>
                  </a:cubicBezTo>
                  <a:cubicBezTo>
                    <a:pt x="-858" y="51049"/>
                    <a:pt x="2911" y="65782"/>
                    <a:pt x="8050" y="80172"/>
                  </a:cubicBezTo>
                  <a:cubicBezTo>
                    <a:pt x="13532" y="92848"/>
                    <a:pt x="20726" y="104840"/>
                    <a:pt x="28607" y="116146"/>
                  </a:cubicBezTo>
                  <a:cubicBezTo>
                    <a:pt x="56701" y="158287"/>
                    <a:pt x="91990" y="194947"/>
                    <a:pt x="133104" y="224069"/>
                  </a:cubicBezTo>
                  <a:cubicBezTo>
                    <a:pt x="139956" y="229208"/>
                    <a:pt x="147151" y="233662"/>
                    <a:pt x="154688" y="237774"/>
                  </a:cubicBezTo>
                  <a:cubicBezTo>
                    <a:pt x="171819" y="246339"/>
                    <a:pt x="189978" y="252506"/>
                    <a:pt x="209507" y="253877"/>
                  </a:cubicBezTo>
                  <a:cubicBezTo>
                    <a:pt x="222526" y="254904"/>
                    <a:pt x="235545" y="249765"/>
                    <a:pt x="244453" y="240172"/>
                  </a:cubicBezTo>
                  <a:lnTo>
                    <a:pt x="253704" y="230922"/>
                  </a:lnTo>
                  <a:lnTo>
                    <a:pt x="185866" y="162741"/>
                  </a:lnTo>
                  <a:lnTo>
                    <a:pt x="175588" y="173362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C8A1E337-3C49-4CA9-AC5B-B7D2BEF68E21}"/>
                </a:ext>
              </a:extLst>
            </p:cNvPr>
            <p:cNvSpPr/>
            <p:nvPr/>
          </p:nvSpPr>
          <p:spPr>
            <a:xfrm>
              <a:off x="6202043" y="6383646"/>
              <a:ext cx="75375" cy="75375"/>
            </a:xfrm>
            <a:custGeom>
              <a:avLst/>
              <a:gdLst>
                <a:gd name="connsiteX0" fmla="*/ 73662 w 75374"/>
                <a:gd name="connsiteY0" fmla="*/ 51735 h 75374"/>
                <a:gd name="connsiteX1" fmla="*/ 26381 w 75374"/>
                <a:gd name="connsiteY1" fmla="*/ 4454 h 75374"/>
                <a:gd name="connsiteX2" fmla="*/ 15760 w 75374"/>
                <a:gd name="connsiteY2" fmla="*/ 0 h 75374"/>
                <a:gd name="connsiteX3" fmla="*/ 5139 w 75374"/>
                <a:gd name="connsiteY3" fmla="*/ 4454 h 75374"/>
                <a:gd name="connsiteX4" fmla="*/ 0 w 75374"/>
                <a:gd name="connsiteY4" fmla="*/ 9936 h 75374"/>
                <a:gd name="connsiteX5" fmla="*/ 68180 w 75374"/>
                <a:gd name="connsiteY5" fmla="*/ 78116 h 75374"/>
                <a:gd name="connsiteX6" fmla="*/ 73319 w 75374"/>
                <a:gd name="connsiteY6" fmla="*/ 72977 h 75374"/>
                <a:gd name="connsiteX7" fmla="*/ 77773 w 75374"/>
                <a:gd name="connsiteY7" fmla="*/ 62356 h 75374"/>
                <a:gd name="connsiteX8" fmla="*/ 73662 w 75374"/>
                <a:gd name="connsiteY8" fmla="*/ 51735 h 75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5374" h="75374">
                  <a:moveTo>
                    <a:pt x="73662" y="51735"/>
                  </a:moveTo>
                  <a:lnTo>
                    <a:pt x="26381" y="4454"/>
                  </a:lnTo>
                  <a:cubicBezTo>
                    <a:pt x="23640" y="1713"/>
                    <a:pt x="19872" y="0"/>
                    <a:pt x="15760" y="0"/>
                  </a:cubicBezTo>
                  <a:cubicBezTo>
                    <a:pt x="11649" y="0"/>
                    <a:pt x="7880" y="1713"/>
                    <a:pt x="5139" y="4454"/>
                  </a:cubicBezTo>
                  <a:lnTo>
                    <a:pt x="0" y="9936"/>
                  </a:lnTo>
                  <a:lnTo>
                    <a:pt x="68180" y="78116"/>
                  </a:lnTo>
                  <a:lnTo>
                    <a:pt x="73319" y="72977"/>
                  </a:lnTo>
                  <a:cubicBezTo>
                    <a:pt x="76060" y="70236"/>
                    <a:pt x="77773" y="66467"/>
                    <a:pt x="77773" y="62356"/>
                  </a:cubicBezTo>
                  <a:cubicBezTo>
                    <a:pt x="77773" y="58244"/>
                    <a:pt x="76403" y="54476"/>
                    <a:pt x="73662" y="51735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38" name="TextBox 37">
            <a:extLst>
              <a:ext uri="{FF2B5EF4-FFF2-40B4-BE49-F238E27FC236}">
                <a16:creationId xmlns:a16="http://schemas.microsoft.com/office/drawing/2014/main" id="{B4083A61-01F8-4057-BCCB-B2E709F27E8E}"/>
              </a:ext>
            </a:extLst>
          </p:cNvPr>
          <p:cNvSpPr txBox="1"/>
          <p:nvPr/>
        </p:nvSpPr>
        <p:spPr>
          <a:xfrm>
            <a:off x="6647005" y="4676964"/>
            <a:ext cx="1560227" cy="2778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yourMessage@email.com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09255A32-E3D2-48E0-B7AB-2B699615D0E6}"/>
              </a:ext>
            </a:extLst>
          </p:cNvPr>
          <p:cNvSpPr txBox="1"/>
          <p:nvPr/>
        </p:nvSpPr>
        <p:spPr>
          <a:xfrm>
            <a:off x="6647005" y="4446163"/>
            <a:ext cx="156022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Email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40" name="Graphic 713" descr="Open envelope">
            <a:extLst>
              <a:ext uri="{FF2B5EF4-FFF2-40B4-BE49-F238E27FC236}">
                <a16:creationId xmlns:a16="http://schemas.microsoft.com/office/drawing/2014/main" id="{57B65B8D-AC76-4D26-BD31-704216832908}"/>
              </a:ext>
            </a:extLst>
          </p:cNvPr>
          <p:cNvGrpSpPr/>
          <p:nvPr/>
        </p:nvGrpSpPr>
        <p:grpSpPr>
          <a:xfrm>
            <a:off x="5904196" y="4533722"/>
            <a:ext cx="251780" cy="276957"/>
            <a:chOff x="2568684" y="6207200"/>
            <a:chExt cx="274091" cy="301500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11CDFCC2-E5E1-4C4F-9F52-BD17B2C22B89}"/>
                </a:ext>
              </a:extLst>
            </p:cNvPr>
            <p:cNvSpPr/>
            <p:nvPr/>
          </p:nvSpPr>
          <p:spPr>
            <a:xfrm>
              <a:off x="2657421" y="6282575"/>
              <a:ext cx="89080" cy="13705"/>
            </a:xfrm>
            <a:custGeom>
              <a:avLst/>
              <a:gdLst>
                <a:gd name="connsiteX0" fmla="*/ 0 w 89079"/>
                <a:gd name="connsiteY0" fmla="*/ 0 h 13704"/>
                <a:gd name="connsiteX1" fmla="*/ 89080 w 89079"/>
                <a:gd name="connsiteY1" fmla="*/ 0 h 13704"/>
                <a:gd name="connsiteX2" fmla="*/ 89080 w 89079"/>
                <a:gd name="connsiteY2" fmla="*/ 13705 h 13704"/>
                <a:gd name="connsiteX3" fmla="*/ 0 w 89079"/>
                <a:gd name="connsiteY3" fmla="*/ 13705 h 13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9079" h="13704">
                  <a:moveTo>
                    <a:pt x="0" y="0"/>
                  </a:moveTo>
                  <a:lnTo>
                    <a:pt x="89080" y="0"/>
                  </a:lnTo>
                  <a:lnTo>
                    <a:pt x="89080" y="13705"/>
                  </a:lnTo>
                  <a:lnTo>
                    <a:pt x="0" y="13705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DFBD3AD9-4BD1-45F2-9A50-682890DEFD90}"/>
                </a:ext>
              </a:extLst>
            </p:cNvPr>
            <p:cNvSpPr/>
            <p:nvPr/>
          </p:nvSpPr>
          <p:spPr>
            <a:xfrm>
              <a:off x="2657421" y="6309984"/>
              <a:ext cx="89080" cy="13705"/>
            </a:xfrm>
            <a:custGeom>
              <a:avLst/>
              <a:gdLst>
                <a:gd name="connsiteX0" fmla="*/ 0 w 89079"/>
                <a:gd name="connsiteY0" fmla="*/ 0 h 13704"/>
                <a:gd name="connsiteX1" fmla="*/ 89080 w 89079"/>
                <a:gd name="connsiteY1" fmla="*/ 0 h 13704"/>
                <a:gd name="connsiteX2" fmla="*/ 89080 w 89079"/>
                <a:gd name="connsiteY2" fmla="*/ 13705 h 13704"/>
                <a:gd name="connsiteX3" fmla="*/ 0 w 89079"/>
                <a:gd name="connsiteY3" fmla="*/ 13705 h 13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9079" h="13704">
                  <a:moveTo>
                    <a:pt x="0" y="0"/>
                  </a:moveTo>
                  <a:lnTo>
                    <a:pt x="89080" y="0"/>
                  </a:lnTo>
                  <a:lnTo>
                    <a:pt x="89080" y="13705"/>
                  </a:lnTo>
                  <a:lnTo>
                    <a:pt x="0" y="13705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0334AFB9-E397-4931-B8F1-6EDBA253129A}"/>
                </a:ext>
              </a:extLst>
            </p:cNvPr>
            <p:cNvSpPr/>
            <p:nvPr/>
          </p:nvSpPr>
          <p:spPr>
            <a:xfrm>
              <a:off x="2657421" y="6337393"/>
              <a:ext cx="89080" cy="13705"/>
            </a:xfrm>
            <a:custGeom>
              <a:avLst/>
              <a:gdLst>
                <a:gd name="connsiteX0" fmla="*/ 0 w 89079"/>
                <a:gd name="connsiteY0" fmla="*/ 0 h 13704"/>
                <a:gd name="connsiteX1" fmla="*/ 89080 w 89079"/>
                <a:gd name="connsiteY1" fmla="*/ 0 h 13704"/>
                <a:gd name="connsiteX2" fmla="*/ 89080 w 89079"/>
                <a:gd name="connsiteY2" fmla="*/ 13705 h 13704"/>
                <a:gd name="connsiteX3" fmla="*/ 0 w 89079"/>
                <a:gd name="connsiteY3" fmla="*/ 13705 h 13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9079" h="13704">
                  <a:moveTo>
                    <a:pt x="0" y="0"/>
                  </a:moveTo>
                  <a:lnTo>
                    <a:pt x="89080" y="0"/>
                  </a:lnTo>
                  <a:lnTo>
                    <a:pt x="89080" y="13705"/>
                  </a:lnTo>
                  <a:lnTo>
                    <a:pt x="0" y="13705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193456BE-9908-4BD7-9823-8A2243CBB7C8}"/>
                </a:ext>
              </a:extLst>
            </p:cNvPr>
            <p:cNvSpPr/>
            <p:nvPr/>
          </p:nvSpPr>
          <p:spPr>
            <a:xfrm>
              <a:off x="2568684" y="6207200"/>
              <a:ext cx="274091" cy="301500"/>
            </a:xfrm>
            <a:custGeom>
              <a:avLst/>
              <a:gdLst>
                <a:gd name="connsiteX0" fmla="*/ 253534 w 274090"/>
                <a:gd name="connsiteY0" fmla="*/ 272720 h 301499"/>
                <a:gd name="connsiteX1" fmla="*/ 185011 w 274090"/>
                <a:gd name="connsiteY1" fmla="*/ 207624 h 301499"/>
                <a:gd name="connsiteX2" fmla="*/ 253534 w 274090"/>
                <a:gd name="connsiteY2" fmla="*/ 142527 h 301499"/>
                <a:gd name="connsiteX3" fmla="*/ 253534 w 274090"/>
                <a:gd name="connsiteY3" fmla="*/ 272720 h 301499"/>
                <a:gd name="connsiteX4" fmla="*/ 31520 w 274090"/>
                <a:gd name="connsiteY4" fmla="*/ 280943 h 301499"/>
                <a:gd name="connsiteX5" fmla="*/ 99358 w 274090"/>
                <a:gd name="connsiteY5" fmla="*/ 216874 h 301499"/>
                <a:gd name="connsiteX6" fmla="*/ 104155 w 274090"/>
                <a:gd name="connsiteY6" fmla="*/ 212420 h 301499"/>
                <a:gd name="connsiteX7" fmla="*/ 170279 w 274090"/>
                <a:gd name="connsiteY7" fmla="*/ 212420 h 301499"/>
                <a:gd name="connsiteX8" fmla="*/ 175076 w 274090"/>
                <a:gd name="connsiteY8" fmla="*/ 216874 h 301499"/>
                <a:gd name="connsiteX9" fmla="*/ 242570 w 274090"/>
                <a:gd name="connsiteY9" fmla="*/ 280943 h 301499"/>
                <a:gd name="connsiteX10" fmla="*/ 31520 w 274090"/>
                <a:gd name="connsiteY10" fmla="*/ 280943 h 301499"/>
                <a:gd name="connsiteX11" fmla="*/ 20557 w 274090"/>
                <a:gd name="connsiteY11" fmla="*/ 142185 h 301499"/>
                <a:gd name="connsiteX12" fmla="*/ 89080 w 274090"/>
                <a:gd name="connsiteY12" fmla="*/ 207281 h 301499"/>
                <a:gd name="connsiteX13" fmla="*/ 20557 w 274090"/>
                <a:gd name="connsiteY13" fmla="*/ 272378 h 301499"/>
                <a:gd name="connsiteX14" fmla="*/ 20557 w 274090"/>
                <a:gd name="connsiteY14" fmla="*/ 142185 h 301499"/>
                <a:gd name="connsiteX15" fmla="*/ 68523 w 274090"/>
                <a:gd name="connsiteY15" fmla="*/ 54818 h 301499"/>
                <a:gd name="connsiteX16" fmla="*/ 205568 w 274090"/>
                <a:gd name="connsiteY16" fmla="*/ 54818 h 301499"/>
                <a:gd name="connsiteX17" fmla="*/ 205568 w 274090"/>
                <a:gd name="connsiteY17" fmla="*/ 168908 h 301499"/>
                <a:gd name="connsiteX18" fmla="*/ 174733 w 274090"/>
                <a:gd name="connsiteY18" fmla="*/ 198373 h 301499"/>
                <a:gd name="connsiteX19" fmla="*/ 99358 w 274090"/>
                <a:gd name="connsiteY19" fmla="*/ 198373 h 301499"/>
                <a:gd name="connsiteX20" fmla="*/ 68523 w 274090"/>
                <a:gd name="connsiteY20" fmla="*/ 168908 h 301499"/>
                <a:gd name="connsiteX21" fmla="*/ 68523 w 274090"/>
                <a:gd name="connsiteY21" fmla="*/ 54818 h 301499"/>
                <a:gd name="connsiteX22" fmla="*/ 226125 w 274090"/>
                <a:gd name="connsiteY22" fmla="*/ 64069 h 301499"/>
                <a:gd name="connsiteX23" fmla="*/ 226125 w 274090"/>
                <a:gd name="connsiteY23" fmla="*/ 34261 h 301499"/>
                <a:gd name="connsiteX24" fmla="*/ 178159 w 274090"/>
                <a:gd name="connsiteY24" fmla="*/ 34261 h 301499"/>
                <a:gd name="connsiteX25" fmla="*/ 137045 w 274090"/>
                <a:gd name="connsiteY25" fmla="*/ 0 h 301499"/>
                <a:gd name="connsiteX26" fmla="*/ 95932 w 274090"/>
                <a:gd name="connsiteY26" fmla="*/ 34261 h 301499"/>
                <a:gd name="connsiteX27" fmla="*/ 47966 w 274090"/>
                <a:gd name="connsiteY27" fmla="*/ 34261 h 301499"/>
                <a:gd name="connsiteX28" fmla="*/ 47966 w 274090"/>
                <a:gd name="connsiteY28" fmla="*/ 64411 h 301499"/>
                <a:gd name="connsiteX29" fmla="*/ 0 w 274090"/>
                <a:gd name="connsiteY29" fmla="*/ 109979 h 301499"/>
                <a:gd name="connsiteX30" fmla="*/ 0 w 274090"/>
                <a:gd name="connsiteY30" fmla="*/ 301500 h 301499"/>
                <a:gd name="connsiteX31" fmla="*/ 274091 w 274090"/>
                <a:gd name="connsiteY31" fmla="*/ 301500 h 301499"/>
                <a:gd name="connsiteX32" fmla="*/ 274091 w 274090"/>
                <a:gd name="connsiteY32" fmla="*/ 109979 h 301499"/>
                <a:gd name="connsiteX33" fmla="*/ 226125 w 274090"/>
                <a:gd name="connsiteY33" fmla="*/ 64069 h 3014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274090" h="301499">
                  <a:moveTo>
                    <a:pt x="253534" y="272720"/>
                  </a:moveTo>
                  <a:lnTo>
                    <a:pt x="185011" y="207624"/>
                  </a:lnTo>
                  <a:lnTo>
                    <a:pt x="253534" y="142527"/>
                  </a:lnTo>
                  <a:lnTo>
                    <a:pt x="253534" y="272720"/>
                  </a:lnTo>
                  <a:close/>
                  <a:moveTo>
                    <a:pt x="31520" y="280943"/>
                  </a:moveTo>
                  <a:lnTo>
                    <a:pt x="99358" y="216874"/>
                  </a:lnTo>
                  <a:lnTo>
                    <a:pt x="104155" y="212420"/>
                  </a:lnTo>
                  <a:cubicBezTo>
                    <a:pt x="122656" y="194947"/>
                    <a:pt x="151778" y="194947"/>
                    <a:pt x="170279" y="212420"/>
                  </a:cubicBezTo>
                  <a:lnTo>
                    <a:pt x="175076" y="216874"/>
                  </a:lnTo>
                  <a:lnTo>
                    <a:pt x="242570" y="280943"/>
                  </a:lnTo>
                  <a:lnTo>
                    <a:pt x="31520" y="280943"/>
                  </a:lnTo>
                  <a:close/>
                  <a:moveTo>
                    <a:pt x="20557" y="142185"/>
                  </a:moveTo>
                  <a:lnTo>
                    <a:pt x="89080" y="207281"/>
                  </a:lnTo>
                  <a:lnTo>
                    <a:pt x="20557" y="272378"/>
                  </a:lnTo>
                  <a:lnTo>
                    <a:pt x="20557" y="142185"/>
                  </a:lnTo>
                  <a:close/>
                  <a:moveTo>
                    <a:pt x="68523" y="54818"/>
                  </a:moveTo>
                  <a:lnTo>
                    <a:pt x="205568" y="54818"/>
                  </a:lnTo>
                  <a:lnTo>
                    <a:pt x="205568" y="168908"/>
                  </a:lnTo>
                  <a:lnTo>
                    <a:pt x="174733" y="198373"/>
                  </a:lnTo>
                  <a:cubicBezTo>
                    <a:pt x="152463" y="181243"/>
                    <a:pt x="121628" y="181243"/>
                    <a:pt x="99358" y="198373"/>
                  </a:cubicBezTo>
                  <a:lnTo>
                    <a:pt x="68523" y="168908"/>
                  </a:lnTo>
                  <a:lnTo>
                    <a:pt x="68523" y="54818"/>
                  </a:lnTo>
                  <a:close/>
                  <a:moveTo>
                    <a:pt x="226125" y="64069"/>
                  </a:moveTo>
                  <a:lnTo>
                    <a:pt x="226125" y="34261"/>
                  </a:lnTo>
                  <a:lnTo>
                    <a:pt x="178159" y="34261"/>
                  </a:lnTo>
                  <a:lnTo>
                    <a:pt x="137045" y="0"/>
                  </a:lnTo>
                  <a:lnTo>
                    <a:pt x="95932" y="34261"/>
                  </a:lnTo>
                  <a:lnTo>
                    <a:pt x="47966" y="34261"/>
                  </a:lnTo>
                  <a:lnTo>
                    <a:pt x="47966" y="64411"/>
                  </a:lnTo>
                  <a:lnTo>
                    <a:pt x="0" y="109979"/>
                  </a:lnTo>
                  <a:lnTo>
                    <a:pt x="0" y="301500"/>
                  </a:lnTo>
                  <a:lnTo>
                    <a:pt x="274091" y="301500"/>
                  </a:lnTo>
                  <a:lnTo>
                    <a:pt x="274091" y="109979"/>
                  </a:lnTo>
                  <a:lnTo>
                    <a:pt x="226125" y="64069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</p:spTree>
    <p:extLst>
      <p:ext uri="{BB962C8B-B14F-4D97-AF65-F5344CB8AC3E}">
        <p14:creationId xmlns:p14="http://schemas.microsoft.com/office/powerpoint/2010/main" val="253796148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build="p"/>
      <p:bldP spid="25" grpId="0"/>
      <p:bldP spid="26" grpId="0"/>
      <p:bldP spid="32" grpId="0"/>
      <p:bldP spid="33" grpId="0"/>
      <p:bldP spid="38" grpId="0"/>
      <p:bldP spid="3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PpHolder1">
            <a:extLst>
              <a:ext uri="{FF2B5EF4-FFF2-40B4-BE49-F238E27FC236}">
                <a16:creationId xmlns:a16="http://schemas.microsoft.com/office/drawing/2014/main" id="{5AA13A63-1DD9-42B4-8E87-FDE6BA79625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729" b="41258"/>
          <a:stretch>
            <a:fillRect/>
          </a:stretch>
        </p:blipFill>
        <p:spPr>
          <a:xfrm>
            <a:off x="6558874" y="0"/>
            <a:ext cx="2585126" cy="4028560"/>
          </a:xfrm>
          <a:custGeom>
            <a:avLst/>
            <a:gdLst>
              <a:gd name="connsiteX0" fmla="*/ 0 w 2585126"/>
              <a:gd name="connsiteY0" fmla="*/ 0 h 4028560"/>
              <a:gd name="connsiteX1" fmla="*/ 2585126 w 2585126"/>
              <a:gd name="connsiteY1" fmla="*/ 0 h 4028560"/>
              <a:gd name="connsiteX2" fmla="*/ 2585126 w 2585126"/>
              <a:gd name="connsiteY2" fmla="*/ 4028560 h 4028560"/>
              <a:gd name="connsiteX3" fmla="*/ 0 w 2585126"/>
              <a:gd name="connsiteY3" fmla="*/ 4028560 h 4028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85126" h="4028560">
                <a:moveTo>
                  <a:pt x="0" y="0"/>
                </a:moveTo>
                <a:lnTo>
                  <a:pt x="2585126" y="0"/>
                </a:lnTo>
                <a:lnTo>
                  <a:pt x="2585126" y="4028560"/>
                </a:lnTo>
                <a:lnTo>
                  <a:pt x="0" y="4028560"/>
                </a:lnTo>
                <a:close/>
              </a:path>
            </a:pathLst>
          </a:custGeom>
        </p:spPr>
      </p:pic>
      <p:pic>
        <p:nvPicPr>
          <p:cNvPr id="54" name="PpHolder2">
            <a:extLst>
              <a:ext uri="{FF2B5EF4-FFF2-40B4-BE49-F238E27FC236}">
                <a16:creationId xmlns:a16="http://schemas.microsoft.com/office/drawing/2014/main" id="{8598A932-49E4-425E-AACB-0CBFF82D1FD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921" r="80904" b="34569"/>
          <a:stretch>
            <a:fillRect/>
          </a:stretch>
        </p:blipFill>
        <p:spPr>
          <a:xfrm>
            <a:off x="0" y="2737767"/>
            <a:ext cx="1746146" cy="1749480"/>
          </a:xfrm>
          <a:custGeom>
            <a:avLst/>
            <a:gdLst>
              <a:gd name="connsiteX0" fmla="*/ 0 w 1746146"/>
              <a:gd name="connsiteY0" fmla="*/ 0 h 1749480"/>
              <a:gd name="connsiteX1" fmla="*/ 1746146 w 1746146"/>
              <a:gd name="connsiteY1" fmla="*/ 0 h 1749480"/>
              <a:gd name="connsiteX2" fmla="*/ 1746146 w 1746146"/>
              <a:gd name="connsiteY2" fmla="*/ 1749480 h 1749480"/>
              <a:gd name="connsiteX3" fmla="*/ 0 w 1746146"/>
              <a:gd name="connsiteY3" fmla="*/ 1749480 h 1749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46146" h="1749480">
                <a:moveTo>
                  <a:pt x="0" y="0"/>
                </a:moveTo>
                <a:lnTo>
                  <a:pt x="1746146" y="0"/>
                </a:lnTo>
                <a:lnTo>
                  <a:pt x="1746146" y="1749480"/>
                </a:lnTo>
                <a:lnTo>
                  <a:pt x="0" y="1749480"/>
                </a:lnTo>
                <a:close/>
              </a:path>
            </a:pathLst>
          </a:custGeom>
        </p:spPr>
      </p:pic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1B116C1D-DA10-4281-B220-263D2EDF200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AGENDA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252B393-9F83-4E20-BD2D-668CFCE0DF9F}"/>
              </a:ext>
            </a:extLst>
          </p:cNvPr>
          <p:cNvSpPr txBox="1"/>
          <p:nvPr/>
        </p:nvSpPr>
        <p:spPr>
          <a:xfrm>
            <a:off x="2801983" y="2373687"/>
            <a:ext cx="7514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+mj-lt"/>
              </a:rPr>
              <a:t>01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A961415A-1A8E-42FD-9825-46824E47FBC8}"/>
              </a:ext>
            </a:extLst>
          </p:cNvPr>
          <p:cNvCxnSpPr>
            <a:cxnSpLocks/>
          </p:cNvCxnSpPr>
          <p:nvPr/>
        </p:nvCxnSpPr>
        <p:spPr>
          <a:xfrm>
            <a:off x="3447656" y="2556080"/>
            <a:ext cx="1050587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AAE18884-3558-4419-A746-5B84305D9C03}"/>
              </a:ext>
            </a:extLst>
          </p:cNvPr>
          <p:cNvSpPr txBox="1"/>
          <p:nvPr/>
        </p:nvSpPr>
        <p:spPr>
          <a:xfrm>
            <a:off x="4768186" y="2452205"/>
            <a:ext cx="75146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About us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D7ACAF8-062A-4298-A400-E6A512F27922}"/>
              </a:ext>
            </a:extLst>
          </p:cNvPr>
          <p:cNvSpPr txBox="1"/>
          <p:nvPr/>
        </p:nvSpPr>
        <p:spPr>
          <a:xfrm>
            <a:off x="2801983" y="2822195"/>
            <a:ext cx="7514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+mj-lt"/>
              </a:rPr>
              <a:t>02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8305393D-7D24-4F34-9CDB-C2C37FE9B446}"/>
              </a:ext>
            </a:extLst>
          </p:cNvPr>
          <p:cNvCxnSpPr>
            <a:cxnSpLocks/>
          </p:cNvCxnSpPr>
          <p:nvPr/>
        </p:nvCxnSpPr>
        <p:spPr>
          <a:xfrm>
            <a:off x="3447656" y="3004588"/>
            <a:ext cx="1050587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DAAAA08F-1BBD-4BFD-9C13-055808760621}"/>
              </a:ext>
            </a:extLst>
          </p:cNvPr>
          <p:cNvSpPr txBox="1"/>
          <p:nvPr/>
        </p:nvSpPr>
        <p:spPr>
          <a:xfrm>
            <a:off x="4768186" y="2900713"/>
            <a:ext cx="97033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How we work?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556F33E-0549-499E-8277-3B2F41AC3D51}"/>
              </a:ext>
            </a:extLst>
          </p:cNvPr>
          <p:cNvSpPr txBox="1"/>
          <p:nvPr/>
        </p:nvSpPr>
        <p:spPr>
          <a:xfrm>
            <a:off x="2801983" y="3270702"/>
            <a:ext cx="7514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+mj-lt"/>
              </a:rPr>
              <a:t>03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85A93B45-4C9A-4A0D-B299-9B4BCE3D82EB}"/>
              </a:ext>
            </a:extLst>
          </p:cNvPr>
          <p:cNvCxnSpPr>
            <a:cxnSpLocks/>
          </p:cNvCxnSpPr>
          <p:nvPr/>
        </p:nvCxnSpPr>
        <p:spPr>
          <a:xfrm>
            <a:off x="3447656" y="3453095"/>
            <a:ext cx="1050587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B62521D1-13FD-4DF3-AB9E-491A3491FF09}"/>
              </a:ext>
            </a:extLst>
          </p:cNvPr>
          <p:cNvSpPr txBox="1"/>
          <p:nvPr/>
        </p:nvSpPr>
        <p:spPr>
          <a:xfrm>
            <a:off x="4768186" y="3349220"/>
            <a:ext cx="75146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The Team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9F8D568-F17B-4830-8E87-B2F3F1ED7F61}"/>
              </a:ext>
            </a:extLst>
          </p:cNvPr>
          <p:cNvSpPr txBox="1"/>
          <p:nvPr/>
        </p:nvSpPr>
        <p:spPr>
          <a:xfrm>
            <a:off x="2801983" y="3719210"/>
            <a:ext cx="7514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+mj-lt"/>
              </a:rPr>
              <a:t>04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272D3051-6013-48E4-BCC4-49DC3AEC0104}"/>
              </a:ext>
            </a:extLst>
          </p:cNvPr>
          <p:cNvCxnSpPr>
            <a:cxnSpLocks/>
          </p:cNvCxnSpPr>
          <p:nvPr/>
        </p:nvCxnSpPr>
        <p:spPr>
          <a:xfrm>
            <a:off x="3447656" y="3901603"/>
            <a:ext cx="1050587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0AC9656E-6986-4D9B-BC2A-9CC12F739DDA}"/>
              </a:ext>
            </a:extLst>
          </p:cNvPr>
          <p:cNvSpPr txBox="1"/>
          <p:nvPr/>
        </p:nvSpPr>
        <p:spPr>
          <a:xfrm>
            <a:off x="4768186" y="3797728"/>
            <a:ext cx="75146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Portfolio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3BC9A8B-94B0-475C-B7AB-22A57A9136E4}"/>
              </a:ext>
            </a:extLst>
          </p:cNvPr>
          <p:cNvSpPr txBox="1"/>
          <p:nvPr/>
        </p:nvSpPr>
        <p:spPr>
          <a:xfrm>
            <a:off x="2801983" y="4167717"/>
            <a:ext cx="7514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+mj-lt"/>
              </a:rPr>
              <a:t>05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B17A33A0-A896-41E8-9987-8894A165CF6E}"/>
              </a:ext>
            </a:extLst>
          </p:cNvPr>
          <p:cNvCxnSpPr>
            <a:cxnSpLocks/>
          </p:cNvCxnSpPr>
          <p:nvPr/>
        </p:nvCxnSpPr>
        <p:spPr>
          <a:xfrm>
            <a:off x="3447656" y="4350110"/>
            <a:ext cx="1050587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354CC450-5EF8-466E-97D7-17EC155A4736}"/>
              </a:ext>
            </a:extLst>
          </p:cNvPr>
          <p:cNvSpPr txBox="1"/>
          <p:nvPr/>
        </p:nvSpPr>
        <p:spPr>
          <a:xfrm>
            <a:off x="4768186" y="4246235"/>
            <a:ext cx="75146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Contact us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9055D53B-1C29-44E9-A1E7-1187268ED84C}"/>
              </a:ext>
            </a:extLst>
          </p:cNvPr>
          <p:cNvSpPr txBox="1"/>
          <p:nvPr/>
        </p:nvSpPr>
        <p:spPr>
          <a:xfrm>
            <a:off x="397618" y="500060"/>
            <a:ext cx="1603849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950" dirty="0">
                <a:solidFill>
                  <a:schemeClr val="tx2">
                    <a:lumMod val="20000"/>
                    <a:lumOff val="80000"/>
                    <a:alpha val="30000"/>
                  </a:schemeClr>
                </a:solidFill>
                <a:latin typeface="+mj-lt"/>
              </a:rPr>
              <a:t>00</a:t>
            </a:r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8601DB0C-8FAD-418D-AF2E-4E9A25F6E7E4}"/>
              </a:ext>
            </a:extLst>
          </p:cNvPr>
          <p:cNvSpPr/>
          <p:nvPr/>
        </p:nvSpPr>
        <p:spPr>
          <a:xfrm>
            <a:off x="1" y="4477067"/>
            <a:ext cx="2432856" cy="2380933"/>
          </a:xfrm>
          <a:custGeom>
            <a:avLst/>
            <a:gdLst>
              <a:gd name="connsiteX0" fmla="*/ 0 w 2866419"/>
              <a:gd name="connsiteY0" fmla="*/ 0 h 2805242"/>
              <a:gd name="connsiteX1" fmla="*/ 2267683 w 2866419"/>
              <a:gd name="connsiteY1" fmla="*/ 0 h 2805242"/>
              <a:gd name="connsiteX2" fmla="*/ 2866419 w 2866419"/>
              <a:gd name="connsiteY2" fmla="*/ 598736 h 2805242"/>
              <a:gd name="connsiteX3" fmla="*/ 2866419 w 2866419"/>
              <a:gd name="connsiteY3" fmla="*/ 2805242 h 2805242"/>
              <a:gd name="connsiteX4" fmla="*/ 0 w 2866419"/>
              <a:gd name="connsiteY4" fmla="*/ 2805242 h 28052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66419" h="2805242">
                <a:moveTo>
                  <a:pt x="0" y="0"/>
                </a:moveTo>
                <a:lnTo>
                  <a:pt x="2267683" y="0"/>
                </a:lnTo>
                <a:cubicBezTo>
                  <a:pt x="2598356" y="0"/>
                  <a:pt x="2866419" y="268063"/>
                  <a:pt x="2866419" y="598736"/>
                </a:cubicBezTo>
                <a:lnTo>
                  <a:pt x="2866419" y="2805242"/>
                </a:lnTo>
                <a:lnTo>
                  <a:pt x="0" y="2805242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50CDA474-6638-4C3C-9564-28D2DC1AE4C9}"/>
              </a:ext>
            </a:extLst>
          </p:cNvPr>
          <p:cNvSpPr txBox="1"/>
          <p:nvPr/>
        </p:nvSpPr>
        <p:spPr>
          <a:xfrm>
            <a:off x="413810" y="5248925"/>
            <a:ext cx="1605238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EFE1970F-3CBE-4FBF-A566-9567EE4EF069}"/>
              </a:ext>
            </a:extLst>
          </p:cNvPr>
          <p:cNvSpPr txBox="1"/>
          <p:nvPr/>
        </p:nvSpPr>
        <p:spPr>
          <a:xfrm>
            <a:off x="413810" y="5007627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6" name="Graphic 536" descr="Line arrow: Straight">
            <a:extLst>
              <a:ext uri="{FF2B5EF4-FFF2-40B4-BE49-F238E27FC236}">
                <a16:creationId xmlns:a16="http://schemas.microsoft.com/office/drawing/2014/main" id="{1715EEB2-151D-4268-AD97-8DC9975B5731}"/>
              </a:ext>
            </a:extLst>
          </p:cNvPr>
          <p:cNvSpPr/>
          <p:nvPr/>
        </p:nvSpPr>
        <p:spPr>
          <a:xfrm rot="10800000">
            <a:off x="497885" y="6263809"/>
            <a:ext cx="169481" cy="64286"/>
          </a:xfrm>
          <a:custGeom>
            <a:avLst/>
            <a:gdLst>
              <a:gd name="connsiteX0" fmla="*/ 326921 w 334612"/>
              <a:gd name="connsiteY0" fmla="*/ 53846 h 126922"/>
              <a:gd name="connsiteX1" fmla="*/ 39230 w 334612"/>
              <a:gd name="connsiteY1" fmla="*/ 53846 h 126922"/>
              <a:gd name="connsiteX2" fmla="*/ 73461 w 334612"/>
              <a:gd name="connsiteY2" fmla="*/ 19615 h 126922"/>
              <a:gd name="connsiteX3" fmla="*/ 73461 w 334612"/>
              <a:gd name="connsiteY3" fmla="*/ 3462 h 126922"/>
              <a:gd name="connsiteX4" fmla="*/ 57307 w 334612"/>
              <a:gd name="connsiteY4" fmla="*/ 3462 h 126922"/>
              <a:gd name="connsiteX5" fmla="*/ 3462 w 334612"/>
              <a:gd name="connsiteY5" fmla="*/ 57307 h 126922"/>
              <a:gd name="connsiteX6" fmla="*/ 3462 w 334612"/>
              <a:gd name="connsiteY6" fmla="*/ 73461 h 126922"/>
              <a:gd name="connsiteX7" fmla="*/ 57307 w 334612"/>
              <a:gd name="connsiteY7" fmla="*/ 127307 h 126922"/>
              <a:gd name="connsiteX8" fmla="*/ 65384 w 334612"/>
              <a:gd name="connsiteY8" fmla="*/ 130768 h 126922"/>
              <a:gd name="connsiteX9" fmla="*/ 73461 w 334612"/>
              <a:gd name="connsiteY9" fmla="*/ 127307 h 126922"/>
              <a:gd name="connsiteX10" fmla="*/ 73461 w 334612"/>
              <a:gd name="connsiteY10" fmla="*/ 111153 h 126922"/>
              <a:gd name="connsiteX11" fmla="*/ 39230 w 334612"/>
              <a:gd name="connsiteY11" fmla="*/ 76923 h 126922"/>
              <a:gd name="connsiteX12" fmla="*/ 326921 w 334612"/>
              <a:gd name="connsiteY12" fmla="*/ 76923 h 126922"/>
              <a:gd name="connsiteX13" fmla="*/ 338459 w 334612"/>
              <a:gd name="connsiteY13" fmla="*/ 65384 h 126922"/>
              <a:gd name="connsiteX14" fmla="*/ 326921 w 334612"/>
              <a:gd name="connsiteY14" fmla="*/ 53846 h 12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4612" h="126922">
                <a:moveTo>
                  <a:pt x="326921" y="53846"/>
                </a:moveTo>
                <a:lnTo>
                  <a:pt x="39230" y="53846"/>
                </a:lnTo>
                <a:lnTo>
                  <a:pt x="73461" y="19615"/>
                </a:lnTo>
                <a:cubicBezTo>
                  <a:pt x="78076" y="15000"/>
                  <a:pt x="78076" y="7692"/>
                  <a:pt x="73461" y="3462"/>
                </a:cubicBezTo>
                <a:cubicBezTo>
                  <a:pt x="68846" y="-1154"/>
                  <a:pt x="61538" y="-1154"/>
                  <a:pt x="57307" y="3462"/>
                </a:cubicBezTo>
                <a:lnTo>
                  <a:pt x="3462" y="57307"/>
                </a:lnTo>
                <a:cubicBezTo>
                  <a:pt x="-1154" y="61923"/>
                  <a:pt x="-1154" y="69230"/>
                  <a:pt x="3462" y="73461"/>
                </a:cubicBezTo>
                <a:lnTo>
                  <a:pt x="57307" y="127307"/>
                </a:lnTo>
                <a:cubicBezTo>
                  <a:pt x="59615" y="129614"/>
                  <a:pt x="62692" y="130768"/>
                  <a:pt x="65384" y="130768"/>
                </a:cubicBezTo>
                <a:cubicBezTo>
                  <a:pt x="68076" y="130768"/>
                  <a:pt x="71153" y="129614"/>
                  <a:pt x="73461" y="127307"/>
                </a:cubicBezTo>
                <a:cubicBezTo>
                  <a:pt x="78076" y="122691"/>
                  <a:pt x="78076" y="115384"/>
                  <a:pt x="73461" y="111153"/>
                </a:cubicBezTo>
                <a:lnTo>
                  <a:pt x="39230" y="76923"/>
                </a:lnTo>
                <a:lnTo>
                  <a:pt x="326921" y="76923"/>
                </a:lnTo>
                <a:cubicBezTo>
                  <a:pt x="333459" y="76923"/>
                  <a:pt x="338459" y="71923"/>
                  <a:pt x="338459" y="65384"/>
                </a:cubicBezTo>
                <a:cubicBezTo>
                  <a:pt x="338459" y="58846"/>
                  <a:pt x="333459" y="53846"/>
                  <a:pt x="326921" y="53846"/>
                </a:cubicBezTo>
                <a:close/>
              </a:path>
            </a:pathLst>
          </a:custGeom>
          <a:solidFill>
            <a:schemeClr val="bg2"/>
          </a:soli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89660B78-8860-4377-A964-4DAB043BF505}"/>
              </a:ext>
            </a:extLst>
          </p:cNvPr>
          <p:cNvSpPr txBox="1"/>
          <p:nvPr/>
        </p:nvSpPr>
        <p:spPr>
          <a:xfrm>
            <a:off x="796131" y="6192078"/>
            <a:ext cx="54735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bg2"/>
                </a:solidFill>
                <a:latin typeface="+mj-lt"/>
              </a:rPr>
              <a:t>Detail</a:t>
            </a:r>
            <a:endParaRPr lang="en-ID" sz="9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FE80098-36BF-476E-BF9A-52A6AEFC9768}"/>
              </a:ext>
            </a:extLst>
          </p:cNvPr>
          <p:cNvSpPr txBox="1"/>
          <p:nvPr/>
        </p:nvSpPr>
        <p:spPr>
          <a:xfrm>
            <a:off x="6704488" y="4857137"/>
            <a:ext cx="2230196" cy="90114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6277ACB-8E5A-442E-94DB-BE5D9B983FA6}"/>
              </a:ext>
            </a:extLst>
          </p:cNvPr>
          <p:cNvSpPr txBox="1"/>
          <p:nvPr/>
        </p:nvSpPr>
        <p:spPr>
          <a:xfrm>
            <a:off x="6704488" y="4601246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4E556E68-EC4E-47DC-96D7-1C94FC3F3820}"/>
              </a:ext>
            </a:extLst>
          </p:cNvPr>
          <p:cNvSpPr txBox="1"/>
          <p:nvPr/>
        </p:nvSpPr>
        <p:spPr>
          <a:xfrm>
            <a:off x="2801983" y="4616225"/>
            <a:ext cx="7514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+mj-lt"/>
              </a:rPr>
              <a:t>05</a:t>
            </a:r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98E3B5E1-E7A0-44AF-880F-3B61CFC1D6CF}"/>
              </a:ext>
            </a:extLst>
          </p:cNvPr>
          <p:cNvCxnSpPr>
            <a:cxnSpLocks/>
          </p:cNvCxnSpPr>
          <p:nvPr/>
        </p:nvCxnSpPr>
        <p:spPr>
          <a:xfrm>
            <a:off x="3447656" y="4798618"/>
            <a:ext cx="1050587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>
            <a:extLst>
              <a:ext uri="{FF2B5EF4-FFF2-40B4-BE49-F238E27FC236}">
                <a16:creationId xmlns:a16="http://schemas.microsoft.com/office/drawing/2014/main" id="{4EFA5DDB-31F8-4428-846A-D89EB8A75CC3}"/>
              </a:ext>
            </a:extLst>
          </p:cNvPr>
          <p:cNvSpPr txBox="1"/>
          <p:nvPr/>
        </p:nvSpPr>
        <p:spPr>
          <a:xfrm>
            <a:off x="4768186" y="4694743"/>
            <a:ext cx="75146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Thanks</a:t>
            </a:r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4C16606E-CCDE-4893-982A-970B5E7AA913}"/>
              </a:ext>
            </a:extLst>
          </p:cNvPr>
          <p:cNvGrpSpPr/>
          <p:nvPr/>
        </p:nvGrpSpPr>
        <p:grpSpPr>
          <a:xfrm>
            <a:off x="5938885" y="1021810"/>
            <a:ext cx="2191523" cy="1430395"/>
            <a:chOff x="2438034" y="780754"/>
            <a:chExt cx="4365174" cy="284912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</p:grpSpPr>
        <p:grpSp>
          <p:nvGrpSpPr>
            <p:cNvPr id="56" name="Group 55">
              <a:extLst>
                <a:ext uri="{FF2B5EF4-FFF2-40B4-BE49-F238E27FC236}">
                  <a16:creationId xmlns:a16="http://schemas.microsoft.com/office/drawing/2014/main" id="{511E2235-8A40-46C2-9979-A9FA2E47A19E}"/>
                </a:ext>
              </a:extLst>
            </p:cNvPr>
            <p:cNvGrpSpPr/>
            <p:nvPr/>
          </p:nvGrpSpPr>
          <p:grpSpPr>
            <a:xfrm>
              <a:off x="2438034" y="780754"/>
              <a:ext cx="4365174" cy="2849126"/>
              <a:chOff x="4690044" y="1193071"/>
              <a:chExt cx="5453690" cy="3559595"/>
            </a:xfrm>
            <a:grpFill/>
          </p:grpSpPr>
          <p:sp>
            <p:nvSpPr>
              <p:cNvPr id="58" name="Freeform: Shape 57">
                <a:extLst>
                  <a:ext uri="{FF2B5EF4-FFF2-40B4-BE49-F238E27FC236}">
                    <a16:creationId xmlns:a16="http://schemas.microsoft.com/office/drawing/2014/main" id="{22F6F3EB-9725-4614-A2F3-E3F5E49DCF59}"/>
                  </a:ext>
                </a:extLst>
              </p:cNvPr>
              <p:cNvSpPr/>
              <p:nvPr/>
            </p:nvSpPr>
            <p:spPr>
              <a:xfrm>
                <a:off x="4690044" y="1193071"/>
                <a:ext cx="1240986" cy="1330528"/>
              </a:xfrm>
              <a:custGeom>
                <a:avLst/>
                <a:gdLst>
                  <a:gd name="connsiteX0" fmla="*/ 212789 w 254793"/>
                  <a:gd name="connsiteY0" fmla="*/ 152114 h 273177"/>
                  <a:gd name="connsiteX1" fmla="*/ 233267 w 254793"/>
                  <a:gd name="connsiteY1" fmla="*/ 122015 h 273177"/>
                  <a:gd name="connsiteX2" fmla="*/ 240030 w 254793"/>
                  <a:gd name="connsiteY2" fmla="*/ 88011 h 273177"/>
                  <a:gd name="connsiteX3" fmla="*/ 212598 w 254793"/>
                  <a:gd name="connsiteY3" fmla="*/ 21908 h 273177"/>
                  <a:gd name="connsiteX4" fmla="*/ 137636 w 254793"/>
                  <a:gd name="connsiteY4" fmla="*/ 0 h 273177"/>
                  <a:gd name="connsiteX5" fmla="*/ 0 w 254793"/>
                  <a:gd name="connsiteY5" fmla="*/ 0 h 273177"/>
                  <a:gd name="connsiteX6" fmla="*/ 0 w 254793"/>
                  <a:gd name="connsiteY6" fmla="*/ 273177 h 273177"/>
                  <a:gd name="connsiteX7" fmla="*/ 74105 w 254793"/>
                  <a:gd name="connsiteY7" fmla="*/ 273177 h 273177"/>
                  <a:gd name="connsiteX8" fmla="*/ 74105 w 254793"/>
                  <a:gd name="connsiteY8" fmla="*/ 182690 h 273177"/>
                  <a:gd name="connsiteX9" fmla="*/ 108966 w 254793"/>
                  <a:gd name="connsiteY9" fmla="*/ 182690 h 273177"/>
                  <a:gd name="connsiteX10" fmla="*/ 159734 w 254793"/>
                  <a:gd name="connsiteY10" fmla="*/ 273177 h 273177"/>
                  <a:gd name="connsiteX11" fmla="*/ 254794 w 254793"/>
                  <a:gd name="connsiteY11" fmla="*/ 273177 h 273177"/>
                  <a:gd name="connsiteX12" fmla="*/ 185166 w 254793"/>
                  <a:gd name="connsiteY12" fmla="*/ 167640 h 273177"/>
                  <a:gd name="connsiteX13" fmla="*/ 212789 w 254793"/>
                  <a:gd name="connsiteY13" fmla="*/ 152114 h 273177"/>
                  <a:gd name="connsiteX14" fmla="*/ 150305 w 254793"/>
                  <a:gd name="connsiteY14" fmla="*/ 120777 h 273177"/>
                  <a:gd name="connsiteX15" fmla="*/ 126968 w 254793"/>
                  <a:gd name="connsiteY15" fmla="*/ 129350 h 273177"/>
                  <a:gd name="connsiteX16" fmla="*/ 74105 w 254793"/>
                  <a:gd name="connsiteY16" fmla="*/ 129350 h 273177"/>
                  <a:gd name="connsiteX17" fmla="*/ 74105 w 254793"/>
                  <a:gd name="connsiteY17" fmla="*/ 56483 h 273177"/>
                  <a:gd name="connsiteX18" fmla="*/ 128588 w 254793"/>
                  <a:gd name="connsiteY18" fmla="*/ 56483 h 273177"/>
                  <a:gd name="connsiteX19" fmla="*/ 150876 w 254793"/>
                  <a:gd name="connsiteY19" fmla="*/ 65056 h 273177"/>
                  <a:gd name="connsiteX20" fmla="*/ 159639 w 254793"/>
                  <a:gd name="connsiteY20" fmla="*/ 91631 h 273177"/>
                  <a:gd name="connsiteX21" fmla="*/ 150305 w 254793"/>
                  <a:gd name="connsiteY21" fmla="*/ 120777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12789" y="152114"/>
                    </a:move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215" y="7334"/>
                      <a:pt x="169259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5" y="273177"/>
                    </a:lnTo>
                    <a:lnTo>
                      <a:pt x="74105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lnTo>
                      <a:pt x="185166" y="167640"/>
                    </a:lnTo>
                    <a:cubicBezTo>
                      <a:pt x="195929" y="164306"/>
                      <a:pt x="205169" y="159258"/>
                      <a:pt x="212789" y="152114"/>
                    </a:cubicBezTo>
                    <a:close/>
                    <a:moveTo>
                      <a:pt x="150305" y="120777"/>
                    </a:moveTo>
                    <a:cubicBezTo>
                      <a:pt x="144018" y="126492"/>
                      <a:pt x="136208" y="129350"/>
                      <a:pt x="126968" y="129350"/>
                    </a:cubicBezTo>
                    <a:lnTo>
                      <a:pt x="74105" y="129350"/>
                    </a:lnTo>
                    <a:lnTo>
                      <a:pt x="74105" y="56483"/>
                    </a:lnTo>
                    <a:lnTo>
                      <a:pt x="128588" y="56483"/>
                    </a:lnTo>
                    <a:cubicBezTo>
                      <a:pt x="137636" y="56483"/>
                      <a:pt x="145066" y="59341"/>
                      <a:pt x="150876" y="65056"/>
                    </a:cubicBezTo>
                    <a:cubicBezTo>
                      <a:pt x="156781" y="70771"/>
                      <a:pt x="159639" y="79629"/>
                      <a:pt x="159639" y="91631"/>
                    </a:cubicBezTo>
                    <a:cubicBezTo>
                      <a:pt x="159734" y="105347"/>
                      <a:pt x="156591" y="115062"/>
                      <a:pt x="150305" y="12077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59" name="Freeform: Shape 58">
                <a:extLst>
                  <a:ext uri="{FF2B5EF4-FFF2-40B4-BE49-F238E27FC236}">
                    <a16:creationId xmlns:a16="http://schemas.microsoft.com/office/drawing/2014/main" id="{258D1F91-3C3F-4409-AFDF-7BDA8071879A}"/>
                  </a:ext>
                </a:extLst>
              </p:cNvPr>
              <p:cNvSpPr/>
              <p:nvPr/>
            </p:nvSpPr>
            <p:spPr>
              <a:xfrm>
                <a:off x="6758578" y="1199945"/>
                <a:ext cx="1191350" cy="1376450"/>
              </a:xfrm>
              <a:custGeom>
                <a:avLst/>
                <a:gdLst>
                  <a:gd name="connsiteX0" fmla="*/ 174022 w 244602"/>
                  <a:gd name="connsiteY0" fmla="*/ 169164 h 282606"/>
                  <a:gd name="connsiteX1" fmla="*/ 161163 w 244602"/>
                  <a:gd name="connsiteY1" fmla="*/ 212122 h 282606"/>
                  <a:gd name="connsiteX2" fmla="*/ 125730 w 244602"/>
                  <a:gd name="connsiteY2" fmla="*/ 226028 h 282606"/>
                  <a:gd name="connsiteX3" fmla="*/ 88868 w 244602"/>
                  <a:gd name="connsiteY3" fmla="*/ 212122 h 282606"/>
                  <a:gd name="connsiteX4" fmla="*/ 77438 w 244602"/>
                  <a:gd name="connsiteY4" fmla="*/ 169164 h 282606"/>
                  <a:gd name="connsiteX5" fmla="*/ 77438 w 244602"/>
                  <a:gd name="connsiteY5" fmla="*/ 0 h 282606"/>
                  <a:gd name="connsiteX6" fmla="*/ 0 w 244602"/>
                  <a:gd name="connsiteY6" fmla="*/ 0 h 282606"/>
                  <a:gd name="connsiteX7" fmla="*/ 0 w 244602"/>
                  <a:gd name="connsiteY7" fmla="*/ 173260 h 282606"/>
                  <a:gd name="connsiteX8" fmla="*/ 32195 w 244602"/>
                  <a:gd name="connsiteY8" fmla="*/ 256413 h 282606"/>
                  <a:gd name="connsiteX9" fmla="*/ 129445 w 244602"/>
                  <a:gd name="connsiteY9" fmla="*/ 282607 h 282606"/>
                  <a:gd name="connsiteX10" fmla="*/ 189071 w 244602"/>
                  <a:gd name="connsiteY10" fmla="*/ 271177 h 282606"/>
                  <a:gd name="connsiteX11" fmla="*/ 229838 w 244602"/>
                  <a:gd name="connsiteY11" fmla="*/ 235553 h 282606"/>
                  <a:gd name="connsiteX12" fmla="*/ 244602 w 244602"/>
                  <a:gd name="connsiteY12" fmla="*/ 173260 h 282606"/>
                  <a:gd name="connsiteX13" fmla="*/ 244602 w 244602"/>
                  <a:gd name="connsiteY13" fmla="*/ 0 h 282606"/>
                  <a:gd name="connsiteX14" fmla="*/ 174117 w 244602"/>
                  <a:gd name="connsiteY14" fmla="*/ 0 h 282606"/>
                  <a:gd name="connsiteX15" fmla="*/ 174117 w 244602"/>
                  <a:gd name="connsiteY15" fmla="*/ 169164 h 282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44602" h="282606">
                    <a:moveTo>
                      <a:pt x="174022" y="169164"/>
                    </a:moveTo>
                    <a:cubicBezTo>
                      <a:pt x="174022" y="188595"/>
                      <a:pt x="169736" y="202883"/>
                      <a:pt x="161163" y="212122"/>
                    </a:cubicBezTo>
                    <a:cubicBezTo>
                      <a:pt x="152591" y="221361"/>
                      <a:pt x="140780" y="226028"/>
                      <a:pt x="125730" y="226028"/>
                    </a:cubicBezTo>
                    <a:cubicBezTo>
                      <a:pt x="108776" y="226028"/>
                      <a:pt x="96488" y="221361"/>
                      <a:pt x="88868" y="212122"/>
                    </a:cubicBezTo>
                    <a:cubicBezTo>
                      <a:pt x="81248" y="202883"/>
                      <a:pt x="77438" y="188500"/>
                      <a:pt x="77438" y="169164"/>
                    </a:cubicBezTo>
                    <a:lnTo>
                      <a:pt x="77438" y="0"/>
                    </a:lnTo>
                    <a:lnTo>
                      <a:pt x="0" y="0"/>
                    </a:lnTo>
                    <a:lnTo>
                      <a:pt x="0" y="173260"/>
                    </a:lnTo>
                    <a:cubicBezTo>
                      <a:pt x="0" y="211169"/>
                      <a:pt x="10763" y="238887"/>
                      <a:pt x="32195" y="256413"/>
                    </a:cubicBezTo>
                    <a:cubicBezTo>
                      <a:pt x="53626" y="273844"/>
                      <a:pt x="86011" y="282607"/>
                      <a:pt x="129445" y="282607"/>
                    </a:cubicBezTo>
                    <a:cubicBezTo>
                      <a:pt x="151829" y="282607"/>
                      <a:pt x="171736" y="278797"/>
                      <a:pt x="189071" y="271177"/>
                    </a:cubicBezTo>
                    <a:cubicBezTo>
                      <a:pt x="206407" y="263557"/>
                      <a:pt x="220028" y="251651"/>
                      <a:pt x="229838" y="235553"/>
                    </a:cubicBezTo>
                    <a:cubicBezTo>
                      <a:pt x="239649" y="219456"/>
                      <a:pt x="244602" y="198692"/>
                      <a:pt x="244602" y="173260"/>
                    </a:cubicBezTo>
                    <a:lnTo>
                      <a:pt x="244602" y="0"/>
                    </a:lnTo>
                    <a:lnTo>
                      <a:pt x="174117" y="0"/>
                    </a:lnTo>
                    <a:lnTo>
                      <a:pt x="174117" y="16916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60" name="Freeform: Shape 59">
                <a:extLst>
                  <a:ext uri="{FF2B5EF4-FFF2-40B4-BE49-F238E27FC236}">
                    <a16:creationId xmlns:a16="http://schemas.microsoft.com/office/drawing/2014/main" id="{6D1152F8-CBF9-43B4-8BAF-F3647394B7B9}"/>
                  </a:ext>
                </a:extLst>
              </p:cNvPr>
              <p:cNvSpPr/>
              <p:nvPr/>
            </p:nvSpPr>
            <p:spPr>
              <a:xfrm>
                <a:off x="8850203" y="1193072"/>
                <a:ext cx="1175110" cy="1330526"/>
              </a:xfrm>
              <a:custGeom>
                <a:avLst/>
                <a:gdLst>
                  <a:gd name="connsiteX0" fmla="*/ 173260 w 241268"/>
                  <a:gd name="connsiteY0" fmla="*/ 148304 h 273177"/>
                  <a:gd name="connsiteX1" fmla="*/ 61436 w 241268"/>
                  <a:gd name="connsiteY1" fmla="*/ 0 h 273177"/>
                  <a:gd name="connsiteX2" fmla="*/ 0 w 241268"/>
                  <a:gd name="connsiteY2" fmla="*/ 0 h 273177"/>
                  <a:gd name="connsiteX3" fmla="*/ 0 w 241268"/>
                  <a:gd name="connsiteY3" fmla="*/ 273177 h 273177"/>
                  <a:gd name="connsiteX4" fmla="*/ 68008 w 241268"/>
                  <a:gd name="connsiteY4" fmla="*/ 273177 h 273177"/>
                  <a:gd name="connsiteX5" fmla="*/ 68008 w 241268"/>
                  <a:gd name="connsiteY5" fmla="*/ 120015 h 273177"/>
                  <a:gd name="connsiteX6" fmla="*/ 187166 w 241268"/>
                  <a:gd name="connsiteY6" fmla="*/ 273177 h 273177"/>
                  <a:gd name="connsiteX7" fmla="*/ 241268 w 241268"/>
                  <a:gd name="connsiteY7" fmla="*/ 273177 h 273177"/>
                  <a:gd name="connsiteX8" fmla="*/ 241268 w 241268"/>
                  <a:gd name="connsiteY8" fmla="*/ 0 h 273177"/>
                  <a:gd name="connsiteX9" fmla="*/ 173260 w 241268"/>
                  <a:gd name="connsiteY9" fmla="*/ 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1268" h="273177">
                    <a:moveTo>
                      <a:pt x="173260" y="148304"/>
                    </a:moveTo>
                    <a:lnTo>
                      <a:pt x="61436" y="0"/>
                    </a:lnTo>
                    <a:lnTo>
                      <a:pt x="0" y="0"/>
                    </a:lnTo>
                    <a:lnTo>
                      <a:pt x="0" y="273177"/>
                    </a:lnTo>
                    <a:lnTo>
                      <a:pt x="68008" y="273177"/>
                    </a:lnTo>
                    <a:lnTo>
                      <a:pt x="68008" y="120015"/>
                    </a:lnTo>
                    <a:lnTo>
                      <a:pt x="187166" y="273177"/>
                    </a:lnTo>
                    <a:lnTo>
                      <a:pt x="241268" y="273177"/>
                    </a:lnTo>
                    <a:lnTo>
                      <a:pt x="241268" y="0"/>
                    </a:lnTo>
                    <a:lnTo>
                      <a:pt x="17326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61" name="Freeform: Shape 60">
                <a:extLst>
                  <a:ext uri="{FF2B5EF4-FFF2-40B4-BE49-F238E27FC236}">
                    <a16:creationId xmlns:a16="http://schemas.microsoft.com/office/drawing/2014/main" id="{2ED471ED-4289-49DC-8465-78D96CD366E8}"/>
                  </a:ext>
                </a:extLst>
              </p:cNvPr>
              <p:cNvSpPr/>
              <p:nvPr/>
            </p:nvSpPr>
            <p:spPr>
              <a:xfrm>
                <a:off x="6595277" y="3421538"/>
                <a:ext cx="1354650" cy="1330526"/>
              </a:xfrm>
              <a:custGeom>
                <a:avLst/>
                <a:gdLst>
                  <a:gd name="connsiteX0" fmla="*/ 102013 w 278130"/>
                  <a:gd name="connsiteY0" fmla="*/ 0 h 273177"/>
                  <a:gd name="connsiteX1" fmla="*/ 0 w 278130"/>
                  <a:gd name="connsiteY1" fmla="*/ 273177 h 273177"/>
                  <a:gd name="connsiteX2" fmla="*/ 69247 w 278130"/>
                  <a:gd name="connsiteY2" fmla="*/ 273177 h 273177"/>
                  <a:gd name="connsiteX3" fmla="*/ 86582 w 278130"/>
                  <a:gd name="connsiteY3" fmla="*/ 219551 h 273177"/>
                  <a:gd name="connsiteX4" fmla="*/ 184309 w 278130"/>
                  <a:gd name="connsiteY4" fmla="*/ 219551 h 273177"/>
                  <a:gd name="connsiteX5" fmla="*/ 201930 w 278130"/>
                  <a:gd name="connsiteY5" fmla="*/ 273177 h 273177"/>
                  <a:gd name="connsiteX6" fmla="*/ 278130 w 278130"/>
                  <a:gd name="connsiteY6" fmla="*/ 273177 h 273177"/>
                  <a:gd name="connsiteX7" fmla="*/ 183928 w 278130"/>
                  <a:gd name="connsiteY7" fmla="*/ 0 h 273177"/>
                  <a:gd name="connsiteX8" fmla="*/ 102013 w 278130"/>
                  <a:gd name="connsiteY8" fmla="*/ 0 h 273177"/>
                  <a:gd name="connsiteX9" fmla="*/ 103632 w 278130"/>
                  <a:gd name="connsiteY9" fmla="*/ 166688 h 273177"/>
                  <a:gd name="connsiteX10" fmla="*/ 134969 w 278130"/>
                  <a:gd name="connsiteY10" fmla="*/ 69533 h 273177"/>
                  <a:gd name="connsiteX11" fmla="*/ 166878 w 278130"/>
                  <a:gd name="connsiteY11" fmla="*/ 166688 h 273177"/>
                  <a:gd name="connsiteX12" fmla="*/ 103632 w 278130"/>
                  <a:gd name="connsiteY12" fmla="*/ 166688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8130" h="273177">
                    <a:moveTo>
                      <a:pt x="102013" y="0"/>
                    </a:moveTo>
                    <a:lnTo>
                      <a:pt x="0" y="273177"/>
                    </a:lnTo>
                    <a:lnTo>
                      <a:pt x="69247" y="273177"/>
                    </a:lnTo>
                    <a:lnTo>
                      <a:pt x="86582" y="219551"/>
                    </a:lnTo>
                    <a:lnTo>
                      <a:pt x="184309" y="219551"/>
                    </a:lnTo>
                    <a:lnTo>
                      <a:pt x="201930" y="273177"/>
                    </a:lnTo>
                    <a:lnTo>
                      <a:pt x="278130" y="273177"/>
                    </a:lnTo>
                    <a:lnTo>
                      <a:pt x="183928" y="0"/>
                    </a:lnTo>
                    <a:lnTo>
                      <a:pt x="102013" y="0"/>
                    </a:lnTo>
                    <a:close/>
                    <a:moveTo>
                      <a:pt x="103632" y="166688"/>
                    </a:moveTo>
                    <a:lnTo>
                      <a:pt x="134969" y="69533"/>
                    </a:lnTo>
                    <a:lnTo>
                      <a:pt x="166878" y="166688"/>
                    </a:lnTo>
                    <a:lnTo>
                      <a:pt x="103632" y="16668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62" name="Freeform: Shape 61">
                <a:extLst>
                  <a:ext uri="{FF2B5EF4-FFF2-40B4-BE49-F238E27FC236}">
                    <a16:creationId xmlns:a16="http://schemas.microsoft.com/office/drawing/2014/main" id="{2F98969F-C148-4C0B-809D-126AD1CBC10E}"/>
                  </a:ext>
                </a:extLst>
              </p:cNvPr>
              <p:cNvSpPr/>
              <p:nvPr/>
            </p:nvSpPr>
            <p:spPr>
              <a:xfrm>
                <a:off x="8902748" y="3422138"/>
                <a:ext cx="1240986" cy="1330528"/>
              </a:xfrm>
              <a:custGeom>
                <a:avLst/>
                <a:gdLst>
                  <a:gd name="connsiteX0" fmla="*/ 254794 w 254793"/>
                  <a:gd name="connsiteY0" fmla="*/ 273082 h 273177"/>
                  <a:gd name="connsiteX1" fmla="*/ 185166 w 254793"/>
                  <a:gd name="connsiteY1" fmla="*/ 167545 h 273177"/>
                  <a:gd name="connsiteX2" fmla="*/ 212789 w 254793"/>
                  <a:gd name="connsiteY2" fmla="*/ 152114 h 273177"/>
                  <a:gd name="connsiteX3" fmla="*/ 233267 w 254793"/>
                  <a:gd name="connsiteY3" fmla="*/ 122015 h 273177"/>
                  <a:gd name="connsiteX4" fmla="*/ 240030 w 254793"/>
                  <a:gd name="connsiteY4" fmla="*/ 88011 h 273177"/>
                  <a:gd name="connsiteX5" fmla="*/ 212598 w 254793"/>
                  <a:gd name="connsiteY5" fmla="*/ 21908 h 273177"/>
                  <a:gd name="connsiteX6" fmla="*/ 137636 w 254793"/>
                  <a:gd name="connsiteY6" fmla="*/ 0 h 273177"/>
                  <a:gd name="connsiteX7" fmla="*/ 0 w 254793"/>
                  <a:gd name="connsiteY7" fmla="*/ 0 h 273177"/>
                  <a:gd name="connsiteX8" fmla="*/ 0 w 254793"/>
                  <a:gd name="connsiteY8" fmla="*/ 273177 h 273177"/>
                  <a:gd name="connsiteX9" fmla="*/ 74104 w 254793"/>
                  <a:gd name="connsiteY9" fmla="*/ 273177 h 273177"/>
                  <a:gd name="connsiteX10" fmla="*/ 74104 w 254793"/>
                  <a:gd name="connsiteY10" fmla="*/ 182690 h 273177"/>
                  <a:gd name="connsiteX11" fmla="*/ 108966 w 254793"/>
                  <a:gd name="connsiteY11" fmla="*/ 182690 h 273177"/>
                  <a:gd name="connsiteX12" fmla="*/ 159734 w 254793"/>
                  <a:gd name="connsiteY12" fmla="*/ 273177 h 273177"/>
                  <a:gd name="connsiteX13" fmla="*/ 254794 w 254793"/>
                  <a:gd name="connsiteY13" fmla="*/ 273177 h 273177"/>
                  <a:gd name="connsiteX14" fmla="*/ 127064 w 254793"/>
                  <a:gd name="connsiteY14" fmla="*/ 129350 h 273177"/>
                  <a:gd name="connsiteX15" fmla="*/ 74200 w 254793"/>
                  <a:gd name="connsiteY15" fmla="*/ 129350 h 273177"/>
                  <a:gd name="connsiteX16" fmla="*/ 74200 w 254793"/>
                  <a:gd name="connsiteY16" fmla="*/ 56388 h 273177"/>
                  <a:gd name="connsiteX17" fmla="*/ 128683 w 254793"/>
                  <a:gd name="connsiteY17" fmla="*/ 56388 h 273177"/>
                  <a:gd name="connsiteX18" fmla="*/ 150971 w 254793"/>
                  <a:gd name="connsiteY18" fmla="*/ 64961 h 273177"/>
                  <a:gd name="connsiteX19" fmla="*/ 159734 w 254793"/>
                  <a:gd name="connsiteY19" fmla="*/ 91535 h 273177"/>
                  <a:gd name="connsiteX20" fmla="*/ 150304 w 254793"/>
                  <a:gd name="connsiteY20" fmla="*/ 120587 h 273177"/>
                  <a:gd name="connsiteX21" fmla="*/ 127064 w 254793"/>
                  <a:gd name="connsiteY21" fmla="*/ 12935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54794" y="273082"/>
                    </a:moveTo>
                    <a:lnTo>
                      <a:pt x="185166" y="167545"/>
                    </a:lnTo>
                    <a:cubicBezTo>
                      <a:pt x="195929" y="164306"/>
                      <a:pt x="205264" y="159163"/>
                      <a:pt x="212789" y="152114"/>
                    </a:cubicBez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310" y="7334"/>
                      <a:pt x="169354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4" y="273177"/>
                    </a:lnTo>
                    <a:lnTo>
                      <a:pt x="74104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close/>
                    <a:moveTo>
                      <a:pt x="127064" y="129350"/>
                    </a:moveTo>
                    <a:lnTo>
                      <a:pt x="74200" y="129350"/>
                    </a:lnTo>
                    <a:lnTo>
                      <a:pt x="74200" y="56388"/>
                    </a:lnTo>
                    <a:lnTo>
                      <a:pt x="128683" y="56388"/>
                    </a:lnTo>
                    <a:cubicBezTo>
                      <a:pt x="137732" y="56388"/>
                      <a:pt x="145161" y="59246"/>
                      <a:pt x="150971" y="64961"/>
                    </a:cubicBezTo>
                    <a:cubicBezTo>
                      <a:pt x="156877" y="70676"/>
                      <a:pt x="159734" y="79534"/>
                      <a:pt x="159734" y="91535"/>
                    </a:cubicBezTo>
                    <a:cubicBezTo>
                      <a:pt x="159734" y="105156"/>
                      <a:pt x="156591" y="114872"/>
                      <a:pt x="150304" y="120587"/>
                    </a:cubicBezTo>
                    <a:cubicBezTo>
                      <a:pt x="144113" y="126492"/>
                      <a:pt x="136303" y="129350"/>
                      <a:pt x="127064" y="1293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FCDDAA35-FBBA-4E96-BA08-9DFAB7DB1E6E}"/>
                </a:ext>
              </a:extLst>
            </p:cNvPr>
            <p:cNvSpPr/>
            <p:nvPr/>
          </p:nvSpPr>
          <p:spPr>
            <a:xfrm>
              <a:off x="2526725" y="2927352"/>
              <a:ext cx="809505" cy="26877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47221527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uild="p"/>
      <p:bldP spid="4" grpId="0"/>
      <p:bldP spid="8" grpId="0"/>
      <p:bldP spid="11" grpId="0"/>
      <p:bldP spid="13" grpId="0"/>
      <p:bldP spid="15" grpId="0"/>
      <p:bldP spid="17" grpId="0"/>
      <p:bldP spid="19" grpId="0"/>
      <p:bldP spid="21" grpId="0"/>
      <p:bldP spid="23" grpId="0"/>
      <p:bldP spid="25" grpId="0"/>
      <p:bldP spid="38" grpId="0"/>
      <p:bldP spid="49" grpId="0" animBg="1"/>
      <p:bldP spid="42" grpId="0"/>
      <p:bldP spid="44" grpId="0"/>
      <p:bldP spid="46" grpId="0" animBg="1"/>
      <p:bldP spid="47" grpId="0"/>
      <p:bldP spid="2" grpId="0"/>
      <p:bldP spid="3" grpId="0"/>
      <p:bldP spid="43" grpId="0"/>
      <p:bldP spid="48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PpHolder1">
            <a:extLst>
              <a:ext uri="{FF2B5EF4-FFF2-40B4-BE49-F238E27FC236}">
                <a16:creationId xmlns:a16="http://schemas.microsoft.com/office/drawing/2014/main" id="{F0521774-0EBF-41DC-BCE4-9EDA35895211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8816" b="50427"/>
          <a:stretch>
            <a:fillRect/>
          </a:stretch>
        </p:blipFill>
        <p:spPr>
          <a:xfrm>
            <a:off x="2" y="2"/>
            <a:ext cx="5594684" cy="3399729"/>
          </a:xfrm>
          <a:custGeom>
            <a:avLst/>
            <a:gdLst>
              <a:gd name="connsiteX0" fmla="*/ 0 w 5594684"/>
              <a:gd name="connsiteY0" fmla="*/ 0 h 3399729"/>
              <a:gd name="connsiteX1" fmla="*/ 5594684 w 5594684"/>
              <a:gd name="connsiteY1" fmla="*/ 0 h 3399729"/>
              <a:gd name="connsiteX2" fmla="*/ 5594684 w 5594684"/>
              <a:gd name="connsiteY2" fmla="*/ 3399729 h 3399729"/>
              <a:gd name="connsiteX3" fmla="*/ 0 w 5594684"/>
              <a:gd name="connsiteY3" fmla="*/ 3399729 h 3399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94684" h="3399729">
                <a:moveTo>
                  <a:pt x="0" y="0"/>
                </a:moveTo>
                <a:lnTo>
                  <a:pt x="5594684" y="0"/>
                </a:lnTo>
                <a:lnTo>
                  <a:pt x="5594684" y="3399729"/>
                </a:lnTo>
                <a:lnTo>
                  <a:pt x="0" y="3399729"/>
                </a:lnTo>
                <a:close/>
              </a:path>
            </a:pathLst>
          </a:cu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38431F8D-E2D0-4C9B-9F08-F2FB7DD092BD}"/>
              </a:ext>
            </a:extLst>
          </p:cNvPr>
          <p:cNvSpPr/>
          <p:nvPr/>
        </p:nvSpPr>
        <p:spPr>
          <a:xfrm>
            <a:off x="1" y="0"/>
            <a:ext cx="5594684" cy="3399728"/>
          </a:xfrm>
          <a:prstGeom prst="rect">
            <a:avLst/>
          </a:prstGeom>
          <a:solidFill>
            <a:schemeClr val="tx2">
              <a:lumMod val="75000"/>
              <a:alpha val="8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410C7B4-2A74-4144-858F-FC5F62FE2EEC}"/>
              </a:ext>
            </a:extLst>
          </p:cNvPr>
          <p:cNvSpPr txBox="1"/>
          <p:nvPr/>
        </p:nvSpPr>
        <p:spPr>
          <a:xfrm>
            <a:off x="1356430" y="4148036"/>
            <a:ext cx="2529453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E6BD4A9A-4A0B-40D2-BE52-078BA1C0118C}"/>
              </a:ext>
            </a:extLst>
          </p:cNvPr>
          <p:cNvGrpSpPr/>
          <p:nvPr/>
        </p:nvGrpSpPr>
        <p:grpSpPr>
          <a:xfrm>
            <a:off x="1356430" y="2684531"/>
            <a:ext cx="1953604" cy="1275107"/>
            <a:chOff x="2438034" y="780754"/>
            <a:chExt cx="4365174" cy="284912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950B62B0-8D13-4C8A-97CB-9D1763C8046F}"/>
                </a:ext>
              </a:extLst>
            </p:cNvPr>
            <p:cNvGrpSpPr/>
            <p:nvPr/>
          </p:nvGrpSpPr>
          <p:grpSpPr>
            <a:xfrm>
              <a:off x="2438034" y="780754"/>
              <a:ext cx="4365174" cy="2849126"/>
              <a:chOff x="4690044" y="1193071"/>
              <a:chExt cx="5453690" cy="3559595"/>
            </a:xfrm>
            <a:grpFill/>
          </p:grpSpPr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id="{E7F97BA8-A0DD-4B89-80AF-0B903A66E47E}"/>
                  </a:ext>
                </a:extLst>
              </p:cNvPr>
              <p:cNvSpPr/>
              <p:nvPr/>
            </p:nvSpPr>
            <p:spPr>
              <a:xfrm>
                <a:off x="4690044" y="1193071"/>
                <a:ext cx="1240986" cy="1330528"/>
              </a:xfrm>
              <a:custGeom>
                <a:avLst/>
                <a:gdLst>
                  <a:gd name="connsiteX0" fmla="*/ 212789 w 254793"/>
                  <a:gd name="connsiteY0" fmla="*/ 152114 h 273177"/>
                  <a:gd name="connsiteX1" fmla="*/ 233267 w 254793"/>
                  <a:gd name="connsiteY1" fmla="*/ 122015 h 273177"/>
                  <a:gd name="connsiteX2" fmla="*/ 240030 w 254793"/>
                  <a:gd name="connsiteY2" fmla="*/ 88011 h 273177"/>
                  <a:gd name="connsiteX3" fmla="*/ 212598 w 254793"/>
                  <a:gd name="connsiteY3" fmla="*/ 21908 h 273177"/>
                  <a:gd name="connsiteX4" fmla="*/ 137636 w 254793"/>
                  <a:gd name="connsiteY4" fmla="*/ 0 h 273177"/>
                  <a:gd name="connsiteX5" fmla="*/ 0 w 254793"/>
                  <a:gd name="connsiteY5" fmla="*/ 0 h 273177"/>
                  <a:gd name="connsiteX6" fmla="*/ 0 w 254793"/>
                  <a:gd name="connsiteY6" fmla="*/ 273177 h 273177"/>
                  <a:gd name="connsiteX7" fmla="*/ 74105 w 254793"/>
                  <a:gd name="connsiteY7" fmla="*/ 273177 h 273177"/>
                  <a:gd name="connsiteX8" fmla="*/ 74105 w 254793"/>
                  <a:gd name="connsiteY8" fmla="*/ 182690 h 273177"/>
                  <a:gd name="connsiteX9" fmla="*/ 108966 w 254793"/>
                  <a:gd name="connsiteY9" fmla="*/ 182690 h 273177"/>
                  <a:gd name="connsiteX10" fmla="*/ 159734 w 254793"/>
                  <a:gd name="connsiteY10" fmla="*/ 273177 h 273177"/>
                  <a:gd name="connsiteX11" fmla="*/ 254794 w 254793"/>
                  <a:gd name="connsiteY11" fmla="*/ 273177 h 273177"/>
                  <a:gd name="connsiteX12" fmla="*/ 185166 w 254793"/>
                  <a:gd name="connsiteY12" fmla="*/ 167640 h 273177"/>
                  <a:gd name="connsiteX13" fmla="*/ 212789 w 254793"/>
                  <a:gd name="connsiteY13" fmla="*/ 152114 h 273177"/>
                  <a:gd name="connsiteX14" fmla="*/ 150305 w 254793"/>
                  <a:gd name="connsiteY14" fmla="*/ 120777 h 273177"/>
                  <a:gd name="connsiteX15" fmla="*/ 126968 w 254793"/>
                  <a:gd name="connsiteY15" fmla="*/ 129350 h 273177"/>
                  <a:gd name="connsiteX16" fmla="*/ 74105 w 254793"/>
                  <a:gd name="connsiteY16" fmla="*/ 129350 h 273177"/>
                  <a:gd name="connsiteX17" fmla="*/ 74105 w 254793"/>
                  <a:gd name="connsiteY17" fmla="*/ 56483 h 273177"/>
                  <a:gd name="connsiteX18" fmla="*/ 128588 w 254793"/>
                  <a:gd name="connsiteY18" fmla="*/ 56483 h 273177"/>
                  <a:gd name="connsiteX19" fmla="*/ 150876 w 254793"/>
                  <a:gd name="connsiteY19" fmla="*/ 65056 h 273177"/>
                  <a:gd name="connsiteX20" fmla="*/ 159639 w 254793"/>
                  <a:gd name="connsiteY20" fmla="*/ 91631 h 273177"/>
                  <a:gd name="connsiteX21" fmla="*/ 150305 w 254793"/>
                  <a:gd name="connsiteY21" fmla="*/ 120777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12789" y="152114"/>
                    </a:move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215" y="7334"/>
                      <a:pt x="169259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5" y="273177"/>
                    </a:lnTo>
                    <a:lnTo>
                      <a:pt x="74105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lnTo>
                      <a:pt x="185166" y="167640"/>
                    </a:lnTo>
                    <a:cubicBezTo>
                      <a:pt x="195929" y="164306"/>
                      <a:pt x="205169" y="159258"/>
                      <a:pt x="212789" y="152114"/>
                    </a:cubicBezTo>
                    <a:close/>
                    <a:moveTo>
                      <a:pt x="150305" y="120777"/>
                    </a:moveTo>
                    <a:cubicBezTo>
                      <a:pt x="144018" y="126492"/>
                      <a:pt x="136208" y="129350"/>
                      <a:pt x="126968" y="129350"/>
                    </a:cubicBezTo>
                    <a:lnTo>
                      <a:pt x="74105" y="129350"/>
                    </a:lnTo>
                    <a:lnTo>
                      <a:pt x="74105" y="56483"/>
                    </a:lnTo>
                    <a:lnTo>
                      <a:pt x="128588" y="56483"/>
                    </a:lnTo>
                    <a:cubicBezTo>
                      <a:pt x="137636" y="56483"/>
                      <a:pt x="145066" y="59341"/>
                      <a:pt x="150876" y="65056"/>
                    </a:cubicBezTo>
                    <a:cubicBezTo>
                      <a:pt x="156781" y="70771"/>
                      <a:pt x="159639" y="79629"/>
                      <a:pt x="159639" y="91631"/>
                    </a:cubicBezTo>
                    <a:cubicBezTo>
                      <a:pt x="159734" y="105347"/>
                      <a:pt x="156591" y="115062"/>
                      <a:pt x="150305" y="12077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30" name="Freeform: Shape 29">
                <a:extLst>
                  <a:ext uri="{FF2B5EF4-FFF2-40B4-BE49-F238E27FC236}">
                    <a16:creationId xmlns:a16="http://schemas.microsoft.com/office/drawing/2014/main" id="{5F0298AE-9F2A-4BA7-89B8-8A4BE400B0BB}"/>
                  </a:ext>
                </a:extLst>
              </p:cNvPr>
              <p:cNvSpPr/>
              <p:nvPr/>
            </p:nvSpPr>
            <p:spPr>
              <a:xfrm>
                <a:off x="6758578" y="1199945"/>
                <a:ext cx="1191350" cy="1376450"/>
              </a:xfrm>
              <a:custGeom>
                <a:avLst/>
                <a:gdLst>
                  <a:gd name="connsiteX0" fmla="*/ 174022 w 244602"/>
                  <a:gd name="connsiteY0" fmla="*/ 169164 h 282606"/>
                  <a:gd name="connsiteX1" fmla="*/ 161163 w 244602"/>
                  <a:gd name="connsiteY1" fmla="*/ 212122 h 282606"/>
                  <a:gd name="connsiteX2" fmla="*/ 125730 w 244602"/>
                  <a:gd name="connsiteY2" fmla="*/ 226028 h 282606"/>
                  <a:gd name="connsiteX3" fmla="*/ 88868 w 244602"/>
                  <a:gd name="connsiteY3" fmla="*/ 212122 h 282606"/>
                  <a:gd name="connsiteX4" fmla="*/ 77438 w 244602"/>
                  <a:gd name="connsiteY4" fmla="*/ 169164 h 282606"/>
                  <a:gd name="connsiteX5" fmla="*/ 77438 w 244602"/>
                  <a:gd name="connsiteY5" fmla="*/ 0 h 282606"/>
                  <a:gd name="connsiteX6" fmla="*/ 0 w 244602"/>
                  <a:gd name="connsiteY6" fmla="*/ 0 h 282606"/>
                  <a:gd name="connsiteX7" fmla="*/ 0 w 244602"/>
                  <a:gd name="connsiteY7" fmla="*/ 173260 h 282606"/>
                  <a:gd name="connsiteX8" fmla="*/ 32195 w 244602"/>
                  <a:gd name="connsiteY8" fmla="*/ 256413 h 282606"/>
                  <a:gd name="connsiteX9" fmla="*/ 129445 w 244602"/>
                  <a:gd name="connsiteY9" fmla="*/ 282607 h 282606"/>
                  <a:gd name="connsiteX10" fmla="*/ 189071 w 244602"/>
                  <a:gd name="connsiteY10" fmla="*/ 271177 h 282606"/>
                  <a:gd name="connsiteX11" fmla="*/ 229838 w 244602"/>
                  <a:gd name="connsiteY11" fmla="*/ 235553 h 282606"/>
                  <a:gd name="connsiteX12" fmla="*/ 244602 w 244602"/>
                  <a:gd name="connsiteY12" fmla="*/ 173260 h 282606"/>
                  <a:gd name="connsiteX13" fmla="*/ 244602 w 244602"/>
                  <a:gd name="connsiteY13" fmla="*/ 0 h 282606"/>
                  <a:gd name="connsiteX14" fmla="*/ 174117 w 244602"/>
                  <a:gd name="connsiteY14" fmla="*/ 0 h 282606"/>
                  <a:gd name="connsiteX15" fmla="*/ 174117 w 244602"/>
                  <a:gd name="connsiteY15" fmla="*/ 169164 h 282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44602" h="282606">
                    <a:moveTo>
                      <a:pt x="174022" y="169164"/>
                    </a:moveTo>
                    <a:cubicBezTo>
                      <a:pt x="174022" y="188595"/>
                      <a:pt x="169736" y="202883"/>
                      <a:pt x="161163" y="212122"/>
                    </a:cubicBezTo>
                    <a:cubicBezTo>
                      <a:pt x="152591" y="221361"/>
                      <a:pt x="140780" y="226028"/>
                      <a:pt x="125730" y="226028"/>
                    </a:cubicBezTo>
                    <a:cubicBezTo>
                      <a:pt x="108776" y="226028"/>
                      <a:pt x="96488" y="221361"/>
                      <a:pt x="88868" y="212122"/>
                    </a:cubicBezTo>
                    <a:cubicBezTo>
                      <a:pt x="81248" y="202883"/>
                      <a:pt x="77438" y="188500"/>
                      <a:pt x="77438" y="169164"/>
                    </a:cubicBezTo>
                    <a:lnTo>
                      <a:pt x="77438" y="0"/>
                    </a:lnTo>
                    <a:lnTo>
                      <a:pt x="0" y="0"/>
                    </a:lnTo>
                    <a:lnTo>
                      <a:pt x="0" y="173260"/>
                    </a:lnTo>
                    <a:cubicBezTo>
                      <a:pt x="0" y="211169"/>
                      <a:pt x="10763" y="238887"/>
                      <a:pt x="32195" y="256413"/>
                    </a:cubicBezTo>
                    <a:cubicBezTo>
                      <a:pt x="53626" y="273844"/>
                      <a:pt x="86011" y="282607"/>
                      <a:pt x="129445" y="282607"/>
                    </a:cubicBezTo>
                    <a:cubicBezTo>
                      <a:pt x="151829" y="282607"/>
                      <a:pt x="171736" y="278797"/>
                      <a:pt x="189071" y="271177"/>
                    </a:cubicBezTo>
                    <a:cubicBezTo>
                      <a:pt x="206407" y="263557"/>
                      <a:pt x="220028" y="251651"/>
                      <a:pt x="229838" y="235553"/>
                    </a:cubicBezTo>
                    <a:cubicBezTo>
                      <a:pt x="239649" y="219456"/>
                      <a:pt x="244602" y="198692"/>
                      <a:pt x="244602" y="173260"/>
                    </a:cubicBezTo>
                    <a:lnTo>
                      <a:pt x="244602" y="0"/>
                    </a:lnTo>
                    <a:lnTo>
                      <a:pt x="174117" y="0"/>
                    </a:lnTo>
                    <a:lnTo>
                      <a:pt x="174117" y="16916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31" name="Freeform: Shape 30">
                <a:extLst>
                  <a:ext uri="{FF2B5EF4-FFF2-40B4-BE49-F238E27FC236}">
                    <a16:creationId xmlns:a16="http://schemas.microsoft.com/office/drawing/2014/main" id="{C2D7B6C8-B1C4-437C-A874-4A733F6885F6}"/>
                  </a:ext>
                </a:extLst>
              </p:cNvPr>
              <p:cNvSpPr/>
              <p:nvPr/>
            </p:nvSpPr>
            <p:spPr>
              <a:xfrm>
                <a:off x="8850203" y="1193072"/>
                <a:ext cx="1175110" cy="1330526"/>
              </a:xfrm>
              <a:custGeom>
                <a:avLst/>
                <a:gdLst>
                  <a:gd name="connsiteX0" fmla="*/ 173260 w 241268"/>
                  <a:gd name="connsiteY0" fmla="*/ 148304 h 273177"/>
                  <a:gd name="connsiteX1" fmla="*/ 61436 w 241268"/>
                  <a:gd name="connsiteY1" fmla="*/ 0 h 273177"/>
                  <a:gd name="connsiteX2" fmla="*/ 0 w 241268"/>
                  <a:gd name="connsiteY2" fmla="*/ 0 h 273177"/>
                  <a:gd name="connsiteX3" fmla="*/ 0 w 241268"/>
                  <a:gd name="connsiteY3" fmla="*/ 273177 h 273177"/>
                  <a:gd name="connsiteX4" fmla="*/ 68008 w 241268"/>
                  <a:gd name="connsiteY4" fmla="*/ 273177 h 273177"/>
                  <a:gd name="connsiteX5" fmla="*/ 68008 w 241268"/>
                  <a:gd name="connsiteY5" fmla="*/ 120015 h 273177"/>
                  <a:gd name="connsiteX6" fmla="*/ 187166 w 241268"/>
                  <a:gd name="connsiteY6" fmla="*/ 273177 h 273177"/>
                  <a:gd name="connsiteX7" fmla="*/ 241268 w 241268"/>
                  <a:gd name="connsiteY7" fmla="*/ 273177 h 273177"/>
                  <a:gd name="connsiteX8" fmla="*/ 241268 w 241268"/>
                  <a:gd name="connsiteY8" fmla="*/ 0 h 273177"/>
                  <a:gd name="connsiteX9" fmla="*/ 173260 w 241268"/>
                  <a:gd name="connsiteY9" fmla="*/ 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1268" h="273177">
                    <a:moveTo>
                      <a:pt x="173260" y="148304"/>
                    </a:moveTo>
                    <a:lnTo>
                      <a:pt x="61436" y="0"/>
                    </a:lnTo>
                    <a:lnTo>
                      <a:pt x="0" y="0"/>
                    </a:lnTo>
                    <a:lnTo>
                      <a:pt x="0" y="273177"/>
                    </a:lnTo>
                    <a:lnTo>
                      <a:pt x="68008" y="273177"/>
                    </a:lnTo>
                    <a:lnTo>
                      <a:pt x="68008" y="120015"/>
                    </a:lnTo>
                    <a:lnTo>
                      <a:pt x="187166" y="273177"/>
                    </a:lnTo>
                    <a:lnTo>
                      <a:pt x="241268" y="273177"/>
                    </a:lnTo>
                    <a:lnTo>
                      <a:pt x="241268" y="0"/>
                    </a:lnTo>
                    <a:lnTo>
                      <a:pt x="17326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32" name="Freeform: Shape 31">
                <a:extLst>
                  <a:ext uri="{FF2B5EF4-FFF2-40B4-BE49-F238E27FC236}">
                    <a16:creationId xmlns:a16="http://schemas.microsoft.com/office/drawing/2014/main" id="{1DC670C6-5585-4ECB-8781-DE0024A147B3}"/>
                  </a:ext>
                </a:extLst>
              </p:cNvPr>
              <p:cNvSpPr/>
              <p:nvPr/>
            </p:nvSpPr>
            <p:spPr>
              <a:xfrm>
                <a:off x="6595277" y="3421538"/>
                <a:ext cx="1354650" cy="1330526"/>
              </a:xfrm>
              <a:custGeom>
                <a:avLst/>
                <a:gdLst>
                  <a:gd name="connsiteX0" fmla="*/ 102013 w 278130"/>
                  <a:gd name="connsiteY0" fmla="*/ 0 h 273177"/>
                  <a:gd name="connsiteX1" fmla="*/ 0 w 278130"/>
                  <a:gd name="connsiteY1" fmla="*/ 273177 h 273177"/>
                  <a:gd name="connsiteX2" fmla="*/ 69247 w 278130"/>
                  <a:gd name="connsiteY2" fmla="*/ 273177 h 273177"/>
                  <a:gd name="connsiteX3" fmla="*/ 86582 w 278130"/>
                  <a:gd name="connsiteY3" fmla="*/ 219551 h 273177"/>
                  <a:gd name="connsiteX4" fmla="*/ 184309 w 278130"/>
                  <a:gd name="connsiteY4" fmla="*/ 219551 h 273177"/>
                  <a:gd name="connsiteX5" fmla="*/ 201930 w 278130"/>
                  <a:gd name="connsiteY5" fmla="*/ 273177 h 273177"/>
                  <a:gd name="connsiteX6" fmla="*/ 278130 w 278130"/>
                  <a:gd name="connsiteY6" fmla="*/ 273177 h 273177"/>
                  <a:gd name="connsiteX7" fmla="*/ 183928 w 278130"/>
                  <a:gd name="connsiteY7" fmla="*/ 0 h 273177"/>
                  <a:gd name="connsiteX8" fmla="*/ 102013 w 278130"/>
                  <a:gd name="connsiteY8" fmla="*/ 0 h 273177"/>
                  <a:gd name="connsiteX9" fmla="*/ 103632 w 278130"/>
                  <a:gd name="connsiteY9" fmla="*/ 166688 h 273177"/>
                  <a:gd name="connsiteX10" fmla="*/ 134969 w 278130"/>
                  <a:gd name="connsiteY10" fmla="*/ 69533 h 273177"/>
                  <a:gd name="connsiteX11" fmla="*/ 166878 w 278130"/>
                  <a:gd name="connsiteY11" fmla="*/ 166688 h 273177"/>
                  <a:gd name="connsiteX12" fmla="*/ 103632 w 278130"/>
                  <a:gd name="connsiteY12" fmla="*/ 166688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8130" h="273177">
                    <a:moveTo>
                      <a:pt x="102013" y="0"/>
                    </a:moveTo>
                    <a:lnTo>
                      <a:pt x="0" y="273177"/>
                    </a:lnTo>
                    <a:lnTo>
                      <a:pt x="69247" y="273177"/>
                    </a:lnTo>
                    <a:lnTo>
                      <a:pt x="86582" y="219551"/>
                    </a:lnTo>
                    <a:lnTo>
                      <a:pt x="184309" y="219551"/>
                    </a:lnTo>
                    <a:lnTo>
                      <a:pt x="201930" y="273177"/>
                    </a:lnTo>
                    <a:lnTo>
                      <a:pt x="278130" y="273177"/>
                    </a:lnTo>
                    <a:lnTo>
                      <a:pt x="183928" y="0"/>
                    </a:lnTo>
                    <a:lnTo>
                      <a:pt x="102013" y="0"/>
                    </a:lnTo>
                    <a:close/>
                    <a:moveTo>
                      <a:pt x="103632" y="166688"/>
                    </a:moveTo>
                    <a:lnTo>
                      <a:pt x="134969" y="69533"/>
                    </a:lnTo>
                    <a:lnTo>
                      <a:pt x="166878" y="166688"/>
                    </a:lnTo>
                    <a:lnTo>
                      <a:pt x="103632" y="16668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33" name="Freeform: Shape 32">
                <a:extLst>
                  <a:ext uri="{FF2B5EF4-FFF2-40B4-BE49-F238E27FC236}">
                    <a16:creationId xmlns:a16="http://schemas.microsoft.com/office/drawing/2014/main" id="{D522E57F-7AA6-4BDA-9387-4DE46C8ED662}"/>
                  </a:ext>
                </a:extLst>
              </p:cNvPr>
              <p:cNvSpPr/>
              <p:nvPr/>
            </p:nvSpPr>
            <p:spPr>
              <a:xfrm>
                <a:off x="8902748" y="3422138"/>
                <a:ext cx="1240986" cy="1330528"/>
              </a:xfrm>
              <a:custGeom>
                <a:avLst/>
                <a:gdLst>
                  <a:gd name="connsiteX0" fmla="*/ 254794 w 254793"/>
                  <a:gd name="connsiteY0" fmla="*/ 273082 h 273177"/>
                  <a:gd name="connsiteX1" fmla="*/ 185166 w 254793"/>
                  <a:gd name="connsiteY1" fmla="*/ 167545 h 273177"/>
                  <a:gd name="connsiteX2" fmla="*/ 212789 w 254793"/>
                  <a:gd name="connsiteY2" fmla="*/ 152114 h 273177"/>
                  <a:gd name="connsiteX3" fmla="*/ 233267 w 254793"/>
                  <a:gd name="connsiteY3" fmla="*/ 122015 h 273177"/>
                  <a:gd name="connsiteX4" fmla="*/ 240030 w 254793"/>
                  <a:gd name="connsiteY4" fmla="*/ 88011 h 273177"/>
                  <a:gd name="connsiteX5" fmla="*/ 212598 w 254793"/>
                  <a:gd name="connsiteY5" fmla="*/ 21908 h 273177"/>
                  <a:gd name="connsiteX6" fmla="*/ 137636 w 254793"/>
                  <a:gd name="connsiteY6" fmla="*/ 0 h 273177"/>
                  <a:gd name="connsiteX7" fmla="*/ 0 w 254793"/>
                  <a:gd name="connsiteY7" fmla="*/ 0 h 273177"/>
                  <a:gd name="connsiteX8" fmla="*/ 0 w 254793"/>
                  <a:gd name="connsiteY8" fmla="*/ 273177 h 273177"/>
                  <a:gd name="connsiteX9" fmla="*/ 74104 w 254793"/>
                  <a:gd name="connsiteY9" fmla="*/ 273177 h 273177"/>
                  <a:gd name="connsiteX10" fmla="*/ 74104 w 254793"/>
                  <a:gd name="connsiteY10" fmla="*/ 182690 h 273177"/>
                  <a:gd name="connsiteX11" fmla="*/ 108966 w 254793"/>
                  <a:gd name="connsiteY11" fmla="*/ 182690 h 273177"/>
                  <a:gd name="connsiteX12" fmla="*/ 159734 w 254793"/>
                  <a:gd name="connsiteY12" fmla="*/ 273177 h 273177"/>
                  <a:gd name="connsiteX13" fmla="*/ 254794 w 254793"/>
                  <a:gd name="connsiteY13" fmla="*/ 273177 h 273177"/>
                  <a:gd name="connsiteX14" fmla="*/ 127064 w 254793"/>
                  <a:gd name="connsiteY14" fmla="*/ 129350 h 273177"/>
                  <a:gd name="connsiteX15" fmla="*/ 74200 w 254793"/>
                  <a:gd name="connsiteY15" fmla="*/ 129350 h 273177"/>
                  <a:gd name="connsiteX16" fmla="*/ 74200 w 254793"/>
                  <a:gd name="connsiteY16" fmla="*/ 56388 h 273177"/>
                  <a:gd name="connsiteX17" fmla="*/ 128683 w 254793"/>
                  <a:gd name="connsiteY17" fmla="*/ 56388 h 273177"/>
                  <a:gd name="connsiteX18" fmla="*/ 150971 w 254793"/>
                  <a:gd name="connsiteY18" fmla="*/ 64961 h 273177"/>
                  <a:gd name="connsiteX19" fmla="*/ 159734 w 254793"/>
                  <a:gd name="connsiteY19" fmla="*/ 91535 h 273177"/>
                  <a:gd name="connsiteX20" fmla="*/ 150304 w 254793"/>
                  <a:gd name="connsiteY20" fmla="*/ 120587 h 273177"/>
                  <a:gd name="connsiteX21" fmla="*/ 127064 w 254793"/>
                  <a:gd name="connsiteY21" fmla="*/ 12935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54794" y="273082"/>
                    </a:moveTo>
                    <a:lnTo>
                      <a:pt x="185166" y="167545"/>
                    </a:lnTo>
                    <a:cubicBezTo>
                      <a:pt x="195929" y="164306"/>
                      <a:pt x="205264" y="159163"/>
                      <a:pt x="212789" y="152114"/>
                    </a:cubicBez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310" y="7334"/>
                      <a:pt x="169354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4" y="273177"/>
                    </a:lnTo>
                    <a:lnTo>
                      <a:pt x="74104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close/>
                    <a:moveTo>
                      <a:pt x="127064" y="129350"/>
                    </a:moveTo>
                    <a:lnTo>
                      <a:pt x="74200" y="129350"/>
                    </a:lnTo>
                    <a:lnTo>
                      <a:pt x="74200" y="56388"/>
                    </a:lnTo>
                    <a:lnTo>
                      <a:pt x="128683" y="56388"/>
                    </a:lnTo>
                    <a:cubicBezTo>
                      <a:pt x="137732" y="56388"/>
                      <a:pt x="145161" y="59246"/>
                      <a:pt x="150971" y="64961"/>
                    </a:cubicBezTo>
                    <a:cubicBezTo>
                      <a:pt x="156877" y="70676"/>
                      <a:pt x="159734" y="79534"/>
                      <a:pt x="159734" y="91535"/>
                    </a:cubicBezTo>
                    <a:cubicBezTo>
                      <a:pt x="159734" y="105156"/>
                      <a:pt x="156591" y="114872"/>
                      <a:pt x="150304" y="120587"/>
                    </a:cubicBezTo>
                    <a:cubicBezTo>
                      <a:pt x="144113" y="126492"/>
                      <a:pt x="136303" y="129350"/>
                      <a:pt x="127064" y="1293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8D4870F2-BD0F-46B9-8292-B2325D2EEA81}"/>
                </a:ext>
              </a:extLst>
            </p:cNvPr>
            <p:cNvSpPr/>
            <p:nvPr/>
          </p:nvSpPr>
          <p:spPr>
            <a:xfrm>
              <a:off x="2526725" y="2927352"/>
              <a:ext cx="809505" cy="26877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42DC66C2-5A81-45BC-A540-F68020E3B9E3}"/>
              </a:ext>
            </a:extLst>
          </p:cNvPr>
          <p:cNvGrpSpPr/>
          <p:nvPr/>
        </p:nvGrpSpPr>
        <p:grpSpPr>
          <a:xfrm>
            <a:off x="1391709" y="5006811"/>
            <a:ext cx="236044" cy="236044"/>
            <a:chOff x="2173203" y="5073804"/>
            <a:chExt cx="314725" cy="314725"/>
          </a:xfrm>
        </p:grpSpPr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4B279543-8BB7-4B40-AD97-3238DECBCCF0}"/>
                </a:ext>
              </a:extLst>
            </p:cNvPr>
            <p:cNvSpPr/>
            <p:nvPr/>
          </p:nvSpPr>
          <p:spPr>
            <a:xfrm>
              <a:off x="2173203" y="507380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8" name="Freeform 5">
              <a:extLst>
                <a:ext uri="{FF2B5EF4-FFF2-40B4-BE49-F238E27FC236}">
                  <a16:creationId xmlns:a16="http://schemas.microsoft.com/office/drawing/2014/main" id="{2A4525B7-D84E-43E4-B7CA-A18669EB6901}"/>
                </a:ext>
              </a:extLst>
            </p:cNvPr>
            <p:cNvSpPr>
              <a:spLocks/>
            </p:cNvSpPr>
            <p:nvPr/>
          </p:nvSpPr>
          <p:spPr bwMode="auto">
            <a:xfrm>
              <a:off x="2298879" y="5168945"/>
              <a:ext cx="63375" cy="124444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2A9F7145-4908-4079-9D71-4BB9427AC79B}"/>
              </a:ext>
            </a:extLst>
          </p:cNvPr>
          <p:cNvGrpSpPr/>
          <p:nvPr/>
        </p:nvGrpSpPr>
        <p:grpSpPr>
          <a:xfrm>
            <a:off x="1721859" y="5006811"/>
            <a:ext cx="236044" cy="236044"/>
            <a:chOff x="2566541" y="5073804"/>
            <a:chExt cx="314725" cy="314725"/>
          </a:xfrm>
        </p:grpSpPr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FA099A1D-B644-4196-8C7C-78EE303693A6}"/>
                </a:ext>
              </a:extLst>
            </p:cNvPr>
            <p:cNvSpPr/>
            <p:nvPr/>
          </p:nvSpPr>
          <p:spPr>
            <a:xfrm>
              <a:off x="2566541" y="507380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9" name="Freeform 6">
              <a:extLst>
                <a:ext uri="{FF2B5EF4-FFF2-40B4-BE49-F238E27FC236}">
                  <a16:creationId xmlns:a16="http://schemas.microsoft.com/office/drawing/2014/main" id="{8E43A41B-F20A-42C4-BF49-FF2DD44F899A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6291" y="5183924"/>
              <a:ext cx="115226" cy="94485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AF40E891-0776-4D24-820E-F77A06F394D8}"/>
              </a:ext>
            </a:extLst>
          </p:cNvPr>
          <p:cNvGrpSpPr/>
          <p:nvPr/>
        </p:nvGrpSpPr>
        <p:grpSpPr>
          <a:xfrm>
            <a:off x="2050804" y="5006811"/>
            <a:ext cx="236044" cy="236044"/>
            <a:chOff x="2959879" y="5073804"/>
            <a:chExt cx="314725" cy="314725"/>
          </a:xfrm>
        </p:grpSpPr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B7A91233-F111-4052-B393-E318E6A2A9A9}"/>
                </a:ext>
              </a:extLst>
            </p:cNvPr>
            <p:cNvSpPr/>
            <p:nvPr/>
          </p:nvSpPr>
          <p:spPr>
            <a:xfrm>
              <a:off x="2959879" y="507380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D7BBDC82-9883-492B-92C6-FB056CDDCC2D}"/>
                </a:ext>
              </a:extLst>
            </p:cNvPr>
            <p:cNvGrpSpPr/>
            <p:nvPr/>
          </p:nvGrpSpPr>
          <p:grpSpPr>
            <a:xfrm>
              <a:off x="3062510" y="5176434"/>
              <a:ext cx="109465" cy="109465"/>
              <a:chOff x="4587875" y="2947988"/>
              <a:chExt cx="150813" cy="150813"/>
            </a:xfrm>
            <a:solidFill>
              <a:schemeClr val="bg2"/>
            </a:solidFill>
          </p:grpSpPr>
          <p:sp>
            <p:nvSpPr>
              <p:cNvPr id="41" name="Freeform 13">
                <a:extLst>
                  <a:ext uri="{FF2B5EF4-FFF2-40B4-BE49-F238E27FC236}">
                    <a16:creationId xmlns:a16="http://schemas.microsoft.com/office/drawing/2014/main" id="{CED075A2-A016-43BF-8E78-ACDD7D9DD93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587875" y="2947988"/>
                <a:ext cx="36513" cy="150813"/>
              </a:xfrm>
              <a:custGeom>
                <a:avLst/>
                <a:gdLst>
                  <a:gd name="T0" fmla="*/ 1 w 12"/>
                  <a:gd name="T1" fmla="*/ 16 h 50"/>
                  <a:gd name="T2" fmla="*/ 11 w 12"/>
                  <a:gd name="T3" fmla="*/ 16 h 50"/>
                  <a:gd name="T4" fmla="*/ 11 w 12"/>
                  <a:gd name="T5" fmla="*/ 50 h 50"/>
                  <a:gd name="T6" fmla="*/ 1 w 12"/>
                  <a:gd name="T7" fmla="*/ 50 h 50"/>
                  <a:gd name="T8" fmla="*/ 1 w 12"/>
                  <a:gd name="T9" fmla="*/ 16 h 50"/>
                  <a:gd name="T10" fmla="*/ 6 w 12"/>
                  <a:gd name="T11" fmla="*/ 0 h 50"/>
                  <a:gd name="T12" fmla="*/ 12 w 12"/>
                  <a:gd name="T13" fmla="*/ 6 h 50"/>
                  <a:gd name="T14" fmla="*/ 6 w 12"/>
                  <a:gd name="T15" fmla="*/ 12 h 50"/>
                  <a:gd name="T16" fmla="*/ 0 w 12"/>
                  <a:gd name="T17" fmla="*/ 6 h 50"/>
                  <a:gd name="T18" fmla="*/ 6 w 12"/>
                  <a:gd name="T19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" h="50">
                    <a:moveTo>
                      <a:pt x="1" y="16"/>
                    </a:moveTo>
                    <a:cubicBezTo>
                      <a:pt x="11" y="16"/>
                      <a:pt x="11" y="16"/>
                      <a:pt x="11" y="16"/>
                    </a:cubicBezTo>
                    <a:cubicBezTo>
                      <a:pt x="11" y="50"/>
                      <a:pt x="11" y="50"/>
                      <a:pt x="11" y="50"/>
                    </a:cubicBezTo>
                    <a:cubicBezTo>
                      <a:pt x="1" y="50"/>
                      <a:pt x="1" y="50"/>
                      <a:pt x="1" y="50"/>
                    </a:cubicBezTo>
                    <a:lnTo>
                      <a:pt x="1" y="16"/>
                    </a:lnTo>
                    <a:close/>
                    <a:moveTo>
                      <a:pt x="6" y="0"/>
                    </a:moveTo>
                    <a:cubicBezTo>
                      <a:pt x="9" y="0"/>
                      <a:pt x="12" y="3"/>
                      <a:pt x="12" y="6"/>
                    </a:cubicBezTo>
                    <a:cubicBezTo>
                      <a:pt x="12" y="9"/>
                      <a:pt x="9" y="12"/>
                      <a:pt x="6" y="12"/>
                    </a:cubicBezTo>
                    <a:cubicBezTo>
                      <a:pt x="3" y="12"/>
                      <a:pt x="0" y="9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  <p:sp>
            <p:nvSpPr>
              <p:cNvPr id="42" name="Freeform 14">
                <a:extLst>
                  <a:ext uri="{FF2B5EF4-FFF2-40B4-BE49-F238E27FC236}">
                    <a16:creationId xmlns:a16="http://schemas.microsoft.com/office/drawing/2014/main" id="{9839A9A5-5A73-45AE-B54A-CB41B4E298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41850" y="2995613"/>
                <a:ext cx="96838" cy="103188"/>
              </a:xfrm>
              <a:custGeom>
                <a:avLst/>
                <a:gdLst>
                  <a:gd name="T0" fmla="*/ 0 w 32"/>
                  <a:gd name="T1" fmla="*/ 0 h 34"/>
                  <a:gd name="T2" fmla="*/ 10 w 32"/>
                  <a:gd name="T3" fmla="*/ 0 h 34"/>
                  <a:gd name="T4" fmla="*/ 10 w 32"/>
                  <a:gd name="T5" fmla="*/ 5 h 34"/>
                  <a:gd name="T6" fmla="*/ 10 w 32"/>
                  <a:gd name="T7" fmla="*/ 5 h 34"/>
                  <a:gd name="T8" fmla="*/ 20 w 32"/>
                  <a:gd name="T9" fmla="*/ 0 h 34"/>
                  <a:gd name="T10" fmla="*/ 32 w 32"/>
                  <a:gd name="T11" fmla="*/ 15 h 34"/>
                  <a:gd name="T12" fmla="*/ 32 w 32"/>
                  <a:gd name="T13" fmla="*/ 34 h 34"/>
                  <a:gd name="T14" fmla="*/ 22 w 32"/>
                  <a:gd name="T15" fmla="*/ 34 h 34"/>
                  <a:gd name="T16" fmla="*/ 22 w 32"/>
                  <a:gd name="T17" fmla="*/ 18 h 34"/>
                  <a:gd name="T18" fmla="*/ 16 w 32"/>
                  <a:gd name="T19" fmla="*/ 9 h 34"/>
                  <a:gd name="T20" fmla="*/ 10 w 32"/>
                  <a:gd name="T21" fmla="*/ 17 h 34"/>
                  <a:gd name="T22" fmla="*/ 10 w 32"/>
                  <a:gd name="T23" fmla="*/ 34 h 34"/>
                  <a:gd name="T24" fmla="*/ 0 w 32"/>
                  <a:gd name="T25" fmla="*/ 34 h 34"/>
                  <a:gd name="T26" fmla="*/ 0 w 32"/>
                  <a:gd name="T27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2" h="34">
                    <a:moveTo>
                      <a:pt x="0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1" y="2"/>
                      <a:pt x="14" y="0"/>
                      <a:pt x="20" y="0"/>
                    </a:cubicBezTo>
                    <a:cubicBezTo>
                      <a:pt x="30" y="0"/>
                      <a:pt x="32" y="7"/>
                      <a:pt x="32" y="15"/>
                    </a:cubicBezTo>
                    <a:cubicBezTo>
                      <a:pt x="32" y="34"/>
                      <a:pt x="32" y="34"/>
                      <a:pt x="32" y="34"/>
                    </a:cubicBezTo>
                    <a:cubicBezTo>
                      <a:pt x="22" y="34"/>
                      <a:pt x="22" y="34"/>
                      <a:pt x="22" y="34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2" y="14"/>
                      <a:pt x="22" y="9"/>
                      <a:pt x="16" y="9"/>
                    </a:cubicBezTo>
                    <a:cubicBezTo>
                      <a:pt x="11" y="9"/>
                      <a:pt x="10" y="13"/>
                      <a:pt x="10" y="17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0" y="34"/>
                      <a:pt x="0" y="34"/>
                      <a:pt x="0" y="34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</p:grpSp>
      <p:sp>
        <p:nvSpPr>
          <p:cNvPr id="46" name="Rectangle 45">
            <a:extLst>
              <a:ext uri="{FF2B5EF4-FFF2-40B4-BE49-F238E27FC236}">
                <a16:creationId xmlns:a16="http://schemas.microsoft.com/office/drawing/2014/main" id="{8D4282C6-D05C-44EA-AE28-030A1B30C557}"/>
              </a:ext>
            </a:extLst>
          </p:cNvPr>
          <p:cNvSpPr/>
          <p:nvPr/>
        </p:nvSpPr>
        <p:spPr>
          <a:xfrm>
            <a:off x="5588023" y="3393823"/>
            <a:ext cx="347978" cy="34797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8" name="Text Placeholder 47">
            <a:extLst>
              <a:ext uri="{FF2B5EF4-FFF2-40B4-BE49-F238E27FC236}">
                <a16:creationId xmlns:a16="http://schemas.microsoft.com/office/drawing/2014/main" id="{E518C31C-9EDA-49E7-ABC4-F12794EC24F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T H A N </a:t>
            </a:r>
            <a:r>
              <a:rPr lang="en-US" dirty="0">
                <a:ln>
                  <a:solidFill>
                    <a:schemeClr val="accent1"/>
                  </a:solidFill>
                </a:ln>
                <a:noFill/>
              </a:rPr>
              <a:t>K</a:t>
            </a:r>
          </a:p>
          <a:p>
            <a:r>
              <a:rPr lang="en-US" dirty="0">
                <a:ln>
                  <a:solidFill>
                    <a:schemeClr val="accent1"/>
                  </a:solidFill>
                </a:ln>
                <a:noFill/>
              </a:rPr>
              <a:t>Y O </a:t>
            </a:r>
            <a:r>
              <a:rPr lang="en-US" dirty="0"/>
              <a:t>U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BAC3B6CC-E98C-4B35-92D1-064FCBAD7F77}"/>
              </a:ext>
            </a:extLst>
          </p:cNvPr>
          <p:cNvSpPr/>
          <p:nvPr/>
        </p:nvSpPr>
        <p:spPr>
          <a:xfrm>
            <a:off x="390178" y="433490"/>
            <a:ext cx="193271" cy="81687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371682771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/>
      <p:bldP spid="46" grpId="0" animBg="1"/>
      <p:bldP spid="48" grpId="0" build="p"/>
      <p:bldP spid="5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" name="PpHolder1">
            <a:extLst>
              <a:ext uri="{FF2B5EF4-FFF2-40B4-BE49-F238E27FC236}">
                <a16:creationId xmlns:a16="http://schemas.microsoft.com/office/drawing/2014/main" id="{0248C0C3-FFDB-46FA-BB4D-CF9079EDEED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" y="0"/>
            <a:ext cx="9143997" cy="6858000"/>
          </a:xfrm>
          <a:custGeom>
            <a:avLst/>
            <a:gdLst>
              <a:gd name="connsiteX0" fmla="*/ 0 w 9143997"/>
              <a:gd name="connsiteY0" fmla="*/ 0 h 6858000"/>
              <a:gd name="connsiteX1" fmla="*/ 9143997 w 9143997"/>
              <a:gd name="connsiteY1" fmla="*/ 0 h 6858000"/>
              <a:gd name="connsiteX2" fmla="*/ 9143997 w 9143997"/>
              <a:gd name="connsiteY2" fmla="*/ 6858000 h 6858000"/>
              <a:gd name="connsiteX3" fmla="*/ 0 w 9143997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3997" h="6858000">
                <a:moveTo>
                  <a:pt x="0" y="0"/>
                </a:moveTo>
                <a:lnTo>
                  <a:pt x="9143997" y="0"/>
                </a:lnTo>
                <a:lnTo>
                  <a:pt x="9143997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398" name="Freeform: Shape 397">
            <a:extLst>
              <a:ext uri="{FF2B5EF4-FFF2-40B4-BE49-F238E27FC236}">
                <a16:creationId xmlns:a16="http://schemas.microsoft.com/office/drawing/2014/main" id="{86729C12-230D-4417-B22F-6B059BD50A80}"/>
              </a:ext>
            </a:extLst>
          </p:cNvPr>
          <p:cNvSpPr/>
          <p:nvPr/>
        </p:nvSpPr>
        <p:spPr>
          <a:xfrm>
            <a:off x="6786562" y="4816951"/>
            <a:ext cx="2357438" cy="2041049"/>
          </a:xfrm>
          <a:custGeom>
            <a:avLst/>
            <a:gdLst>
              <a:gd name="connsiteX0" fmla="*/ 607625 w 3143250"/>
              <a:gd name="connsiteY0" fmla="*/ 0 h 2721399"/>
              <a:gd name="connsiteX1" fmla="*/ 3143250 w 3143250"/>
              <a:gd name="connsiteY1" fmla="*/ 0 h 2721399"/>
              <a:gd name="connsiteX2" fmla="*/ 3143250 w 3143250"/>
              <a:gd name="connsiteY2" fmla="*/ 2721399 h 2721399"/>
              <a:gd name="connsiteX3" fmla="*/ 0 w 3143250"/>
              <a:gd name="connsiteY3" fmla="*/ 2721399 h 2721399"/>
              <a:gd name="connsiteX4" fmla="*/ 0 w 3143250"/>
              <a:gd name="connsiteY4" fmla="*/ 607625 h 2721399"/>
              <a:gd name="connsiteX5" fmla="*/ 607625 w 3143250"/>
              <a:gd name="connsiteY5" fmla="*/ 0 h 27213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143250" h="2721399">
                <a:moveTo>
                  <a:pt x="607625" y="0"/>
                </a:moveTo>
                <a:lnTo>
                  <a:pt x="3143250" y="0"/>
                </a:lnTo>
                <a:lnTo>
                  <a:pt x="3143250" y="2721399"/>
                </a:lnTo>
                <a:lnTo>
                  <a:pt x="0" y="2721399"/>
                </a:lnTo>
                <a:lnTo>
                  <a:pt x="0" y="607625"/>
                </a:lnTo>
                <a:cubicBezTo>
                  <a:pt x="0" y="272043"/>
                  <a:pt x="272043" y="0"/>
                  <a:pt x="607625" y="0"/>
                </a:cubicBezTo>
                <a:close/>
              </a:path>
            </a:pathLst>
          </a:custGeom>
          <a:solidFill>
            <a:schemeClr val="tx2">
              <a:lumMod val="75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390" name="Text Placeholder 389">
            <a:extLst>
              <a:ext uri="{FF2B5EF4-FFF2-40B4-BE49-F238E27FC236}">
                <a16:creationId xmlns:a16="http://schemas.microsoft.com/office/drawing/2014/main" id="{C803BBE5-A8E2-4E35-AB02-5488C304A8A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NEVER</a:t>
            </a:r>
          </a:p>
          <a:p>
            <a:r>
              <a:rPr lang="en-US" dirty="0">
                <a:ln w="12700">
                  <a:solidFill>
                    <a:schemeClr val="accent1"/>
                  </a:solidFill>
                </a:ln>
                <a:noFill/>
              </a:rPr>
              <a:t>QUIT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4333A698-56D0-47D4-92D0-9E1D3180F606}"/>
              </a:ext>
            </a:extLst>
          </p:cNvPr>
          <p:cNvGrpSpPr/>
          <p:nvPr/>
        </p:nvGrpSpPr>
        <p:grpSpPr>
          <a:xfrm>
            <a:off x="5517714" y="3929714"/>
            <a:ext cx="2084890" cy="1360796"/>
            <a:chOff x="2438034" y="780754"/>
            <a:chExt cx="4365174" cy="2849126"/>
          </a:xfrm>
          <a:solidFill>
            <a:schemeClr val="bg2"/>
          </a:solidFill>
        </p:grpSpPr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2F3E1646-E22B-414B-BFA9-A0DF572E0A6A}"/>
                </a:ext>
              </a:extLst>
            </p:cNvPr>
            <p:cNvGrpSpPr/>
            <p:nvPr/>
          </p:nvGrpSpPr>
          <p:grpSpPr>
            <a:xfrm>
              <a:off x="2438034" y="780754"/>
              <a:ext cx="4365174" cy="2849126"/>
              <a:chOff x="4690044" y="1193071"/>
              <a:chExt cx="5453690" cy="3559595"/>
            </a:xfrm>
            <a:grpFill/>
          </p:grpSpPr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3A7A030F-5F20-481D-B038-48A8DDCB74AC}"/>
                  </a:ext>
                </a:extLst>
              </p:cNvPr>
              <p:cNvSpPr/>
              <p:nvPr/>
            </p:nvSpPr>
            <p:spPr>
              <a:xfrm>
                <a:off x="4690044" y="1193071"/>
                <a:ext cx="1240986" cy="1330528"/>
              </a:xfrm>
              <a:custGeom>
                <a:avLst/>
                <a:gdLst>
                  <a:gd name="connsiteX0" fmla="*/ 212789 w 254793"/>
                  <a:gd name="connsiteY0" fmla="*/ 152114 h 273177"/>
                  <a:gd name="connsiteX1" fmla="*/ 233267 w 254793"/>
                  <a:gd name="connsiteY1" fmla="*/ 122015 h 273177"/>
                  <a:gd name="connsiteX2" fmla="*/ 240030 w 254793"/>
                  <a:gd name="connsiteY2" fmla="*/ 88011 h 273177"/>
                  <a:gd name="connsiteX3" fmla="*/ 212598 w 254793"/>
                  <a:gd name="connsiteY3" fmla="*/ 21908 h 273177"/>
                  <a:gd name="connsiteX4" fmla="*/ 137636 w 254793"/>
                  <a:gd name="connsiteY4" fmla="*/ 0 h 273177"/>
                  <a:gd name="connsiteX5" fmla="*/ 0 w 254793"/>
                  <a:gd name="connsiteY5" fmla="*/ 0 h 273177"/>
                  <a:gd name="connsiteX6" fmla="*/ 0 w 254793"/>
                  <a:gd name="connsiteY6" fmla="*/ 273177 h 273177"/>
                  <a:gd name="connsiteX7" fmla="*/ 74105 w 254793"/>
                  <a:gd name="connsiteY7" fmla="*/ 273177 h 273177"/>
                  <a:gd name="connsiteX8" fmla="*/ 74105 w 254793"/>
                  <a:gd name="connsiteY8" fmla="*/ 182690 h 273177"/>
                  <a:gd name="connsiteX9" fmla="*/ 108966 w 254793"/>
                  <a:gd name="connsiteY9" fmla="*/ 182690 h 273177"/>
                  <a:gd name="connsiteX10" fmla="*/ 159734 w 254793"/>
                  <a:gd name="connsiteY10" fmla="*/ 273177 h 273177"/>
                  <a:gd name="connsiteX11" fmla="*/ 254794 w 254793"/>
                  <a:gd name="connsiteY11" fmla="*/ 273177 h 273177"/>
                  <a:gd name="connsiteX12" fmla="*/ 185166 w 254793"/>
                  <a:gd name="connsiteY12" fmla="*/ 167640 h 273177"/>
                  <a:gd name="connsiteX13" fmla="*/ 212789 w 254793"/>
                  <a:gd name="connsiteY13" fmla="*/ 152114 h 273177"/>
                  <a:gd name="connsiteX14" fmla="*/ 150305 w 254793"/>
                  <a:gd name="connsiteY14" fmla="*/ 120777 h 273177"/>
                  <a:gd name="connsiteX15" fmla="*/ 126968 w 254793"/>
                  <a:gd name="connsiteY15" fmla="*/ 129350 h 273177"/>
                  <a:gd name="connsiteX16" fmla="*/ 74105 w 254793"/>
                  <a:gd name="connsiteY16" fmla="*/ 129350 h 273177"/>
                  <a:gd name="connsiteX17" fmla="*/ 74105 w 254793"/>
                  <a:gd name="connsiteY17" fmla="*/ 56483 h 273177"/>
                  <a:gd name="connsiteX18" fmla="*/ 128588 w 254793"/>
                  <a:gd name="connsiteY18" fmla="*/ 56483 h 273177"/>
                  <a:gd name="connsiteX19" fmla="*/ 150876 w 254793"/>
                  <a:gd name="connsiteY19" fmla="*/ 65056 h 273177"/>
                  <a:gd name="connsiteX20" fmla="*/ 159639 w 254793"/>
                  <a:gd name="connsiteY20" fmla="*/ 91631 h 273177"/>
                  <a:gd name="connsiteX21" fmla="*/ 150305 w 254793"/>
                  <a:gd name="connsiteY21" fmla="*/ 120777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12789" y="152114"/>
                    </a:move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215" y="7334"/>
                      <a:pt x="169259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5" y="273177"/>
                    </a:lnTo>
                    <a:lnTo>
                      <a:pt x="74105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lnTo>
                      <a:pt x="185166" y="167640"/>
                    </a:lnTo>
                    <a:cubicBezTo>
                      <a:pt x="195929" y="164306"/>
                      <a:pt x="205169" y="159258"/>
                      <a:pt x="212789" y="152114"/>
                    </a:cubicBezTo>
                    <a:close/>
                    <a:moveTo>
                      <a:pt x="150305" y="120777"/>
                    </a:moveTo>
                    <a:cubicBezTo>
                      <a:pt x="144018" y="126492"/>
                      <a:pt x="136208" y="129350"/>
                      <a:pt x="126968" y="129350"/>
                    </a:cubicBezTo>
                    <a:lnTo>
                      <a:pt x="74105" y="129350"/>
                    </a:lnTo>
                    <a:lnTo>
                      <a:pt x="74105" y="56483"/>
                    </a:lnTo>
                    <a:lnTo>
                      <a:pt x="128588" y="56483"/>
                    </a:lnTo>
                    <a:cubicBezTo>
                      <a:pt x="137636" y="56483"/>
                      <a:pt x="145066" y="59341"/>
                      <a:pt x="150876" y="65056"/>
                    </a:cubicBezTo>
                    <a:cubicBezTo>
                      <a:pt x="156781" y="70771"/>
                      <a:pt x="159639" y="79629"/>
                      <a:pt x="159639" y="91631"/>
                    </a:cubicBezTo>
                    <a:cubicBezTo>
                      <a:pt x="159734" y="105347"/>
                      <a:pt x="156591" y="115062"/>
                      <a:pt x="150305" y="12077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E91A66D2-3898-4601-A39D-CEFB642FB7EE}"/>
                  </a:ext>
                </a:extLst>
              </p:cNvPr>
              <p:cNvSpPr/>
              <p:nvPr/>
            </p:nvSpPr>
            <p:spPr>
              <a:xfrm>
                <a:off x="6758578" y="1199945"/>
                <a:ext cx="1191350" cy="1376450"/>
              </a:xfrm>
              <a:custGeom>
                <a:avLst/>
                <a:gdLst>
                  <a:gd name="connsiteX0" fmla="*/ 174022 w 244602"/>
                  <a:gd name="connsiteY0" fmla="*/ 169164 h 282606"/>
                  <a:gd name="connsiteX1" fmla="*/ 161163 w 244602"/>
                  <a:gd name="connsiteY1" fmla="*/ 212122 h 282606"/>
                  <a:gd name="connsiteX2" fmla="*/ 125730 w 244602"/>
                  <a:gd name="connsiteY2" fmla="*/ 226028 h 282606"/>
                  <a:gd name="connsiteX3" fmla="*/ 88868 w 244602"/>
                  <a:gd name="connsiteY3" fmla="*/ 212122 h 282606"/>
                  <a:gd name="connsiteX4" fmla="*/ 77438 w 244602"/>
                  <a:gd name="connsiteY4" fmla="*/ 169164 h 282606"/>
                  <a:gd name="connsiteX5" fmla="*/ 77438 w 244602"/>
                  <a:gd name="connsiteY5" fmla="*/ 0 h 282606"/>
                  <a:gd name="connsiteX6" fmla="*/ 0 w 244602"/>
                  <a:gd name="connsiteY6" fmla="*/ 0 h 282606"/>
                  <a:gd name="connsiteX7" fmla="*/ 0 w 244602"/>
                  <a:gd name="connsiteY7" fmla="*/ 173260 h 282606"/>
                  <a:gd name="connsiteX8" fmla="*/ 32195 w 244602"/>
                  <a:gd name="connsiteY8" fmla="*/ 256413 h 282606"/>
                  <a:gd name="connsiteX9" fmla="*/ 129445 w 244602"/>
                  <a:gd name="connsiteY9" fmla="*/ 282607 h 282606"/>
                  <a:gd name="connsiteX10" fmla="*/ 189071 w 244602"/>
                  <a:gd name="connsiteY10" fmla="*/ 271177 h 282606"/>
                  <a:gd name="connsiteX11" fmla="*/ 229838 w 244602"/>
                  <a:gd name="connsiteY11" fmla="*/ 235553 h 282606"/>
                  <a:gd name="connsiteX12" fmla="*/ 244602 w 244602"/>
                  <a:gd name="connsiteY12" fmla="*/ 173260 h 282606"/>
                  <a:gd name="connsiteX13" fmla="*/ 244602 w 244602"/>
                  <a:gd name="connsiteY13" fmla="*/ 0 h 282606"/>
                  <a:gd name="connsiteX14" fmla="*/ 174117 w 244602"/>
                  <a:gd name="connsiteY14" fmla="*/ 0 h 282606"/>
                  <a:gd name="connsiteX15" fmla="*/ 174117 w 244602"/>
                  <a:gd name="connsiteY15" fmla="*/ 169164 h 282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44602" h="282606">
                    <a:moveTo>
                      <a:pt x="174022" y="169164"/>
                    </a:moveTo>
                    <a:cubicBezTo>
                      <a:pt x="174022" y="188595"/>
                      <a:pt x="169736" y="202883"/>
                      <a:pt x="161163" y="212122"/>
                    </a:cubicBezTo>
                    <a:cubicBezTo>
                      <a:pt x="152591" y="221361"/>
                      <a:pt x="140780" y="226028"/>
                      <a:pt x="125730" y="226028"/>
                    </a:cubicBezTo>
                    <a:cubicBezTo>
                      <a:pt x="108776" y="226028"/>
                      <a:pt x="96488" y="221361"/>
                      <a:pt x="88868" y="212122"/>
                    </a:cubicBezTo>
                    <a:cubicBezTo>
                      <a:pt x="81248" y="202883"/>
                      <a:pt x="77438" y="188500"/>
                      <a:pt x="77438" y="169164"/>
                    </a:cubicBezTo>
                    <a:lnTo>
                      <a:pt x="77438" y="0"/>
                    </a:lnTo>
                    <a:lnTo>
                      <a:pt x="0" y="0"/>
                    </a:lnTo>
                    <a:lnTo>
                      <a:pt x="0" y="173260"/>
                    </a:lnTo>
                    <a:cubicBezTo>
                      <a:pt x="0" y="211169"/>
                      <a:pt x="10763" y="238887"/>
                      <a:pt x="32195" y="256413"/>
                    </a:cubicBezTo>
                    <a:cubicBezTo>
                      <a:pt x="53626" y="273844"/>
                      <a:pt x="86011" y="282607"/>
                      <a:pt x="129445" y="282607"/>
                    </a:cubicBezTo>
                    <a:cubicBezTo>
                      <a:pt x="151829" y="282607"/>
                      <a:pt x="171736" y="278797"/>
                      <a:pt x="189071" y="271177"/>
                    </a:cubicBezTo>
                    <a:cubicBezTo>
                      <a:pt x="206407" y="263557"/>
                      <a:pt x="220028" y="251651"/>
                      <a:pt x="229838" y="235553"/>
                    </a:cubicBezTo>
                    <a:cubicBezTo>
                      <a:pt x="239649" y="219456"/>
                      <a:pt x="244602" y="198692"/>
                      <a:pt x="244602" y="173260"/>
                    </a:cubicBezTo>
                    <a:lnTo>
                      <a:pt x="244602" y="0"/>
                    </a:lnTo>
                    <a:lnTo>
                      <a:pt x="174117" y="0"/>
                    </a:lnTo>
                    <a:lnTo>
                      <a:pt x="174117" y="16916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F2EE5F58-3F2E-41EC-8D5F-8231AED95A75}"/>
                  </a:ext>
                </a:extLst>
              </p:cNvPr>
              <p:cNvSpPr/>
              <p:nvPr/>
            </p:nvSpPr>
            <p:spPr>
              <a:xfrm>
                <a:off x="8850203" y="1193072"/>
                <a:ext cx="1175110" cy="1330526"/>
              </a:xfrm>
              <a:custGeom>
                <a:avLst/>
                <a:gdLst>
                  <a:gd name="connsiteX0" fmla="*/ 173260 w 241268"/>
                  <a:gd name="connsiteY0" fmla="*/ 148304 h 273177"/>
                  <a:gd name="connsiteX1" fmla="*/ 61436 w 241268"/>
                  <a:gd name="connsiteY1" fmla="*/ 0 h 273177"/>
                  <a:gd name="connsiteX2" fmla="*/ 0 w 241268"/>
                  <a:gd name="connsiteY2" fmla="*/ 0 h 273177"/>
                  <a:gd name="connsiteX3" fmla="*/ 0 w 241268"/>
                  <a:gd name="connsiteY3" fmla="*/ 273177 h 273177"/>
                  <a:gd name="connsiteX4" fmla="*/ 68008 w 241268"/>
                  <a:gd name="connsiteY4" fmla="*/ 273177 h 273177"/>
                  <a:gd name="connsiteX5" fmla="*/ 68008 w 241268"/>
                  <a:gd name="connsiteY5" fmla="*/ 120015 h 273177"/>
                  <a:gd name="connsiteX6" fmla="*/ 187166 w 241268"/>
                  <a:gd name="connsiteY6" fmla="*/ 273177 h 273177"/>
                  <a:gd name="connsiteX7" fmla="*/ 241268 w 241268"/>
                  <a:gd name="connsiteY7" fmla="*/ 273177 h 273177"/>
                  <a:gd name="connsiteX8" fmla="*/ 241268 w 241268"/>
                  <a:gd name="connsiteY8" fmla="*/ 0 h 273177"/>
                  <a:gd name="connsiteX9" fmla="*/ 173260 w 241268"/>
                  <a:gd name="connsiteY9" fmla="*/ 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1268" h="273177">
                    <a:moveTo>
                      <a:pt x="173260" y="148304"/>
                    </a:moveTo>
                    <a:lnTo>
                      <a:pt x="61436" y="0"/>
                    </a:lnTo>
                    <a:lnTo>
                      <a:pt x="0" y="0"/>
                    </a:lnTo>
                    <a:lnTo>
                      <a:pt x="0" y="273177"/>
                    </a:lnTo>
                    <a:lnTo>
                      <a:pt x="68008" y="273177"/>
                    </a:lnTo>
                    <a:lnTo>
                      <a:pt x="68008" y="120015"/>
                    </a:lnTo>
                    <a:lnTo>
                      <a:pt x="187166" y="273177"/>
                    </a:lnTo>
                    <a:lnTo>
                      <a:pt x="241268" y="273177"/>
                    </a:lnTo>
                    <a:lnTo>
                      <a:pt x="241268" y="0"/>
                    </a:lnTo>
                    <a:lnTo>
                      <a:pt x="17326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1E78A4EB-C772-4450-BBEA-9D4F6289FE62}"/>
                  </a:ext>
                </a:extLst>
              </p:cNvPr>
              <p:cNvSpPr/>
              <p:nvPr/>
            </p:nvSpPr>
            <p:spPr>
              <a:xfrm>
                <a:off x="6595277" y="3421538"/>
                <a:ext cx="1354650" cy="1330526"/>
              </a:xfrm>
              <a:custGeom>
                <a:avLst/>
                <a:gdLst>
                  <a:gd name="connsiteX0" fmla="*/ 102013 w 278130"/>
                  <a:gd name="connsiteY0" fmla="*/ 0 h 273177"/>
                  <a:gd name="connsiteX1" fmla="*/ 0 w 278130"/>
                  <a:gd name="connsiteY1" fmla="*/ 273177 h 273177"/>
                  <a:gd name="connsiteX2" fmla="*/ 69247 w 278130"/>
                  <a:gd name="connsiteY2" fmla="*/ 273177 h 273177"/>
                  <a:gd name="connsiteX3" fmla="*/ 86582 w 278130"/>
                  <a:gd name="connsiteY3" fmla="*/ 219551 h 273177"/>
                  <a:gd name="connsiteX4" fmla="*/ 184309 w 278130"/>
                  <a:gd name="connsiteY4" fmla="*/ 219551 h 273177"/>
                  <a:gd name="connsiteX5" fmla="*/ 201930 w 278130"/>
                  <a:gd name="connsiteY5" fmla="*/ 273177 h 273177"/>
                  <a:gd name="connsiteX6" fmla="*/ 278130 w 278130"/>
                  <a:gd name="connsiteY6" fmla="*/ 273177 h 273177"/>
                  <a:gd name="connsiteX7" fmla="*/ 183928 w 278130"/>
                  <a:gd name="connsiteY7" fmla="*/ 0 h 273177"/>
                  <a:gd name="connsiteX8" fmla="*/ 102013 w 278130"/>
                  <a:gd name="connsiteY8" fmla="*/ 0 h 273177"/>
                  <a:gd name="connsiteX9" fmla="*/ 103632 w 278130"/>
                  <a:gd name="connsiteY9" fmla="*/ 166688 h 273177"/>
                  <a:gd name="connsiteX10" fmla="*/ 134969 w 278130"/>
                  <a:gd name="connsiteY10" fmla="*/ 69533 h 273177"/>
                  <a:gd name="connsiteX11" fmla="*/ 166878 w 278130"/>
                  <a:gd name="connsiteY11" fmla="*/ 166688 h 273177"/>
                  <a:gd name="connsiteX12" fmla="*/ 103632 w 278130"/>
                  <a:gd name="connsiteY12" fmla="*/ 166688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8130" h="273177">
                    <a:moveTo>
                      <a:pt x="102013" y="0"/>
                    </a:moveTo>
                    <a:lnTo>
                      <a:pt x="0" y="273177"/>
                    </a:lnTo>
                    <a:lnTo>
                      <a:pt x="69247" y="273177"/>
                    </a:lnTo>
                    <a:lnTo>
                      <a:pt x="86582" y="219551"/>
                    </a:lnTo>
                    <a:lnTo>
                      <a:pt x="184309" y="219551"/>
                    </a:lnTo>
                    <a:lnTo>
                      <a:pt x="201930" y="273177"/>
                    </a:lnTo>
                    <a:lnTo>
                      <a:pt x="278130" y="273177"/>
                    </a:lnTo>
                    <a:lnTo>
                      <a:pt x="183928" y="0"/>
                    </a:lnTo>
                    <a:lnTo>
                      <a:pt x="102013" y="0"/>
                    </a:lnTo>
                    <a:close/>
                    <a:moveTo>
                      <a:pt x="103632" y="166688"/>
                    </a:moveTo>
                    <a:lnTo>
                      <a:pt x="134969" y="69533"/>
                    </a:lnTo>
                    <a:lnTo>
                      <a:pt x="166878" y="166688"/>
                    </a:lnTo>
                    <a:lnTo>
                      <a:pt x="103632" y="16668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F4347242-6173-4FDE-B738-EC95DC2D7F0A}"/>
                  </a:ext>
                </a:extLst>
              </p:cNvPr>
              <p:cNvSpPr/>
              <p:nvPr/>
            </p:nvSpPr>
            <p:spPr>
              <a:xfrm>
                <a:off x="8902748" y="3422138"/>
                <a:ext cx="1240986" cy="1330528"/>
              </a:xfrm>
              <a:custGeom>
                <a:avLst/>
                <a:gdLst>
                  <a:gd name="connsiteX0" fmla="*/ 254794 w 254793"/>
                  <a:gd name="connsiteY0" fmla="*/ 273082 h 273177"/>
                  <a:gd name="connsiteX1" fmla="*/ 185166 w 254793"/>
                  <a:gd name="connsiteY1" fmla="*/ 167545 h 273177"/>
                  <a:gd name="connsiteX2" fmla="*/ 212789 w 254793"/>
                  <a:gd name="connsiteY2" fmla="*/ 152114 h 273177"/>
                  <a:gd name="connsiteX3" fmla="*/ 233267 w 254793"/>
                  <a:gd name="connsiteY3" fmla="*/ 122015 h 273177"/>
                  <a:gd name="connsiteX4" fmla="*/ 240030 w 254793"/>
                  <a:gd name="connsiteY4" fmla="*/ 88011 h 273177"/>
                  <a:gd name="connsiteX5" fmla="*/ 212598 w 254793"/>
                  <a:gd name="connsiteY5" fmla="*/ 21908 h 273177"/>
                  <a:gd name="connsiteX6" fmla="*/ 137636 w 254793"/>
                  <a:gd name="connsiteY6" fmla="*/ 0 h 273177"/>
                  <a:gd name="connsiteX7" fmla="*/ 0 w 254793"/>
                  <a:gd name="connsiteY7" fmla="*/ 0 h 273177"/>
                  <a:gd name="connsiteX8" fmla="*/ 0 w 254793"/>
                  <a:gd name="connsiteY8" fmla="*/ 273177 h 273177"/>
                  <a:gd name="connsiteX9" fmla="*/ 74104 w 254793"/>
                  <a:gd name="connsiteY9" fmla="*/ 273177 h 273177"/>
                  <a:gd name="connsiteX10" fmla="*/ 74104 w 254793"/>
                  <a:gd name="connsiteY10" fmla="*/ 182690 h 273177"/>
                  <a:gd name="connsiteX11" fmla="*/ 108966 w 254793"/>
                  <a:gd name="connsiteY11" fmla="*/ 182690 h 273177"/>
                  <a:gd name="connsiteX12" fmla="*/ 159734 w 254793"/>
                  <a:gd name="connsiteY12" fmla="*/ 273177 h 273177"/>
                  <a:gd name="connsiteX13" fmla="*/ 254794 w 254793"/>
                  <a:gd name="connsiteY13" fmla="*/ 273177 h 273177"/>
                  <a:gd name="connsiteX14" fmla="*/ 127064 w 254793"/>
                  <a:gd name="connsiteY14" fmla="*/ 129350 h 273177"/>
                  <a:gd name="connsiteX15" fmla="*/ 74200 w 254793"/>
                  <a:gd name="connsiteY15" fmla="*/ 129350 h 273177"/>
                  <a:gd name="connsiteX16" fmla="*/ 74200 w 254793"/>
                  <a:gd name="connsiteY16" fmla="*/ 56388 h 273177"/>
                  <a:gd name="connsiteX17" fmla="*/ 128683 w 254793"/>
                  <a:gd name="connsiteY17" fmla="*/ 56388 h 273177"/>
                  <a:gd name="connsiteX18" fmla="*/ 150971 w 254793"/>
                  <a:gd name="connsiteY18" fmla="*/ 64961 h 273177"/>
                  <a:gd name="connsiteX19" fmla="*/ 159734 w 254793"/>
                  <a:gd name="connsiteY19" fmla="*/ 91535 h 273177"/>
                  <a:gd name="connsiteX20" fmla="*/ 150304 w 254793"/>
                  <a:gd name="connsiteY20" fmla="*/ 120587 h 273177"/>
                  <a:gd name="connsiteX21" fmla="*/ 127064 w 254793"/>
                  <a:gd name="connsiteY21" fmla="*/ 12935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54794" y="273082"/>
                    </a:moveTo>
                    <a:lnTo>
                      <a:pt x="185166" y="167545"/>
                    </a:lnTo>
                    <a:cubicBezTo>
                      <a:pt x="195929" y="164306"/>
                      <a:pt x="205264" y="159163"/>
                      <a:pt x="212789" y="152114"/>
                    </a:cubicBez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310" y="7334"/>
                      <a:pt x="169354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4" y="273177"/>
                    </a:lnTo>
                    <a:lnTo>
                      <a:pt x="74104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close/>
                    <a:moveTo>
                      <a:pt x="127064" y="129350"/>
                    </a:moveTo>
                    <a:lnTo>
                      <a:pt x="74200" y="129350"/>
                    </a:lnTo>
                    <a:lnTo>
                      <a:pt x="74200" y="56388"/>
                    </a:lnTo>
                    <a:lnTo>
                      <a:pt x="128683" y="56388"/>
                    </a:lnTo>
                    <a:cubicBezTo>
                      <a:pt x="137732" y="56388"/>
                      <a:pt x="145161" y="59246"/>
                      <a:pt x="150971" y="64961"/>
                    </a:cubicBezTo>
                    <a:cubicBezTo>
                      <a:pt x="156877" y="70676"/>
                      <a:pt x="159734" y="79534"/>
                      <a:pt x="159734" y="91535"/>
                    </a:cubicBezTo>
                    <a:cubicBezTo>
                      <a:pt x="159734" y="105156"/>
                      <a:pt x="156591" y="114872"/>
                      <a:pt x="150304" y="120587"/>
                    </a:cubicBezTo>
                    <a:cubicBezTo>
                      <a:pt x="144113" y="126492"/>
                      <a:pt x="136303" y="129350"/>
                      <a:pt x="127064" y="1293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5876BC31-F469-4290-BDB3-B57EB07DB152}"/>
                </a:ext>
              </a:extLst>
            </p:cNvPr>
            <p:cNvSpPr/>
            <p:nvPr/>
          </p:nvSpPr>
          <p:spPr>
            <a:xfrm>
              <a:off x="2526725" y="2962527"/>
              <a:ext cx="809505" cy="26877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2856E299-EAA3-4382-907A-3D0C292C18CB}"/>
              </a:ext>
            </a:extLst>
          </p:cNvPr>
          <p:cNvSpPr txBox="1"/>
          <p:nvPr/>
        </p:nvSpPr>
        <p:spPr>
          <a:xfrm>
            <a:off x="1023301" y="3769066"/>
            <a:ext cx="2560664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 which I enjoy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8C39CEC0-ED52-49B3-BC12-B77E298CD661}"/>
              </a:ext>
            </a:extLst>
          </p:cNvPr>
          <p:cNvSpPr/>
          <p:nvPr/>
        </p:nvSpPr>
        <p:spPr>
          <a:xfrm>
            <a:off x="0" y="-1"/>
            <a:ext cx="874148" cy="615141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400" name="Group 399">
            <a:extLst>
              <a:ext uri="{FF2B5EF4-FFF2-40B4-BE49-F238E27FC236}">
                <a16:creationId xmlns:a16="http://schemas.microsoft.com/office/drawing/2014/main" id="{A665E536-DA3C-4479-956F-69B584C9027E}"/>
              </a:ext>
            </a:extLst>
          </p:cNvPr>
          <p:cNvGrpSpPr/>
          <p:nvPr/>
        </p:nvGrpSpPr>
        <p:grpSpPr>
          <a:xfrm>
            <a:off x="4679697" y="5709239"/>
            <a:ext cx="3122735" cy="1078036"/>
            <a:chOff x="6239595" y="5326320"/>
            <a:chExt cx="4163647" cy="1437381"/>
          </a:xfrm>
        </p:grpSpPr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3BBB4DA8-CF43-4A3E-8D2E-EBA06E57B3C3}"/>
                </a:ext>
              </a:extLst>
            </p:cNvPr>
            <p:cNvSpPr/>
            <p:nvPr/>
          </p:nvSpPr>
          <p:spPr>
            <a:xfrm>
              <a:off x="6239595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5F8A0338-868D-4D95-B285-90B3753B8F6C}"/>
                </a:ext>
              </a:extLst>
            </p:cNvPr>
            <p:cNvSpPr/>
            <p:nvPr/>
          </p:nvSpPr>
          <p:spPr>
            <a:xfrm>
              <a:off x="6612047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85A21A58-E2B1-46BE-89A1-4B9AB6CC5A9D}"/>
                </a:ext>
              </a:extLst>
            </p:cNvPr>
            <p:cNvSpPr/>
            <p:nvPr/>
          </p:nvSpPr>
          <p:spPr>
            <a:xfrm>
              <a:off x="6984499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E1A8FC2E-F6BE-4078-9017-35CBAB4BCD3C}"/>
                </a:ext>
              </a:extLst>
            </p:cNvPr>
            <p:cNvSpPr/>
            <p:nvPr/>
          </p:nvSpPr>
          <p:spPr>
            <a:xfrm>
              <a:off x="7356951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5D7808F7-FE5D-469B-A9A6-ADF9F99BF249}"/>
                </a:ext>
              </a:extLst>
            </p:cNvPr>
            <p:cNvSpPr/>
            <p:nvPr/>
          </p:nvSpPr>
          <p:spPr>
            <a:xfrm>
              <a:off x="7729403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949AB243-23B9-4CE2-A15F-1B7D957D4D47}"/>
                </a:ext>
              </a:extLst>
            </p:cNvPr>
            <p:cNvSpPr/>
            <p:nvPr/>
          </p:nvSpPr>
          <p:spPr>
            <a:xfrm>
              <a:off x="8101855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3CB6EA30-B2FC-478D-810C-E93866B60F0E}"/>
                </a:ext>
              </a:extLst>
            </p:cNvPr>
            <p:cNvSpPr/>
            <p:nvPr/>
          </p:nvSpPr>
          <p:spPr>
            <a:xfrm>
              <a:off x="8474307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C4972C98-D17F-43AB-98CD-1D6341AE30C0}"/>
                </a:ext>
              </a:extLst>
            </p:cNvPr>
            <p:cNvSpPr/>
            <p:nvPr/>
          </p:nvSpPr>
          <p:spPr>
            <a:xfrm>
              <a:off x="8846759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365D9049-9CB3-4766-A4C0-4A2A251903D5}"/>
                </a:ext>
              </a:extLst>
            </p:cNvPr>
            <p:cNvSpPr/>
            <p:nvPr/>
          </p:nvSpPr>
          <p:spPr>
            <a:xfrm>
              <a:off x="9219211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99B6EB24-7FEF-442B-8454-41E89F8D6EAF}"/>
                </a:ext>
              </a:extLst>
            </p:cNvPr>
            <p:cNvSpPr/>
            <p:nvPr/>
          </p:nvSpPr>
          <p:spPr>
            <a:xfrm>
              <a:off x="9591663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CD51BE5E-C1A0-42B1-8C25-0761BD5AB221}"/>
                </a:ext>
              </a:extLst>
            </p:cNvPr>
            <p:cNvSpPr/>
            <p:nvPr/>
          </p:nvSpPr>
          <p:spPr>
            <a:xfrm>
              <a:off x="9964115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6A6DA3B7-DB64-4AE8-9B46-AEFCDF3B283B}"/>
                </a:ext>
              </a:extLst>
            </p:cNvPr>
            <p:cNvSpPr/>
            <p:nvPr/>
          </p:nvSpPr>
          <p:spPr>
            <a:xfrm>
              <a:off x="10336567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68" name="Oval 267">
              <a:extLst>
                <a:ext uri="{FF2B5EF4-FFF2-40B4-BE49-F238E27FC236}">
                  <a16:creationId xmlns:a16="http://schemas.microsoft.com/office/drawing/2014/main" id="{3FD90624-FA72-4B42-862F-F648FE0DC31C}"/>
                </a:ext>
              </a:extLst>
            </p:cNvPr>
            <p:cNvSpPr/>
            <p:nvPr/>
          </p:nvSpPr>
          <p:spPr>
            <a:xfrm>
              <a:off x="6239595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69" name="Oval 268">
              <a:extLst>
                <a:ext uri="{FF2B5EF4-FFF2-40B4-BE49-F238E27FC236}">
                  <a16:creationId xmlns:a16="http://schemas.microsoft.com/office/drawing/2014/main" id="{7243CB02-8FAE-4E12-A5B3-3A5DB6B50419}"/>
                </a:ext>
              </a:extLst>
            </p:cNvPr>
            <p:cNvSpPr/>
            <p:nvPr/>
          </p:nvSpPr>
          <p:spPr>
            <a:xfrm>
              <a:off x="6612047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70" name="Oval 269">
              <a:extLst>
                <a:ext uri="{FF2B5EF4-FFF2-40B4-BE49-F238E27FC236}">
                  <a16:creationId xmlns:a16="http://schemas.microsoft.com/office/drawing/2014/main" id="{B0C1F65F-A84E-4DD9-AA08-673A6919189F}"/>
                </a:ext>
              </a:extLst>
            </p:cNvPr>
            <p:cNvSpPr/>
            <p:nvPr/>
          </p:nvSpPr>
          <p:spPr>
            <a:xfrm>
              <a:off x="6984499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71" name="Oval 270">
              <a:extLst>
                <a:ext uri="{FF2B5EF4-FFF2-40B4-BE49-F238E27FC236}">
                  <a16:creationId xmlns:a16="http://schemas.microsoft.com/office/drawing/2014/main" id="{959358BA-0F39-4734-A4E6-37268594F107}"/>
                </a:ext>
              </a:extLst>
            </p:cNvPr>
            <p:cNvSpPr/>
            <p:nvPr/>
          </p:nvSpPr>
          <p:spPr>
            <a:xfrm>
              <a:off x="7356951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72" name="Oval 271">
              <a:extLst>
                <a:ext uri="{FF2B5EF4-FFF2-40B4-BE49-F238E27FC236}">
                  <a16:creationId xmlns:a16="http://schemas.microsoft.com/office/drawing/2014/main" id="{1453C4B3-3C66-47A4-A7C3-227BCA814421}"/>
                </a:ext>
              </a:extLst>
            </p:cNvPr>
            <p:cNvSpPr/>
            <p:nvPr/>
          </p:nvSpPr>
          <p:spPr>
            <a:xfrm>
              <a:off x="7729403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73" name="Oval 272">
              <a:extLst>
                <a:ext uri="{FF2B5EF4-FFF2-40B4-BE49-F238E27FC236}">
                  <a16:creationId xmlns:a16="http://schemas.microsoft.com/office/drawing/2014/main" id="{AAE9B625-A4FE-417C-B633-615D9D25D65F}"/>
                </a:ext>
              </a:extLst>
            </p:cNvPr>
            <p:cNvSpPr/>
            <p:nvPr/>
          </p:nvSpPr>
          <p:spPr>
            <a:xfrm>
              <a:off x="8101855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74" name="Oval 273">
              <a:extLst>
                <a:ext uri="{FF2B5EF4-FFF2-40B4-BE49-F238E27FC236}">
                  <a16:creationId xmlns:a16="http://schemas.microsoft.com/office/drawing/2014/main" id="{33B464FD-B1B9-45D4-B281-E1CAA4891FBE}"/>
                </a:ext>
              </a:extLst>
            </p:cNvPr>
            <p:cNvSpPr/>
            <p:nvPr/>
          </p:nvSpPr>
          <p:spPr>
            <a:xfrm>
              <a:off x="8474307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75" name="Oval 274">
              <a:extLst>
                <a:ext uri="{FF2B5EF4-FFF2-40B4-BE49-F238E27FC236}">
                  <a16:creationId xmlns:a16="http://schemas.microsoft.com/office/drawing/2014/main" id="{1206E20C-9443-4159-A15A-B68309246263}"/>
                </a:ext>
              </a:extLst>
            </p:cNvPr>
            <p:cNvSpPr/>
            <p:nvPr/>
          </p:nvSpPr>
          <p:spPr>
            <a:xfrm>
              <a:off x="8846759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76" name="Oval 275">
              <a:extLst>
                <a:ext uri="{FF2B5EF4-FFF2-40B4-BE49-F238E27FC236}">
                  <a16:creationId xmlns:a16="http://schemas.microsoft.com/office/drawing/2014/main" id="{51406E0D-2ADD-4449-9482-F298CC5293B9}"/>
                </a:ext>
              </a:extLst>
            </p:cNvPr>
            <p:cNvSpPr/>
            <p:nvPr/>
          </p:nvSpPr>
          <p:spPr>
            <a:xfrm>
              <a:off x="9219211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77" name="Oval 276">
              <a:extLst>
                <a:ext uri="{FF2B5EF4-FFF2-40B4-BE49-F238E27FC236}">
                  <a16:creationId xmlns:a16="http://schemas.microsoft.com/office/drawing/2014/main" id="{F1F4FB3D-6D27-4E55-816D-8BCC2274D4BC}"/>
                </a:ext>
              </a:extLst>
            </p:cNvPr>
            <p:cNvSpPr/>
            <p:nvPr/>
          </p:nvSpPr>
          <p:spPr>
            <a:xfrm>
              <a:off x="9591663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78" name="Oval 277">
              <a:extLst>
                <a:ext uri="{FF2B5EF4-FFF2-40B4-BE49-F238E27FC236}">
                  <a16:creationId xmlns:a16="http://schemas.microsoft.com/office/drawing/2014/main" id="{41AD8811-5586-4A8B-86AD-E2DB95AFA69A}"/>
                </a:ext>
              </a:extLst>
            </p:cNvPr>
            <p:cNvSpPr/>
            <p:nvPr/>
          </p:nvSpPr>
          <p:spPr>
            <a:xfrm>
              <a:off x="9964115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79" name="Oval 278">
              <a:extLst>
                <a:ext uri="{FF2B5EF4-FFF2-40B4-BE49-F238E27FC236}">
                  <a16:creationId xmlns:a16="http://schemas.microsoft.com/office/drawing/2014/main" id="{880275DC-5F96-49F4-9752-A3F21344C5EF}"/>
                </a:ext>
              </a:extLst>
            </p:cNvPr>
            <p:cNvSpPr/>
            <p:nvPr/>
          </p:nvSpPr>
          <p:spPr>
            <a:xfrm>
              <a:off x="10336567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81" name="Oval 280">
              <a:extLst>
                <a:ext uri="{FF2B5EF4-FFF2-40B4-BE49-F238E27FC236}">
                  <a16:creationId xmlns:a16="http://schemas.microsoft.com/office/drawing/2014/main" id="{992157C2-A5E0-4D90-9A8A-6691DD1ECD12}"/>
                </a:ext>
              </a:extLst>
            </p:cNvPr>
            <p:cNvSpPr/>
            <p:nvPr/>
          </p:nvSpPr>
          <p:spPr>
            <a:xfrm>
              <a:off x="6239595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82" name="Oval 281">
              <a:extLst>
                <a:ext uri="{FF2B5EF4-FFF2-40B4-BE49-F238E27FC236}">
                  <a16:creationId xmlns:a16="http://schemas.microsoft.com/office/drawing/2014/main" id="{BB220DDB-67F6-4559-9AD3-3B3F205478D5}"/>
                </a:ext>
              </a:extLst>
            </p:cNvPr>
            <p:cNvSpPr/>
            <p:nvPr/>
          </p:nvSpPr>
          <p:spPr>
            <a:xfrm>
              <a:off x="6612047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83" name="Oval 282">
              <a:extLst>
                <a:ext uri="{FF2B5EF4-FFF2-40B4-BE49-F238E27FC236}">
                  <a16:creationId xmlns:a16="http://schemas.microsoft.com/office/drawing/2014/main" id="{4BF53920-22F9-4654-BB1D-1F353A6A27BA}"/>
                </a:ext>
              </a:extLst>
            </p:cNvPr>
            <p:cNvSpPr/>
            <p:nvPr/>
          </p:nvSpPr>
          <p:spPr>
            <a:xfrm>
              <a:off x="6984499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84" name="Oval 283">
              <a:extLst>
                <a:ext uri="{FF2B5EF4-FFF2-40B4-BE49-F238E27FC236}">
                  <a16:creationId xmlns:a16="http://schemas.microsoft.com/office/drawing/2014/main" id="{5101912F-FA11-473B-A87F-33A997B0108C}"/>
                </a:ext>
              </a:extLst>
            </p:cNvPr>
            <p:cNvSpPr/>
            <p:nvPr/>
          </p:nvSpPr>
          <p:spPr>
            <a:xfrm>
              <a:off x="7356951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85" name="Oval 284">
              <a:extLst>
                <a:ext uri="{FF2B5EF4-FFF2-40B4-BE49-F238E27FC236}">
                  <a16:creationId xmlns:a16="http://schemas.microsoft.com/office/drawing/2014/main" id="{EF5F60DE-7AD1-45A3-8435-F17DF2904A1D}"/>
                </a:ext>
              </a:extLst>
            </p:cNvPr>
            <p:cNvSpPr/>
            <p:nvPr/>
          </p:nvSpPr>
          <p:spPr>
            <a:xfrm>
              <a:off x="7729403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86" name="Oval 285">
              <a:extLst>
                <a:ext uri="{FF2B5EF4-FFF2-40B4-BE49-F238E27FC236}">
                  <a16:creationId xmlns:a16="http://schemas.microsoft.com/office/drawing/2014/main" id="{2ADF3189-C84F-4EE1-BD90-25EA54969E15}"/>
                </a:ext>
              </a:extLst>
            </p:cNvPr>
            <p:cNvSpPr/>
            <p:nvPr/>
          </p:nvSpPr>
          <p:spPr>
            <a:xfrm>
              <a:off x="8101855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87" name="Oval 286">
              <a:extLst>
                <a:ext uri="{FF2B5EF4-FFF2-40B4-BE49-F238E27FC236}">
                  <a16:creationId xmlns:a16="http://schemas.microsoft.com/office/drawing/2014/main" id="{1642B0ED-CECE-4A63-B1E0-B4BDD153A5D4}"/>
                </a:ext>
              </a:extLst>
            </p:cNvPr>
            <p:cNvSpPr/>
            <p:nvPr/>
          </p:nvSpPr>
          <p:spPr>
            <a:xfrm>
              <a:off x="8474307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88" name="Oval 287">
              <a:extLst>
                <a:ext uri="{FF2B5EF4-FFF2-40B4-BE49-F238E27FC236}">
                  <a16:creationId xmlns:a16="http://schemas.microsoft.com/office/drawing/2014/main" id="{57A3A853-0DAE-4520-9EA9-5BEE083E977A}"/>
                </a:ext>
              </a:extLst>
            </p:cNvPr>
            <p:cNvSpPr/>
            <p:nvPr/>
          </p:nvSpPr>
          <p:spPr>
            <a:xfrm>
              <a:off x="8846759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89" name="Oval 288">
              <a:extLst>
                <a:ext uri="{FF2B5EF4-FFF2-40B4-BE49-F238E27FC236}">
                  <a16:creationId xmlns:a16="http://schemas.microsoft.com/office/drawing/2014/main" id="{9943692E-ED0B-403C-8DFA-87086A2EACAC}"/>
                </a:ext>
              </a:extLst>
            </p:cNvPr>
            <p:cNvSpPr/>
            <p:nvPr/>
          </p:nvSpPr>
          <p:spPr>
            <a:xfrm>
              <a:off x="9219211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90" name="Oval 289">
              <a:extLst>
                <a:ext uri="{FF2B5EF4-FFF2-40B4-BE49-F238E27FC236}">
                  <a16:creationId xmlns:a16="http://schemas.microsoft.com/office/drawing/2014/main" id="{1217C29A-569D-4D28-8F58-2AB735F0E53C}"/>
                </a:ext>
              </a:extLst>
            </p:cNvPr>
            <p:cNvSpPr/>
            <p:nvPr/>
          </p:nvSpPr>
          <p:spPr>
            <a:xfrm>
              <a:off x="9591663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91" name="Oval 290">
              <a:extLst>
                <a:ext uri="{FF2B5EF4-FFF2-40B4-BE49-F238E27FC236}">
                  <a16:creationId xmlns:a16="http://schemas.microsoft.com/office/drawing/2014/main" id="{0F885712-9C0A-4ACD-8B75-E2B91332D901}"/>
                </a:ext>
              </a:extLst>
            </p:cNvPr>
            <p:cNvSpPr/>
            <p:nvPr/>
          </p:nvSpPr>
          <p:spPr>
            <a:xfrm>
              <a:off x="9964115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92" name="Oval 291">
              <a:extLst>
                <a:ext uri="{FF2B5EF4-FFF2-40B4-BE49-F238E27FC236}">
                  <a16:creationId xmlns:a16="http://schemas.microsoft.com/office/drawing/2014/main" id="{0F0F59A9-F9A2-4C08-9A82-E568C64C8600}"/>
                </a:ext>
              </a:extLst>
            </p:cNvPr>
            <p:cNvSpPr/>
            <p:nvPr/>
          </p:nvSpPr>
          <p:spPr>
            <a:xfrm>
              <a:off x="10336567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94" name="Oval 293">
              <a:extLst>
                <a:ext uri="{FF2B5EF4-FFF2-40B4-BE49-F238E27FC236}">
                  <a16:creationId xmlns:a16="http://schemas.microsoft.com/office/drawing/2014/main" id="{AE54AF7D-6D06-4091-B863-A16AE86FBA98}"/>
                </a:ext>
              </a:extLst>
            </p:cNvPr>
            <p:cNvSpPr/>
            <p:nvPr/>
          </p:nvSpPr>
          <p:spPr>
            <a:xfrm>
              <a:off x="6239595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95" name="Oval 294">
              <a:extLst>
                <a:ext uri="{FF2B5EF4-FFF2-40B4-BE49-F238E27FC236}">
                  <a16:creationId xmlns:a16="http://schemas.microsoft.com/office/drawing/2014/main" id="{CB79F0AD-6158-4CAC-8C9F-6984F72FEA2C}"/>
                </a:ext>
              </a:extLst>
            </p:cNvPr>
            <p:cNvSpPr/>
            <p:nvPr/>
          </p:nvSpPr>
          <p:spPr>
            <a:xfrm>
              <a:off x="6612047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96" name="Oval 295">
              <a:extLst>
                <a:ext uri="{FF2B5EF4-FFF2-40B4-BE49-F238E27FC236}">
                  <a16:creationId xmlns:a16="http://schemas.microsoft.com/office/drawing/2014/main" id="{A6F7B069-E0F7-4568-A837-75D0686236B3}"/>
                </a:ext>
              </a:extLst>
            </p:cNvPr>
            <p:cNvSpPr/>
            <p:nvPr/>
          </p:nvSpPr>
          <p:spPr>
            <a:xfrm>
              <a:off x="6984499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97" name="Oval 296">
              <a:extLst>
                <a:ext uri="{FF2B5EF4-FFF2-40B4-BE49-F238E27FC236}">
                  <a16:creationId xmlns:a16="http://schemas.microsoft.com/office/drawing/2014/main" id="{5389E0A5-9C94-4E38-9E4A-2AD80B3F6670}"/>
                </a:ext>
              </a:extLst>
            </p:cNvPr>
            <p:cNvSpPr/>
            <p:nvPr/>
          </p:nvSpPr>
          <p:spPr>
            <a:xfrm>
              <a:off x="7356951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98" name="Oval 297">
              <a:extLst>
                <a:ext uri="{FF2B5EF4-FFF2-40B4-BE49-F238E27FC236}">
                  <a16:creationId xmlns:a16="http://schemas.microsoft.com/office/drawing/2014/main" id="{B291FF62-1363-421C-B8D7-CD67D84F26FA}"/>
                </a:ext>
              </a:extLst>
            </p:cNvPr>
            <p:cNvSpPr/>
            <p:nvPr/>
          </p:nvSpPr>
          <p:spPr>
            <a:xfrm>
              <a:off x="7729403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99" name="Oval 298">
              <a:extLst>
                <a:ext uri="{FF2B5EF4-FFF2-40B4-BE49-F238E27FC236}">
                  <a16:creationId xmlns:a16="http://schemas.microsoft.com/office/drawing/2014/main" id="{EB3DB64A-C001-4462-86F6-BCD2C1E8FFE7}"/>
                </a:ext>
              </a:extLst>
            </p:cNvPr>
            <p:cNvSpPr/>
            <p:nvPr/>
          </p:nvSpPr>
          <p:spPr>
            <a:xfrm>
              <a:off x="8101855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00" name="Oval 299">
              <a:extLst>
                <a:ext uri="{FF2B5EF4-FFF2-40B4-BE49-F238E27FC236}">
                  <a16:creationId xmlns:a16="http://schemas.microsoft.com/office/drawing/2014/main" id="{7ADA0972-C7DE-4A22-BCE5-6D7B63C779E5}"/>
                </a:ext>
              </a:extLst>
            </p:cNvPr>
            <p:cNvSpPr/>
            <p:nvPr/>
          </p:nvSpPr>
          <p:spPr>
            <a:xfrm>
              <a:off x="8474307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01" name="Oval 300">
              <a:extLst>
                <a:ext uri="{FF2B5EF4-FFF2-40B4-BE49-F238E27FC236}">
                  <a16:creationId xmlns:a16="http://schemas.microsoft.com/office/drawing/2014/main" id="{A6890BDA-8950-47F1-A8BC-DA042248CA22}"/>
                </a:ext>
              </a:extLst>
            </p:cNvPr>
            <p:cNvSpPr/>
            <p:nvPr/>
          </p:nvSpPr>
          <p:spPr>
            <a:xfrm>
              <a:off x="8846759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02" name="Oval 301">
              <a:extLst>
                <a:ext uri="{FF2B5EF4-FFF2-40B4-BE49-F238E27FC236}">
                  <a16:creationId xmlns:a16="http://schemas.microsoft.com/office/drawing/2014/main" id="{8771F414-2FE7-48B2-9B11-5A04BCB25E96}"/>
                </a:ext>
              </a:extLst>
            </p:cNvPr>
            <p:cNvSpPr/>
            <p:nvPr/>
          </p:nvSpPr>
          <p:spPr>
            <a:xfrm>
              <a:off x="9219211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03" name="Oval 302">
              <a:extLst>
                <a:ext uri="{FF2B5EF4-FFF2-40B4-BE49-F238E27FC236}">
                  <a16:creationId xmlns:a16="http://schemas.microsoft.com/office/drawing/2014/main" id="{25AC2907-6A10-4765-8892-47E7BC4CD79D}"/>
                </a:ext>
              </a:extLst>
            </p:cNvPr>
            <p:cNvSpPr/>
            <p:nvPr/>
          </p:nvSpPr>
          <p:spPr>
            <a:xfrm>
              <a:off x="9591663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04" name="Oval 303">
              <a:extLst>
                <a:ext uri="{FF2B5EF4-FFF2-40B4-BE49-F238E27FC236}">
                  <a16:creationId xmlns:a16="http://schemas.microsoft.com/office/drawing/2014/main" id="{B2707602-CA40-4A0A-B58E-E9438C960030}"/>
                </a:ext>
              </a:extLst>
            </p:cNvPr>
            <p:cNvSpPr/>
            <p:nvPr/>
          </p:nvSpPr>
          <p:spPr>
            <a:xfrm>
              <a:off x="9964115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05" name="Oval 304">
              <a:extLst>
                <a:ext uri="{FF2B5EF4-FFF2-40B4-BE49-F238E27FC236}">
                  <a16:creationId xmlns:a16="http://schemas.microsoft.com/office/drawing/2014/main" id="{AB17713E-044C-4B10-AF9D-CE7BD011D3E6}"/>
                </a:ext>
              </a:extLst>
            </p:cNvPr>
            <p:cNvSpPr/>
            <p:nvPr/>
          </p:nvSpPr>
          <p:spPr>
            <a:xfrm>
              <a:off x="10336567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386" name="Group 385">
            <a:extLst>
              <a:ext uri="{FF2B5EF4-FFF2-40B4-BE49-F238E27FC236}">
                <a16:creationId xmlns:a16="http://schemas.microsoft.com/office/drawing/2014/main" id="{0FF3E7D4-44DA-4F37-A6C7-DADA4A3C9DD3}"/>
              </a:ext>
            </a:extLst>
          </p:cNvPr>
          <p:cNvGrpSpPr/>
          <p:nvPr/>
        </p:nvGrpSpPr>
        <p:grpSpPr>
          <a:xfrm rot="10800000">
            <a:off x="3304626" y="1552952"/>
            <a:ext cx="1167362" cy="1078036"/>
            <a:chOff x="1553029" y="36069"/>
            <a:chExt cx="1556483" cy="1437381"/>
          </a:xfrm>
        </p:grpSpPr>
        <p:sp>
          <p:nvSpPr>
            <p:cNvPr id="334" name="Oval 333">
              <a:extLst>
                <a:ext uri="{FF2B5EF4-FFF2-40B4-BE49-F238E27FC236}">
                  <a16:creationId xmlns:a16="http://schemas.microsoft.com/office/drawing/2014/main" id="{719D13CD-0A54-495E-BD9B-83A739B87689}"/>
                </a:ext>
              </a:extLst>
            </p:cNvPr>
            <p:cNvSpPr/>
            <p:nvPr/>
          </p:nvSpPr>
          <p:spPr>
            <a:xfrm>
              <a:off x="1553029" y="3606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35" name="Oval 334">
              <a:extLst>
                <a:ext uri="{FF2B5EF4-FFF2-40B4-BE49-F238E27FC236}">
                  <a16:creationId xmlns:a16="http://schemas.microsoft.com/office/drawing/2014/main" id="{180EE13A-3366-4CEC-B005-6F05200DA5FD}"/>
                </a:ext>
              </a:extLst>
            </p:cNvPr>
            <p:cNvSpPr/>
            <p:nvPr/>
          </p:nvSpPr>
          <p:spPr>
            <a:xfrm>
              <a:off x="1925481" y="3606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36" name="Oval 335">
              <a:extLst>
                <a:ext uri="{FF2B5EF4-FFF2-40B4-BE49-F238E27FC236}">
                  <a16:creationId xmlns:a16="http://schemas.microsoft.com/office/drawing/2014/main" id="{8BEBB52A-C790-437A-9BB5-675A2CA43830}"/>
                </a:ext>
              </a:extLst>
            </p:cNvPr>
            <p:cNvSpPr/>
            <p:nvPr/>
          </p:nvSpPr>
          <p:spPr>
            <a:xfrm>
              <a:off x="2297933" y="3606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47" name="Oval 346">
              <a:extLst>
                <a:ext uri="{FF2B5EF4-FFF2-40B4-BE49-F238E27FC236}">
                  <a16:creationId xmlns:a16="http://schemas.microsoft.com/office/drawing/2014/main" id="{89D9B889-60F5-4E8B-B0DD-D18E29158436}"/>
                </a:ext>
              </a:extLst>
            </p:cNvPr>
            <p:cNvSpPr/>
            <p:nvPr/>
          </p:nvSpPr>
          <p:spPr>
            <a:xfrm>
              <a:off x="1553029" y="49297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48" name="Oval 347">
              <a:extLst>
                <a:ext uri="{FF2B5EF4-FFF2-40B4-BE49-F238E27FC236}">
                  <a16:creationId xmlns:a16="http://schemas.microsoft.com/office/drawing/2014/main" id="{34CB95ED-74B8-46EA-BD4C-1DEAA7E6904D}"/>
                </a:ext>
              </a:extLst>
            </p:cNvPr>
            <p:cNvSpPr/>
            <p:nvPr/>
          </p:nvSpPr>
          <p:spPr>
            <a:xfrm>
              <a:off x="1925481" y="49297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49" name="Oval 348">
              <a:extLst>
                <a:ext uri="{FF2B5EF4-FFF2-40B4-BE49-F238E27FC236}">
                  <a16:creationId xmlns:a16="http://schemas.microsoft.com/office/drawing/2014/main" id="{0FF61C7B-0E88-4CD0-9DB0-9100091B9EAB}"/>
                </a:ext>
              </a:extLst>
            </p:cNvPr>
            <p:cNvSpPr/>
            <p:nvPr/>
          </p:nvSpPr>
          <p:spPr>
            <a:xfrm>
              <a:off x="2297933" y="49297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60" name="Oval 359">
              <a:extLst>
                <a:ext uri="{FF2B5EF4-FFF2-40B4-BE49-F238E27FC236}">
                  <a16:creationId xmlns:a16="http://schemas.microsoft.com/office/drawing/2014/main" id="{BF95CD67-3485-476F-AF1A-30A1445A6544}"/>
                </a:ext>
              </a:extLst>
            </p:cNvPr>
            <p:cNvSpPr/>
            <p:nvPr/>
          </p:nvSpPr>
          <p:spPr>
            <a:xfrm>
              <a:off x="1553029" y="949873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61" name="Oval 360">
              <a:extLst>
                <a:ext uri="{FF2B5EF4-FFF2-40B4-BE49-F238E27FC236}">
                  <a16:creationId xmlns:a16="http://schemas.microsoft.com/office/drawing/2014/main" id="{56745CAA-257A-459E-8F4E-3FB2B664B9AE}"/>
                </a:ext>
              </a:extLst>
            </p:cNvPr>
            <p:cNvSpPr/>
            <p:nvPr/>
          </p:nvSpPr>
          <p:spPr>
            <a:xfrm>
              <a:off x="1925481" y="949873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62" name="Oval 361">
              <a:extLst>
                <a:ext uri="{FF2B5EF4-FFF2-40B4-BE49-F238E27FC236}">
                  <a16:creationId xmlns:a16="http://schemas.microsoft.com/office/drawing/2014/main" id="{FE31C0F7-F6BA-4A52-B770-47868BBF6385}"/>
                </a:ext>
              </a:extLst>
            </p:cNvPr>
            <p:cNvSpPr/>
            <p:nvPr/>
          </p:nvSpPr>
          <p:spPr>
            <a:xfrm>
              <a:off x="2297933" y="949873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63" name="Oval 362">
              <a:extLst>
                <a:ext uri="{FF2B5EF4-FFF2-40B4-BE49-F238E27FC236}">
                  <a16:creationId xmlns:a16="http://schemas.microsoft.com/office/drawing/2014/main" id="{56E88CCE-19A0-47A6-8B41-F74776865A9A}"/>
                </a:ext>
              </a:extLst>
            </p:cNvPr>
            <p:cNvSpPr/>
            <p:nvPr/>
          </p:nvSpPr>
          <p:spPr>
            <a:xfrm>
              <a:off x="2670385" y="949873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64" name="Oval 363">
              <a:extLst>
                <a:ext uri="{FF2B5EF4-FFF2-40B4-BE49-F238E27FC236}">
                  <a16:creationId xmlns:a16="http://schemas.microsoft.com/office/drawing/2014/main" id="{A8BB3E4A-5807-42AF-B8A0-6A740441AF3F}"/>
                </a:ext>
              </a:extLst>
            </p:cNvPr>
            <p:cNvSpPr/>
            <p:nvPr/>
          </p:nvSpPr>
          <p:spPr>
            <a:xfrm>
              <a:off x="3042837" y="949873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73" name="Oval 372">
              <a:extLst>
                <a:ext uri="{FF2B5EF4-FFF2-40B4-BE49-F238E27FC236}">
                  <a16:creationId xmlns:a16="http://schemas.microsoft.com/office/drawing/2014/main" id="{BD843C00-CCAC-4C5F-921A-04BE5959661F}"/>
                </a:ext>
              </a:extLst>
            </p:cNvPr>
            <p:cNvSpPr/>
            <p:nvPr/>
          </p:nvSpPr>
          <p:spPr>
            <a:xfrm>
              <a:off x="1553029" y="1406775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74" name="Oval 373">
              <a:extLst>
                <a:ext uri="{FF2B5EF4-FFF2-40B4-BE49-F238E27FC236}">
                  <a16:creationId xmlns:a16="http://schemas.microsoft.com/office/drawing/2014/main" id="{254738E3-73D0-41BF-A0CC-49AB1C10237F}"/>
                </a:ext>
              </a:extLst>
            </p:cNvPr>
            <p:cNvSpPr/>
            <p:nvPr/>
          </p:nvSpPr>
          <p:spPr>
            <a:xfrm>
              <a:off x="1925481" y="1406775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75" name="Oval 374">
              <a:extLst>
                <a:ext uri="{FF2B5EF4-FFF2-40B4-BE49-F238E27FC236}">
                  <a16:creationId xmlns:a16="http://schemas.microsoft.com/office/drawing/2014/main" id="{0C758E07-09B4-4A04-B4C1-AA0FEE4CD83D}"/>
                </a:ext>
              </a:extLst>
            </p:cNvPr>
            <p:cNvSpPr/>
            <p:nvPr/>
          </p:nvSpPr>
          <p:spPr>
            <a:xfrm>
              <a:off x="2297933" y="1406775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76" name="Oval 375">
              <a:extLst>
                <a:ext uri="{FF2B5EF4-FFF2-40B4-BE49-F238E27FC236}">
                  <a16:creationId xmlns:a16="http://schemas.microsoft.com/office/drawing/2014/main" id="{3B7469CC-5924-4706-B6CD-3B9DB3742F0F}"/>
                </a:ext>
              </a:extLst>
            </p:cNvPr>
            <p:cNvSpPr/>
            <p:nvPr/>
          </p:nvSpPr>
          <p:spPr>
            <a:xfrm>
              <a:off x="2670385" y="1406775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77" name="Oval 376">
              <a:extLst>
                <a:ext uri="{FF2B5EF4-FFF2-40B4-BE49-F238E27FC236}">
                  <a16:creationId xmlns:a16="http://schemas.microsoft.com/office/drawing/2014/main" id="{DBF25631-7C78-4805-B8B5-78B9CF514726}"/>
                </a:ext>
              </a:extLst>
            </p:cNvPr>
            <p:cNvSpPr/>
            <p:nvPr/>
          </p:nvSpPr>
          <p:spPr>
            <a:xfrm>
              <a:off x="3042837" y="1406775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388" name="Rectangle 387">
            <a:extLst>
              <a:ext uri="{FF2B5EF4-FFF2-40B4-BE49-F238E27FC236}">
                <a16:creationId xmlns:a16="http://schemas.microsoft.com/office/drawing/2014/main" id="{FABC007B-C2A0-435E-96BE-373CD9086C76}"/>
              </a:ext>
            </a:extLst>
          </p:cNvPr>
          <p:cNvSpPr/>
          <p:nvPr/>
        </p:nvSpPr>
        <p:spPr>
          <a:xfrm>
            <a:off x="8560551" y="573993"/>
            <a:ext cx="193271" cy="56111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89" name="Rectangle 388">
            <a:extLst>
              <a:ext uri="{FF2B5EF4-FFF2-40B4-BE49-F238E27FC236}">
                <a16:creationId xmlns:a16="http://schemas.microsoft.com/office/drawing/2014/main" id="{4A55850C-F5F9-4F10-AC15-511D51A6AAA8}"/>
              </a:ext>
            </a:extLst>
          </p:cNvPr>
          <p:cNvSpPr/>
          <p:nvPr/>
        </p:nvSpPr>
        <p:spPr>
          <a:xfrm>
            <a:off x="8560551" y="915296"/>
            <a:ext cx="193271" cy="56111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92" name="Rectangle: Rounded Corners 391">
            <a:extLst>
              <a:ext uri="{FF2B5EF4-FFF2-40B4-BE49-F238E27FC236}">
                <a16:creationId xmlns:a16="http://schemas.microsoft.com/office/drawing/2014/main" id="{6184C895-C2EC-4C6B-AF0D-099E506A4162}"/>
              </a:ext>
            </a:extLst>
          </p:cNvPr>
          <p:cNvSpPr/>
          <p:nvPr/>
        </p:nvSpPr>
        <p:spPr>
          <a:xfrm>
            <a:off x="1065915" y="4584644"/>
            <a:ext cx="896672" cy="298118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94" name="TextBox 393">
            <a:extLst>
              <a:ext uri="{FF2B5EF4-FFF2-40B4-BE49-F238E27FC236}">
                <a16:creationId xmlns:a16="http://schemas.microsoft.com/office/drawing/2014/main" id="{A2C37561-C180-4DCD-BD96-C10E67AF75A7}"/>
              </a:ext>
            </a:extLst>
          </p:cNvPr>
          <p:cNvSpPr txBox="1"/>
          <p:nvPr/>
        </p:nvSpPr>
        <p:spPr>
          <a:xfrm>
            <a:off x="985837" y="4647140"/>
            <a:ext cx="1054607" cy="2135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788" b="1" dirty="0">
                <a:solidFill>
                  <a:schemeClr val="bg2"/>
                </a:solidFill>
              </a:rPr>
              <a:t>Start Now!</a:t>
            </a:r>
            <a:endParaRPr lang="en-US" sz="788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194713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0" grpId="0" uiExpand="1" build="p"/>
      <p:bldP spid="29" grpId="0"/>
      <p:bldP spid="31" grpId="0" animBg="1"/>
      <p:bldP spid="388" grpId="0" animBg="1"/>
      <p:bldP spid="389" grpId="0" animBg="1"/>
      <p:bldP spid="392" grpId="0" animBg="1"/>
      <p:bldP spid="39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 27">
            <a:extLst>
              <a:ext uri="{FF2B5EF4-FFF2-40B4-BE49-F238E27FC236}">
                <a16:creationId xmlns:a16="http://schemas.microsoft.com/office/drawing/2014/main" id="{3A998392-F8CB-48F9-A7A0-39C9F55C3CAD}"/>
              </a:ext>
            </a:extLst>
          </p:cNvPr>
          <p:cNvGrpSpPr/>
          <p:nvPr/>
        </p:nvGrpSpPr>
        <p:grpSpPr>
          <a:xfrm>
            <a:off x="400271" y="2673030"/>
            <a:ext cx="8343459" cy="1511940"/>
            <a:chOff x="5314950" y="3286125"/>
            <a:chExt cx="1559527" cy="282606"/>
          </a:xfrm>
          <a:noFill/>
        </p:grpSpPr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173D2470-37F1-4EBA-9C2F-7B7E1C9A81FF}"/>
                </a:ext>
              </a:extLst>
            </p:cNvPr>
            <p:cNvSpPr/>
            <p:nvPr/>
          </p:nvSpPr>
          <p:spPr>
            <a:xfrm>
              <a:off x="5314950" y="3286125"/>
              <a:ext cx="254793" cy="273177"/>
            </a:xfrm>
            <a:custGeom>
              <a:avLst/>
              <a:gdLst>
                <a:gd name="connsiteX0" fmla="*/ 212789 w 254793"/>
                <a:gd name="connsiteY0" fmla="*/ 152114 h 273177"/>
                <a:gd name="connsiteX1" fmla="*/ 233267 w 254793"/>
                <a:gd name="connsiteY1" fmla="*/ 122015 h 273177"/>
                <a:gd name="connsiteX2" fmla="*/ 240030 w 254793"/>
                <a:gd name="connsiteY2" fmla="*/ 88011 h 273177"/>
                <a:gd name="connsiteX3" fmla="*/ 212598 w 254793"/>
                <a:gd name="connsiteY3" fmla="*/ 21908 h 273177"/>
                <a:gd name="connsiteX4" fmla="*/ 137636 w 254793"/>
                <a:gd name="connsiteY4" fmla="*/ 0 h 273177"/>
                <a:gd name="connsiteX5" fmla="*/ 0 w 254793"/>
                <a:gd name="connsiteY5" fmla="*/ 0 h 273177"/>
                <a:gd name="connsiteX6" fmla="*/ 0 w 254793"/>
                <a:gd name="connsiteY6" fmla="*/ 273177 h 273177"/>
                <a:gd name="connsiteX7" fmla="*/ 74105 w 254793"/>
                <a:gd name="connsiteY7" fmla="*/ 273177 h 273177"/>
                <a:gd name="connsiteX8" fmla="*/ 74105 w 254793"/>
                <a:gd name="connsiteY8" fmla="*/ 182690 h 273177"/>
                <a:gd name="connsiteX9" fmla="*/ 108966 w 254793"/>
                <a:gd name="connsiteY9" fmla="*/ 182690 h 273177"/>
                <a:gd name="connsiteX10" fmla="*/ 159734 w 254793"/>
                <a:gd name="connsiteY10" fmla="*/ 273177 h 273177"/>
                <a:gd name="connsiteX11" fmla="*/ 254794 w 254793"/>
                <a:gd name="connsiteY11" fmla="*/ 273177 h 273177"/>
                <a:gd name="connsiteX12" fmla="*/ 185166 w 254793"/>
                <a:gd name="connsiteY12" fmla="*/ 167640 h 273177"/>
                <a:gd name="connsiteX13" fmla="*/ 212789 w 254793"/>
                <a:gd name="connsiteY13" fmla="*/ 152114 h 273177"/>
                <a:gd name="connsiteX14" fmla="*/ 150305 w 254793"/>
                <a:gd name="connsiteY14" fmla="*/ 120777 h 273177"/>
                <a:gd name="connsiteX15" fmla="*/ 126968 w 254793"/>
                <a:gd name="connsiteY15" fmla="*/ 129350 h 273177"/>
                <a:gd name="connsiteX16" fmla="*/ 74105 w 254793"/>
                <a:gd name="connsiteY16" fmla="*/ 129350 h 273177"/>
                <a:gd name="connsiteX17" fmla="*/ 74105 w 254793"/>
                <a:gd name="connsiteY17" fmla="*/ 56483 h 273177"/>
                <a:gd name="connsiteX18" fmla="*/ 128588 w 254793"/>
                <a:gd name="connsiteY18" fmla="*/ 56483 h 273177"/>
                <a:gd name="connsiteX19" fmla="*/ 150876 w 254793"/>
                <a:gd name="connsiteY19" fmla="*/ 65056 h 273177"/>
                <a:gd name="connsiteX20" fmla="*/ 159639 w 254793"/>
                <a:gd name="connsiteY20" fmla="*/ 91631 h 273177"/>
                <a:gd name="connsiteX21" fmla="*/ 150305 w 254793"/>
                <a:gd name="connsiteY21" fmla="*/ 120777 h 273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54793" h="273177">
                  <a:moveTo>
                    <a:pt x="212789" y="152114"/>
                  </a:moveTo>
                  <a:cubicBezTo>
                    <a:pt x="221933" y="143542"/>
                    <a:pt x="228791" y="133445"/>
                    <a:pt x="233267" y="122015"/>
                  </a:cubicBezTo>
                  <a:cubicBezTo>
                    <a:pt x="237744" y="110585"/>
                    <a:pt x="240030" y="99251"/>
                    <a:pt x="240030" y="88011"/>
                  </a:cubicBezTo>
                  <a:cubicBezTo>
                    <a:pt x="240030" y="58484"/>
                    <a:pt x="230886" y="36481"/>
                    <a:pt x="212598" y="21908"/>
                  </a:cubicBezTo>
                  <a:cubicBezTo>
                    <a:pt x="194215" y="7334"/>
                    <a:pt x="169259" y="0"/>
                    <a:pt x="137636" y="0"/>
                  </a:cubicBezTo>
                  <a:lnTo>
                    <a:pt x="0" y="0"/>
                  </a:lnTo>
                  <a:lnTo>
                    <a:pt x="0" y="273177"/>
                  </a:lnTo>
                  <a:lnTo>
                    <a:pt x="74105" y="273177"/>
                  </a:lnTo>
                  <a:lnTo>
                    <a:pt x="74105" y="182690"/>
                  </a:lnTo>
                  <a:lnTo>
                    <a:pt x="108966" y="182690"/>
                  </a:lnTo>
                  <a:lnTo>
                    <a:pt x="159734" y="273177"/>
                  </a:lnTo>
                  <a:lnTo>
                    <a:pt x="254794" y="273177"/>
                  </a:lnTo>
                  <a:lnTo>
                    <a:pt x="185166" y="167640"/>
                  </a:lnTo>
                  <a:cubicBezTo>
                    <a:pt x="195929" y="164306"/>
                    <a:pt x="205169" y="159258"/>
                    <a:pt x="212789" y="152114"/>
                  </a:cubicBezTo>
                  <a:close/>
                  <a:moveTo>
                    <a:pt x="150305" y="120777"/>
                  </a:moveTo>
                  <a:cubicBezTo>
                    <a:pt x="144018" y="126492"/>
                    <a:pt x="136208" y="129350"/>
                    <a:pt x="126968" y="129350"/>
                  </a:cubicBezTo>
                  <a:lnTo>
                    <a:pt x="74105" y="129350"/>
                  </a:lnTo>
                  <a:lnTo>
                    <a:pt x="74105" y="56483"/>
                  </a:lnTo>
                  <a:lnTo>
                    <a:pt x="128588" y="56483"/>
                  </a:lnTo>
                  <a:cubicBezTo>
                    <a:pt x="137636" y="56483"/>
                    <a:pt x="145066" y="59341"/>
                    <a:pt x="150876" y="65056"/>
                  </a:cubicBezTo>
                  <a:cubicBezTo>
                    <a:pt x="156781" y="70771"/>
                    <a:pt x="159639" y="79629"/>
                    <a:pt x="159639" y="91631"/>
                  </a:cubicBezTo>
                  <a:cubicBezTo>
                    <a:pt x="159734" y="105347"/>
                    <a:pt x="156591" y="115062"/>
                    <a:pt x="150305" y="120777"/>
                  </a:cubicBezTo>
                  <a:close/>
                </a:path>
              </a:pathLst>
            </a:custGeom>
            <a:grpFill/>
            <a:ln w="12700" cap="flat">
              <a:solidFill>
                <a:schemeClr val="tx2">
                  <a:lumMod val="20000"/>
                  <a:lumOff val="80000"/>
                  <a:alpha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C27B85A9-E120-4E6E-BC64-B8D7E428EAFD}"/>
                </a:ext>
              </a:extLst>
            </p:cNvPr>
            <p:cNvSpPr/>
            <p:nvPr/>
          </p:nvSpPr>
          <p:spPr>
            <a:xfrm>
              <a:off x="5642990" y="3286125"/>
              <a:ext cx="244602" cy="282606"/>
            </a:xfrm>
            <a:custGeom>
              <a:avLst/>
              <a:gdLst>
                <a:gd name="connsiteX0" fmla="*/ 174022 w 244602"/>
                <a:gd name="connsiteY0" fmla="*/ 169164 h 282606"/>
                <a:gd name="connsiteX1" fmla="*/ 161163 w 244602"/>
                <a:gd name="connsiteY1" fmla="*/ 212122 h 282606"/>
                <a:gd name="connsiteX2" fmla="*/ 125730 w 244602"/>
                <a:gd name="connsiteY2" fmla="*/ 226028 h 282606"/>
                <a:gd name="connsiteX3" fmla="*/ 88868 w 244602"/>
                <a:gd name="connsiteY3" fmla="*/ 212122 h 282606"/>
                <a:gd name="connsiteX4" fmla="*/ 77438 w 244602"/>
                <a:gd name="connsiteY4" fmla="*/ 169164 h 282606"/>
                <a:gd name="connsiteX5" fmla="*/ 77438 w 244602"/>
                <a:gd name="connsiteY5" fmla="*/ 0 h 282606"/>
                <a:gd name="connsiteX6" fmla="*/ 0 w 244602"/>
                <a:gd name="connsiteY6" fmla="*/ 0 h 282606"/>
                <a:gd name="connsiteX7" fmla="*/ 0 w 244602"/>
                <a:gd name="connsiteY7" fmla="*/ 173260 h 282606"/>
                <a:gd name="connsiteX8" fmla="*/ 32195 w 244602"/>
                <a:gd name="connsiteY8" fmla="*/ 256413 h 282606"/>
                <a:gd name="connsiteX9" fmla="*/ 129445 w 244602"/>
                <a:gd name="connsiteY9" fmla="*/ 282607 h 282606"/>
                <a:gd name="connsiteX10" fmla="*/ 189071 w 244602"/>
                <a:gd name="connsiteY10" fmla="*/ 271177 h 282606"/>
                <a:gd name="connsiteX11" fmla="*/ 229838 w 244602"/>
                <a:gd name="connsiteY11" fmla="*/ 235553 h 282606"/>
                <a:gd name="connsiteX12" fmla="*/ 244602 w 244602"/>
                <a:gd name="connsiteY12" fmla="*/ 173260 h 282606"/>
                <a:gd name="connsiteX13" fmla="*/ 244602 w 244602"/>
                <a:gd name="connsiteY13" fmla="*/ 0 h 282606"/>
                <a:gd name="connsiteX14" fmla="*/ 174117 w 244602"/>
                <a:gd name="connsiteY14" fmla="*/ 0 h 282606"/>
                <a:gd name="connsiteX15" fmla="*/ 174117 w 244602"/>
                <a:gd name="connsiteY15" fmla="*/ 169164 h 2826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44602" h="282606">
                  <a:moveTo>
                    <a:pt x="174022" y="169164"/>
                  </a:moveTo>
                  <a:cubicBezTo>
                    <a:pt x="174022" y="188595"/>
                    <a:pt x="169736" y="202883"/>
                    <a:pt x="161163" y="212122"/>
                  </a:cubicBezTo>
                  <a:cubicBezTo>
                    <a:pt x="152591" y="221361"/>
                    <a:pt x="140780" y="226028"/>
                    <a:pt x="125730" y="226028"/>
                  </a:cubicBezTo>
                  <a:cubicBezTo>
                    <a:pt x="108776" y="226028"/>
                    <a:pt x="96488" y="221361"/>
                    <a:pt x="88868" y="212122"/>
                  </a:cubicBezTo>
                  <a:cubicBezTo>
                    <a:pt x="81248" y="202883"/>
                    <a:pt x="77438" y="188500"/>
                    <a:pt x="77438" y="169164"/>
                  </a:cubicBezTo>
                  <a:lnTo>
                    <a:pt x="77438" y="0"/>
                  </a:lnTo>
                  <a:lnTo>
                    <a:pt x="0" y="0"/>
                  </a:lnTo>
                  <a:lnTo>
                    <a:pt x="0" y="173260"/>
                  </a:lnTo>
                  <a:cubicBezTo>
                    <a:pt x="0" y="211169"/>
                    <a:pt x="10763" y="238887"/>
                    <a:pt x="32195" y="256413"/>
                  </a:cubicBezTo>
                  <a:cubicBezTo>
                    <a:pt x="53626" y="273844"/>
                    <a:pt x="86011" y="282607"/>
                    <a:pt x="129445" y="282607"/>
                  </a:cubicBezTo>
                  <a:cubicBezTo>
                    <a:pt x="151829" y="282607"/>
                    <a:pt x="171736" y="278797"/>
                    <a:pt x="189071" y="271177"/>
                  </a:cubicBezTo>
                  <a:cubicBezTo>
                    <a:pt x="206407" y="263557"/>
                    <a:pt x="220028" y="251651"/>
                    <a:pt x="229838" y="235553"/>
                  </a:cubicBezTo>
                  <a:cubicBezTo>
                    <a:pt x="239649" y="219456"/>
                    <a:pt x="244602" y="198692"/>
                    <a:pt x="244602" y="173260"/>
                  </a:cubicBezTo>
                  <a:lnTo>
                    <a:pt x="244602" y="0"/>
                  </a:lnTo>
                  <a:lnTo>
                    <a:pt x="174117" y="0"/>
                  </a:lnTo>
                  <a:lnTo>
                    <a:pt x="174117" y="169164"/>
                  </a:lnTo>
                  <a:close/>
                </a:path>
              </a:pathLst>
            </a:custGeom>
            <a:grpFill/>
            <a:ln w="12700" cap="flat">
              <a:solidFill>
                <a:schemeClr val="tx2">
                  <a:lumMod val="20000"/>
                  <a:lumOff val="80000"/>
                  <a:alpha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1E292CC0-E4AE-4136-A283-3AD02E086587}"/>
                </a:ext>
              </a:extLst>
            </p:cNvPr>
            <p:cNvSpPr/>
            <p:nvPr/>
          </p:nvSpPr>
          <p:spPr>
            <a:xfrm>
              <a:off x="5973889" y="3286125"/>
              <a:ext cx="241268" cy="273177"/>
            </a:xfrm>
            <a:custGeom>
              <a:avLst/>
              <a:gdLst>
                <a:gd name="connsiteX0" fmla="*/ 173260 w 241268"/>
                <a:gd name="connsiteY0" fmla="*/ 148304 h 273177"/>
                <a:gd name="connsiteX1" fmla="*/ 61436 w 241268"/>
                <a:gd name="connsiteY1" fmla="*/ 0 h 273177"/>
                <a:gd name="connsiteX2" fmla="*/ 0 w 241268"/>
                <a:gd name="connsiteY2" fmla="*/ 0 h 273177"/>
                <a:gd name="connsiteX3" fmla="*/ 0 w 241268"/>
                <a:gd name="connsiteY3" fmla="*/ 273177 h 273177"/>
                <a:gd name="connsiteX4" fmla="*/ 68008 w 241268"/>
                <a:gd name="connsiteY4" fmla="*/ 273177 h 273177"/>
                <a:gd name="connsiteX5" fmla="*/ 68008 w 241268"/>
                <a:gd name="connsiteY5" fmla="*/ 120015 h 273177"/>
                <a:gd name="connsiteX6" fmla="*/ 187166 w 241268"/>
                <a:gd name="connsiteY6" fmla="*/ 273177 h 273177"/>
                <a:gd name="connsiteX7" fmla="*/ 241268 w 241268"/>
                <a:gd name="connsiteY7" fmla="*/ 273177 h 273177"/>
                <a:gd name="connsiteX8" fmla="*/ 241268 w 241268"/>
                <a:gd name="connsiteY8" fmla="*/ 0 h 273177"/>
                <a:gd name="connsiteX9" fmla="*/ 173260 w 241268"/>
                <a:gd name="connsiteY9" fmla="*/ 0 h 273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1268" h="273177">
                  <a:moveTo>
                    <a:pt x="173260" y="148304"/>
                  </a:moveTo>
                  <a:lnTo>
                    <a:pt x="61436" y="0"/>
                  </a:lnTo>
                  <a:lnTo>
                    <a:pt x="0" y="0"/>
                  </a:lnTo>
                  <a:lnTo>
                    <a:pt x="0" y="273177"/>
                  </a:lnTo>
                  <a:lnTo>
                    <a:pt x="68008" y="273177"/>
                  </a:lnTo>
                  <a:lnTo>
                    <a:pt x="68008" y="120015"/>
                  </a:lnTo>
                  <a:lnTo>
                    <a:pt x="187166" y="273177"/>
                  </a:lnTo>
                  <a:lnTo>
                    <a:pt x="241268" y="273177"/>
                  </a:lnTo>
                  <a:lnTo>
                    <a:pt x="241268" y="0"/>
                  </a:lnTo>
                  <a:lnTo>
                    <a:pt x="173260" y="0"/>
                  </a:lnTo>
                  <a:close/>
                </a:path>
              </a:pathLst>
            </a:custGeom>
            <a:grpFill/>
            <a:ln w="12700" cap="flat">
              <a:solidFill>
                <a:schemeClr val="tx2">
                  <a:lumMod val="20000"/>
                  <a:lumOff val="80000"/>
                  <a:alpha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76E49DF0-FF02-4455-8BA6-FDB8F3648FC8}"/>
                </a:ext>
              </a:extLst>
            </p:cNvPr>
            <p:cNvSpPr/>
            <p:nvPr/>
          </p:nvSpPr>
          <p:spPr>
            <a:xfrm>
              <a:off x="6278118" y="3286125"/>
              <a:ext cx="278130" cy="273177"/>
            </a:xfrm>
            <a:custGeom>
              <a:avLst/>
              <a:gdLst>
                <a:gd name="connsiteX0" fmla="*/ 102013 w 278130"/>
                <a:gd name="connsiteY0" fmla="*/ 0 h 273177"/>
                <a:gd name="connsiteX1" fmla="*/ 0 w 278130"/>
                <a:gd name="connsiteY1" fmla="*/ 273177 h 273177"/>
                <a:gd name="connsiteX2" fmla="*/ 69247 w 278130"/>
                <a:gd name="connsiteY2" fmla="*/ 273177 h 273177"/>
                <a:gd name="connsiteX3" fmla="*/ 86582 w 278130"/>
                <a:gd name="connsiteY3" fmla="*/ 219551 h 273177"/>
                <a:gd name="connsiteX4" fmla="*/ 184309 w 278130"/>
                <a:gd name="connsiteY4" fmla="*/ 219551 h 273177"/>
                <a:gd name="connsiteX5" fmla="*/ 201930 w 278130"/>
                <a:gd name="connsiteY5" fmla="*/ 273177 h 273177"/>
                <a:gd name="connsiteX6" fmla="*/ 278130 w 278130"/>
                <a:gd name="connsiteY6" fmla="*/ 273177 h 273177"/>
                <a:gd name="connsiteX7" fmla="*/ 183928 w 278130"/>
                <a:gd name="connsiteY7" fmla="*/ 0 h 273177"/>
                <a:gd name="connsiteX8" fmla="*/ 102013 w 278130"/>
                <a:gd name="connsiteY8" fmla="*/ 0 h 273177"/>
                <a:gd name="connsiteX9" fmla="*/ 103632 w 278130"/>
                <a:gd name="connsiteY9" fmla="*/ 166688 h 273177"/>
                <a:gd name="connsiteX10" fmla="*/ 134969 w 278130"/>
                <a:gd name="connsiteY10" fmla="*/ 69533 h 273177"/>
                <a:gd name="connsiteX11" fmla="*/ 166878 w 278130"/>
                <a:gd name="connsiteY11" fmla="*/ 166688 h 273177"/>
                <a:gd name="connsiteX12" fmla="*/ 103632 w 278130"/>
                <a:gd name="connsiteY12" fmla="*/ 166688 h 273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78130" h="273177">
                  <a:moveTo>
                    <a:pt x="102013" y="0"/>
                  </a:moveTo>
                  <a:lnTo>
                    <a:pt x="0" y="273177"/>
                  </a:lnTo>
                  <a:lnTo>
                    <a:pt x="69247" y="273177"/>
                  </a:lnTo>
                  <a:lnTo>
                    <a:pt x="86582" y="219551"/>
                  </a:lnTo>
                  <a:lnTo>
                    <a:pt x="184309" y="219551"/>
                  </a:lnTo>
                  <a:lnTo>
                    <a:pt x="201930" y="273177"/>
                  </a:lnTo>
                  <a:lnTo>
                    <a:pt x="278130" y="273177"/>
                  </a:lnTo>
                  <a:lnTo>
                    <a:pt x="183928" y="0"/>
                  </a:lnTo>
                  <a:lnTo>
                    <a:pt x="102013" y="0"/>
                  </a:lnTo>
                  <a:close/>
                  <a:moveTo>
                    <a:pt x="103632" y="166688"/>
                  </a:moveTo>
                  <a:lnTo>
                    <a:pt x="134969" y="69533"/>
                  </a:lnTo>
                  <a:lnTo>
                    <a:pt x="166878" y="166688"/>
                  </a:lnTo>
                  <a:lnTo>
                    <a:pt x="103632" y="166688"/>
                  </a:lnTo>
                  <a:close/>
                </a:path>
              </a:pathLst>
            </a:custGeom>
            <a:grpFill/>
            <a:ln w="12700" cap="flat">
              <a:solidFill>
                <a:schemeClr val="tx2">
                  <a:lumMod val="20000"/>
                  <a:lumOff val="80000"/>
                  <a:alpha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1FA38393-5AED-4A0C-9DC6-4B920F3035EA}"/>
                </a:ext>
              </a:extLst>
            </p:cNvPr>
            <p:cNvSpPr/>
            <p:nvPr/>
          </p:nvSpPr>
          <p:spPr>
            <a:xfrm>
              <a:off x="6619684" y="3286220"/>
              <a:ext cx="254793" cy="273177"/>
            </a:xfrm>
            <a:custGeom>
              <a:avLst/>
              <a:gdLst>
                <a:gd name="connsiteX0" fmla="*/ 254794 w 254793"/>
                <a:gd name="connsiteY0" fmla="*/ 273082 h 273177"/>
                <a:gd name="connsiteX1" fmla="*/ 185166 w 254793"/>
                <a:gd name="connsiteY1" fmla="*/ 167545 h 273177"/>
                <a:gd name="connsiteX2" fmla="*/ 212789 w 254793"/>
                <a:gd name="connsiteY2" fmla="*/ 152114 h 273177"/>
                <a:gd name="connsiteX3" fmla="*/ 233267 w 254793"/>
                <a:gd name="connsiteY3" fmla="*/ 122015 h 273177"/>
                <a:gd name="connsiteX4" fmla="*/ 240030 w 254793"/>
                <a:gd name="connsiteY4" fmla="*/ 88011 h 273177"/>
                <a:gd name="connsiteX5" fmla="*/ 212598 w 254793"/>
                <a:gd name="connsiteY5" fmla="*/ 21908 h 273177"/>
                <a:gd name="connsiteX6" fmla="*/ 137636 w 254793"/>
                <a:gd name="connsiteY6" fmla="*/ 0 h 273177"/>
                <a:gd name="connsiteX7" fmla="*/ 0 w 254793"/>
                <a:gd name="connsiteY7" fmla="*/ 0 h 273177"/>
                <a:gd name="connsiteX8" fmla="*/ 0 w 254793"/>
                <a:gd name="connsiteY8" fmla="*/ 273177 h 273177"/>
                <a:gd name="connsiteX9" fmla="*/ 74104 w 254793"/>
                <a:gd name="connsiteY9" fmla="*/ 273177 h 273177"/>
                <a:gd name="connsiteX10" fmla="*/ 74104 w 254793"/>
                <a:gd name="connsiteY10" fmla="*/ 182690 h 273177"/>
                <a:gd name="connsiteX11" fmla="*/ 108966 w 254793"/>
                <a:gd name="connsiteY11" fmla="*/ 182690 h 273177"/>
                <a:gd name="connsiteX12" fmla="*/ 159734 w 254793"/>
                <a:gd name="connsiteY12" fmla="*/ 273177 h 273177"/>
                <a:gd name="connsiteX13" fmla="*/ 254794 w 254793"/>
                <a:gd name="connsiteY13" fmla="*/ 273177 h 273177"/>
                <a:gd name="connsiteX14" fmla="*/ 127064 w 254793"/>
                <a:gd name="connsiteY14" fmla="*/ 129350 h 273177"/>
                <a:gd name="connsiteX15" fmla="*/ 74200 w 254793"/>
                <a:gd name="connsiteY15" fmla="*/ 129350 h 273177"/>
                <a:gd name="connsiteX16" fmla="*/ 74200 w 254793"/>
                <a:gd name="connsiteY16" fmla="*/ 56388 h 273177"/>
                <a:gd name="connsiteX17" fmla="*/ 128683 w 254793"/>
                <a:gd name="connsiteY17" fmla="*/ 56388 h 273177"/>
                <a:gd name="connsiteX18" fmla="*/ 150971 w 254793"/>
                <a:gd name="connsiteY18" fmla="*/ 64961 h 273177"/>
                <a:gd name="connsiteX19" fmla="*/ 159734 w 254793"/>
                <a:gd name="connsiteY19" fmla="*/ 91535 h 273177"/>
                <a:gd name="connsiteX20" fmla="*/ 150304 w 254793"/>
                <a:gd name="connsiteY20" fmla="*/ 120587 h 273177"/>
                <a:gd name="connsiteX21" fmla="*/ 127064 w 254793"/>
                <a:gd name="connsiteY21" fmla="*/ 129350 h 273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54793" h="273177">
                  <a:moveTo>
                    <a:pt x="254794" y="273082"/>
                  </a:moveTo>
                  <a:lnTo>
                    <a:pt x="185166" y="167545"/>
                  </a:lnTo>
                  <a:cubicBezTo>
                    <a:pt x="195929" y="164306"/>
                    <a:pt x="205264" y="159163"/>
                    <a:pt x="212789" y="152114"/>
                  </a:cubicBezTo>
                  <a:cubicBezTo>
                    <a:pt x="221933" y="143542"/>
                    <a:pt x="228791" y="133445"/>
                    <a:pt x="233267" y="122015"/>
                  </a:cubicBezTo>
                  <a:cubicBezTo>
                    <a:pt x="237744" y="110585"/>
                    <a:pt x="240030" y="99251"/>
                    <a:pt x="240030" y="88011"/>
                  </a:cubicBezTo>
                  <a:cubicBezTo>
                    <a:pt x="240030" y="58484"/>
                    <a:pt x="230886" y="36481"/>
                    <a:pt x="212598" y="21908"/>
                  </a:cubicBezTo>
                  <a:cubicBezTo>
                    <a:pt x="194310" y="7334"/>
                    <a:pt x="169354" y="0"/>
                    <a:pt x="137636" y="0"/>
                  </a:cubicBezTo>
                  <a:lnTo>
                    <a:pt x="0" y="0"/>
                  </a:lnTo>
                  <a:lnTo>
                    <a:pt x="0" y="273177"/>
                  </a:lnTo>
                  <a:lnTo>
                    <a:pt x="74104" y="273177"/>
                  </a:lnTo>
                  <a:lnTo>
                    <a:pt x="74104" y="182690"/>
                  </a:lnTo>
                  <a:lnTo>
                    <a:pt x="108966" y="182690"/>
                  </a:lnTo>
                  <a:lnTo>
                    <a:pt x="159734" y="273177"/>
                  </a:lnTo>
                  <a:lnTo>
                    <a:pt x="254794" y="273177"/>
                  </a:lnTo>
                  <a:close/>
                  <a:moveTo>
                    <a:pt x="127064" y="129350"/>
                  </a:moveTo>
                  <a:lnTo>
                    <a:pt x="74200" y="129350"/>
                  </a:lnTo>
                  <a:lnTo>
                    <a:pt x="74200" y="56388"/>
                  </a:lnTo>
                  <a:lnTo>
                    <a:pt x="128683" y="56388"/>
                  </a:lnTo>
                  <a:cubicBezTo>
                    <a:pt x="137732" y="56388"/>
                    <a:pt x="145161" y="59246"/>
                    <a:pt x="150971" y="64961"/>
                  </a:cubicBezTo>
                  <a:cubicBezTo>
                    <a:pt x="156877" y="70676"/>
                    <a:pt x="159734" y="79534"/>
                    <a:pt x="159734" y="91535"/>
                  </a:cubicBezTo>
                  <a:cubicBezTo>
                    <a:pt x="159734" y="105156"/>
                    <a:pt x="156591" y="114872"/>
                    <a:pt x="150304" y="120587"/>
                  </a:cubicBezTo>
                  <a:cubicBezTo>
                    <a:pt x="144113" y="126492"/>
                    <a:pt x="136303" y="129350"/>
                    <a:pt x="127064" y="129350"/>
                  </a:cubicBezTo>
                  <a:close/>
                </a:path>
              </a:pathLst>
            </a:custGeom>
            <a:grpFill/>
            <a:ln w="12700" cap="flat">
              <a:solidFill>
                <a:schemeClr val="tx2">
                  <a:lumMod val="20000"/>
                  <a:lumOff val="80000"/>
                  <a:alpha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D37B3DBA-C8CD-4D69-AB65-D87E1C592BAC}"/>
              </a:ext>
            </a:extLst>
          </p:cNvPr>
          <p:cNvSpPr txBox="1"/>
          <p:nvPr/>
        </p:nvSpPr>
        <p:spPr>
          <a:xfrm>
            <a:off x="4856925" y="2963483"/>
            <a:ext cx="3015488" cy="193989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  <a:p>
            <a:pPr>
              <a:lnSpc>
                <a:spcPct val="150000"/>
              </a:lnSpc>
            </a:pPr>
            <a:endParaRPr lang="en-US" sz="900" dirty="0"/>
          </a:p>
          <a:p>
            <a:pPr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4726D127-0717-470E-8C79-6865ABFC637E}"/>
              </a:ext>
            </a:extLst>
          </p:cNvPr>
          <p:cNvSpPr/>
          <p:nvPr/>
        </p:nvSpPr>
        <p:spPr>
          <a:xfrm>
            <a:off x="857250" y="2028826"/>
            <a:ext cx="2836070" cy="3471861"/>
          </a:xfrm>
          <a:prstGeom prst="roundRect">
            <a:avLst>
              <a:gd name="adj" fmla="val 5721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20" name="PpHolder4">
            <a:extLst>
              <a:ext uri="{FF2B5EF4-FFF2-40B4-BE49-F238E27FC236}">
                <a16:creationId xmlns:a16="http://schemas.microsoft.com/office/drawing/2014/main" id="{5C5158D6-2837-407A-A2DB-B9DF380C84F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73" t="21930" r="64808" b="47835"/>
          <a:stretch>
            <a:fillRect/>
          </a:stretch>
        </p:blipFill>
        <p:spPr>
          <a:xfrm>
            <a:off x="1332586" y="1503945"/>
            <a:ext cx="1885400" cy="2073521"/>
          </a:xfrm>
          <a:custGeom>
            <a:avLst/>
            <a:gdLst>
              <a:gd name="connsiteX0" fmla="*/ 344614 w 1885400"/>
              <a:gd name="connsiteY0" fmla="*/ 0 h 2073521"/>
              <a:gd name="connsiteX1" fmla="*/ 1540787 w 1885400"/>
              <a:gd name="connsiteY1" fmla="*/ 0 h 2073521"/>
              <a:gd name="connsiteX2" fmla="*/ 1885400 w 1885400"/>
              <a:gd name="connsiteY2" fmla="*/ 344613 h 2073521"/>
              <a:gd name="connsiteX3" fmla="*/ 1885400 w 1885400"/>
              <a:gd name="connsiteY3" fmla="*/ 1728908 h 2073521"/>
              <a:gd name="connsiteX4" fmla="*/ 1540787 w 1885400"/>
              <a:gd name="connsiteY4" fmla="*/ 2073521 h 2073521"/>
              <a:gd name="connsiteX5" fmla="*/ 344614 w 1885400"/>
              <a:gd name="connsiteY5" fmla="*/ 2073521 h 2073521"/>
              <a:gd name="connsiteX6" fmla="*/ 0 w 1885400"/>
              <a:gd name="connsiteY6" fmla="*/ 1728908 h 2073521"/>
              <a:gd name="connsiteX7" fmla="*/ 0 w 1885400"/>
              <a:gd name="connsiteY7" fmla="*/ 344613 h 2073521"/>
              <a:gd name="connsiteX8" fmla="*/ 344614 w 1885400"/>
              <a:gd name="connsiteY8" fmla="*/ 0 h 20735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85400" h="2073521">
                <a:moveTo>
                  <a:pt x="344614" y="0"/>
                </a:moveTo>
                <a:lnTo>
                  <a:pt x="1540787" y="0"/>
                </a:lnTo>
                <a:cubicBezTo>
                  <a:pt x="1731113" y="0"/>
                  <a:pt x="1885400" y="154289"/>
                  <a:pt x="1885400" y="344613"/>
                </a:cubicBezTo>
                <a:lnTo>
                  <a:pt x="1885400" y="1728908"/>
                </a:lnTo>
                <a:cubicBezTo>
                  <a:pt x="1885400" y="1919233"/>
                  <a:pt x="1731113" y="2073521"/>
                  <a:pt x="1540787" y="2073521"/>
                </a:cubicBezTo>
                <a:lnTo>
                  <a:pt x="344614" y="2073521"/>
                </a:lnTo>
                <a:cubicBezTo>
                  <a:pt x="154289" y="2073521"/>
                  <a:pt x="0" y="1919233"/>
                  <a:pt x="0" y="1728908"/>
                </a:cubicBezTo>
                <a:lnTo>
                  <a:pt x="0" y="344613"/>
                </a:lnTo>
                <a:cubicBezTo>
                  <a:pt x="0" y="154289"/>
                  <a:pt x="154289" y="0"/>
                  <a:pt x="344614" y="0"/>
                </a:cubicBezTo>
                <a:close/>
              </a:path>
            </a:pathLst>
          </a:custGeom>
        </p:spPr>
      </p:pic>
      <p:sp>
        <p:nvSpPr>
          <p:cNvPr id="96" name="Text Placeholder 95">
            <a:extLst>
              <a:ext uri="{FF2B5EF4-FFF2-40B4-BE49-F238E27FC236}">
                <a16:creationId xmlns:a16="http://schemas.microsoft.com/office/drawing/2014/main" id="{34211881-F772-4A9C-BC51-A9FB75F1B18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STORY ABOUT</a:t>
            </a:r>
          </a:p>
          <a:p>
            <a:r>
              <a:rPr lang="en-US" dirty="0"/>
              <a:t>RUNAR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E29752F-8546-454B-A2B5-B18C5B178119}"/>
              </a:ext>
            </a:extLst>
          </p:cNvPr>
          <p:cNvSpPr txBox="1"/>
          <p:nvPr/>
        </p:nvSpPr>
        <p:spPr>
          <a:xfrm>
            <a:off x="1160188" y="4176352"/>
            <a:ext cx="223019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</a:rPr>
              <a:t>Join us </a:t>
            </a:r>
            <a:r>
              <a:rPr lang="en-US" sz="900" dirty="0">
                <a:solidFill>
                  <a:schemeClr val="bg2"/>
                </a:solidFill>
              </a:rPr>
              <a:t>for more info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535FBE4-AF4D-40A1-8C51-80F18910952B}"/>
              </a:ext>
            </a:extLst>
          </p:cNvPr>
          <p:cNvSpPr txBox="1"/>
          <p:nvPr/>
        </p:nvSpPr>
        <p:spPr>
          <a:xfrm>
            <a:off x="1343026" y="3920462"/>
            <a:ext cx="186451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  <a:latin typeface="+mj-lt"/>
              </a:rPr>
              <a:t>Sport Presentation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FAF416D-ED5D-4611-A811-CB2E7E42986E}"/>
              </a:ext>
            </a:extLst>
          </p:cNvPr>
          <p:cNvSpPr txBox="1"/>
          <p:nvPr/>
        </p:nvSpPr>
        <p:spPr>
          <a:xfrm>
            <a:off x="1243014" y="4415957"/>
            <a:ext cx="2064542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</a:t>
            </a:r>
          </a:p>
        </p:txBody>
      </p:sp>
    </p:spTree>
    <p:extLst>
      <p:ext uri="{BB962C8B-B14F-4D97-AF65-F5344CB8AC3E}">
        <p14:creationId xmlns:p14="http://schemas.microsoft.com/office/powerpoint/2010/main" val="335646610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animBg="1"/>
      <p:bldP spid="96" grpId="0" build="p"/>
      <p:bldP spid="23" grpId="0"/>
      <p:bldP spid="25" grpId="0"/>
      <p:bldP spid="2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PpHolder1">
            <a:extLst>
              <a:ext uri="{FF2B5EF4-FFF2-40B4-BE49-F238E27FC236}">
                <a16:creationId xmlns:a16="http://schemas.microsoft.com/office/drawing/2014/main" id="{7E0E8A39-9077-4705-B2F7-4969B7FB8E6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385" b="52308"/>
          <a:stretch>
            <a:fillRect/>
          </a:stretch>
        </p:blipFill>
        <p:spPr>
          <a:xfrm>
            <a:off x="5064372" y="5"/>
            <a:ext cx="4079629" cy="3270739"/>
          </a:xfrm>
          <a:custGeom>
            <a:avLst/>
            <a:gdLst>
              <a:gd name="connsiteX0" fmla="*/ 0 w 4079629"/>
              <a:gd name="connsiteY0" fmla="*/ 0 h 3270739"/>
              <a:gd name="connsiteX1" fmla="*/ 4079629 w 4079629"/>
              <a:gd name="connsiteY1" fmla="*/ 0 h 3270739"/>
              <a:gd name="connsiteX2" fmla="*/ 4079629 w 4079629"/>
              <a:gd name="connsiteY2" fmla="*/ 3270739 h 3270739"/>
              <a:gd name="connsiteX3" fmla="*/ 0 w 4079629"/>
              <a:gd name="connsiteY3" fmla="*/ 3270739 h 32707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79629" h="3270739">
                <a:moveTo>
                  <a:pt x="0" y="0"/>
                </a:moveTo>
                <a:lnTo>
                  <a:pt x="4079629" y="0"/>
                </a:lnTo>
                <a:lnTo>
                  <a:pt x="4079629" y="3270739"/>
                </a:lnTo>
                <a:lnTo>
                  <a:pt x="0" y="3270739"/>
                </a:lnTo>
                <a:close/>
              </a:path>
            </a:pathLst>
          </a:custGeom>
        </p:spPr>
      </p:pic>
      <p:sp>
        <p:nvSpPr>
          <p:cNvPr id="77" name="Text Placeholder 76">
            <a:extLst>
              <a:ext uri="{FF2B5EF4-FFF2-40B4-BE49-F238E27FC236}">
                <a16:creationId xmlns:a16="http://schemas.microsoft.com/office/drawing/2014/main" id="{1BD83A7D-7FEB-4849-B9C5-73A3A13FD9B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WHAT ARE THE </a:t>
            </a:r>
          </a:p>
          <a:p>
            <a:r>
              <a:rPr lang="en-US" dirty="0"/>
              <a:t>GOAL &amp; TARGET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07B3E93-2900-4904-B47D-5429E33A30AE}"/>
              </a:ext>
            </a:extLst>
          </p:cNvPr>
          <p:cNvSpPr/>
          <p:nvPr/>
        </p:nvSpPr>
        <p:spPr>
          <a:xfrm>
            <a:off x="5064369" y="0"/>
            <a:ext cx="4079631" cy="3270739"/>
          </a:xfrm>
          <a:prstGeom prst="rect">
            <a:avLst/>
          </a:prstGeom>
          <a:gradFill>
            <a:gsLst>
              <a:gs pos="0">
                <a:schemeClr val="accent1">
                  <a:alpha val="73000"/>
                </a:schemeClr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id="{DC73EF2C-E5BB-4757-AAC8-1341332E8DF3}"/>
              </a:ext>
            </a:extLst>
          </p:cNvPr>
          <p:cNvSpPr/>
          <p:nvPr/>
        </p:nvSpPr>
        <p:spPr>
          <a:xfrm>
            <a:off x="688877" y="2713652"/>
            <a:ext cx="252132" cy="252132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6" name="Graphic 34">
            <a:extLst>
              <a:ext uri="{FF2B5EF4-FFF2-40B4-BE49-F238E27FC236}">
                <a16:creationId xmlns:a16="http://schemas.microsoft.com/office/drawing/2014/main" id="{999F7560-E9A0-4917-8314-30078F698A6A}"/>
              </a:ext>
            </a:extLst>
          </p:cNvPr>
          <p:cNvSpPr/>
          <p:nvPr/>
        </p:nvSpPr>
        <p:spPr>
          <a:xfrm>
            <a:off x="746649" y="2790765"/>
            <a:ext cx="136589" cy="97905"/>
          </a:xfrm>
          <a:custGeom>
            <a:avLst/>
            <a:gdLst>
              <a:gd name="connsiteX0" fmla="*/ 70628 w 182118"/>
              <a:gd name="connsiteY0" fmla="*/ 130540 h 130540"/>
              <a:gd name="connsiteX1" fmla="*/ 57198 w 182118"/>
              <a:gd name="connsiteY1" fmla="*/ 124920 h 130540"/>
              <a:gd name="connsiteX2" fmla="*/ 5572 w 182118"/>
              <a:gd name="connsiteY2" fmla="*/ 73390 h 130540"/>
              <a:gd name="connsiteX3" fmla="*/ 5572 w 182118"/>
              <a:gd name="connsiteY3" fmla="*/ 46434 h 130540"/>
              <a:gd name="connsiteX4" fmla="*/ 32528 w 182118"/>
              <a:gd name="connsiteY4" fmla="*/ 46434 h 130540"/>
              <a:gd name="connsiteX5" fmla="*/ 70628 w 182118"/>
              <a:gd name="connsiteY5" fmla="*/ 84534 h 130540"/>
              <a:gd name="connsiteX6" fmla="*/ 149590 w 182118"/>
              <a:gd name="connsiteY6" fmla="*/ 5572 h 130540"/>
              <a:gd name="connsiteX7" fmla="*/ 176546 w 182118"/>
              <a:gd name="connsiteY7" fmla="*/ 5572 h 130540"/>
              <a:gd name="connsiteX8" fmla="*/ 176546 w 182118"/>
              <a:gd name="connsiteY8" fmla="*/ 32528 h 130540"/>
              <a:gd name="connsiteX9" fmla="*/ 84153 w 182118"/>
              <a:gd name="connsiteY9" fmla="*/ 124920 h 130540"/>
              <a:gd name="connsiteX10" fmla="*/ 70628 w 182118"/>
              <a:gd name="connsiteY10" fmla="*/ 130540 h 130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82118" h="130540">
                <a:moveTo>
                  <a:pt x="70628" y="130540"/>
                </a:moveTo>
                <a:cubicBezTo>
                  <a:pt x="65770" y="130540"/>
                  <a:pt x="60912" y="128635"/>
                  <a:pt x="57198" y="124920"/>
                </a:cubicBezTo>
                <a:lnTo>
                  <a:pt x="5572" y="73390"/>
                </a:lnTo>
                <a:cubicBezTo>
                  <a:pt x="-1857" y="65961"/>
                  <a:pt x="-1857" y="53864"/>
                  <a:pt x="5572" y="46434"/>
                </a:cubicBezTo>
                <a:cubicBezTo>
                  <a:pt x="13002" y="39005"/>
                  <a:pt x="25098" y="39005"/>
                  <a:pt x="32528" y="46434"/>
                </a:cubicBezTo>
                <a:lnTo>
                  <a:pt x="70628" y="84534"/>
                </a:lnTo>
                <a:lnTo>
                  <a:pt x="149590" y="5572"/>
                </a:lnTo>
                <a:cubicBezTo>
                  <a:pt x="157020" y="-1857"/>
                  <a:pt x="169116" y="-1857"/>
                  <a:pt x="176546" y="5572"/>
                </a:cubicBezTo>
                <a:cubicBezTo>
                  <a:pt x="183975" y="13002"/>
                  <a:pt x="183975" y="25098"/>
                  <a:pt x="176546" y="32528"/>
                </a:cubicBezTo>
                <a:lnTo>
                  <a:pt x="84153" y="124920"/>
                </a:lnTo>
                <a:cubicBezTo>
                  <a:pt x="80343" y="128635"/>
                  <a:pt x="75486" y="130540"/>
                  <a:pt x="70628" y="130540"/>
                </a:cubicBez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DA03043B-6D6F-465F-860C-330D1BBA3233}"/>
              </a:ext>
            </a:extLst>
          </p:cNvPr>
          <p:cNvSpPr txBox="1"/>
          <p:nvPr/>
        </p:nvSpPr>
        <p:spPr>
          <a:xfrm>
            <a:off x="1122468" y="2626564"/>
            <a:ext cx="3140519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b="1" dirty="0"/>
              <a:t>A wonderful serenity </a:t>
            </a:r>
            <a:r>
              <a:rPr lang="en-US" sz="900" dirty="0"/>
              <a:t>has taken possession of my entire soul, like these sweet mornings</a:t>
            </a:r>
          </a:p>
        </p:txBody>
      </p:sp>
      <p:sp>
        <p:nvSpPr>
          <p:cNvPr id="44" name="Rectangle: Rounded Corners 43">
            <a:extLst>
              <a:ext uri="{FF2B5EF4-FFF2-40B4-BE49-F238E27FC236}">
                <a16:creationId xmlns:a16="http://schemas.microsoft.com/office/drawing/2014/main" id="{04AEF9F6-F114-4ACD-82CD-350885019A0A}"/>
              </a:ext>
            </a:extLst>
          </p:cNvPr>
          <p:cNvSpPr/>
          <p:nvPr/>
        </p:nvSpPr>
        <p:spPr>
          <a:xfrm>
            <a:off x="688877" y="3323433"/>
            <a:ext cx="252132" cy="252132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5" name="Graphic 34">
            <a:extLst>
              <a:ext uri="{FF2B5EF4-FFF2-40B4-BE49-F238E27FC236}">
                <a16:creationId xmlns:a16="http://schemas.microsoft.com/office/drawing/2014/main" id="{8D6C13D7-9F3F-4460-9743-B7A67AA24CCC}"/>
              </a:ext>
            </a:extLst>
          </p:cNvPr>
          <p:cNvSpPr/>
          <p:nvPr/>
        </p:nvSpPr>
        <p:spPr>
          <a:xfrm>
            <a:off x="746649" y="3400547"/>
            <a:ext cx="136589" cy="97905"/>
          </a:xfrm>
          <a:custGeom>
            <a:avLst/>
            <a:gdLst>
              <a:gd name="connsiteX0" fmla="*/ 70628 w 182118"/>
              <a:gd name="connsiteY0" fmla="*/ 130540 h 130540"/>
              <a:gd name="connsiteX1" fmla="*/ 57198 w 182118"/>
              <a:gd name="connsiteY1" fmla="*/ 124920 h 130540"/>
              <a:gd name="connsiteX2" fmla="*/ 5572 w 182118"/>
              <a:gd name="connsiteY2" fmla="*/ 73390 h 130540"/>
              <a:gd name="connsiteX3" fmla="*/ 5572 w 182118"/>
              <a:gd name="connsiteY3" fmla="*/ 46434 h 130540"/>
              <a:gd name="connsiteX4" fmla="*/ 32528 w 182118"/>
              <a:gd name="connsiteY4" fmla="*/ 46434 h 130540"/>
              <a:gd name="connsiteX5" fmla="*/ 70628 w 182118"/>
              <a:gd name="connsiteY5" fmla="*/ 84534 h 130540"/>
              <a:gd name="connsiteX6" fmla="*/ 149590 w 182118"/>
              <a:gd name="connsiteY6" fmla="*/ 5572 h 130540"/>
              <a:gd name="connsiteX7" fmla="*/ 176546 w 182118"/>
              <a:gd name="connsiteY7" fmla="*/ 5572 h 130540"/>
              <a:gd name="connsiteX8" fmla="*/ 176546 w 182118"/>
              <a:gd name="connsiteY8" fmla="*/ 32528 h 130540"/>
              <a:gd name="connsiteX9" fmla="*/ 84153 w 182118"/>
              <a:gd name="connsiteY9" fmla="*/ 124920 h 130540"/>
              <a:gd name="connsiteX10" fmla="*/ 70628 w 182118"/>
              <a:gd name="connsiteY10" fmla="*/ 130540 h 130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82118" h="130540">
                <a:moveTo>
                  <a:pt x="70628" y="130540"/>
                </a:moveTo>
                <a:cubicBezTo>
                  <a:pt x="65770" y="130540"/>
                  <a:pt x="60912" y="128635"/>
                  <a:pt x="57198" y="124920"/>
                </a:cubicBezTo>
                <a:lnTo>
                  <a:pt x="5572" y="73390"/>
                </a:lnTo>
                <a:cubicBezTo>
                  <a:pt x="-1857" y="65961"/>
                  <a:pt x="-1857" y="53864"/>
                  <a:pt x="5572" y="46434"/>
                </a:cubicBezTo>
                <a:cubicBezTo>
                  <a:pt x="13002" y="39005"/>
                  <a:pt x="25098" y="39005"/>
                  <a:pt x="32528" y="46434"/>
                </a:cubicBezTo>
                <a:lnTo>
                  <a:pt x="70628" y="84534"/>
                </a:lnTo>
                <a:lnTo>
                  <a:pt x="149590" y="5572"/>
                </a:lnTo>
                <a:cubicBezTo>
                  <a:pt x="157020" y="-1857"/>
                  <a:pt x="169116" y="-1857"/>
                  <a:pt x="176546" y="5572"/>
                </a:cubicBezTo>
                <a:cubicBezTo>
                  <a:pt x="183975" y="13002"/>
                  <a:pt x="183975" y="25098"/>
                  <a:pt x="176546" y="32528"/>
                </a:cubicBezTo>
                <a:lnTo>
                  <a:pt x="84153" y="124920"/>
                </a:lnTo>
                <a:cubicBezTo>
                  <a:pt x="80343" y="128635"/>
                  <a:pt x="75486" y="130540"/>
                  <a:pt x="70628" y="130540"/>
                </a:cubicBez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A0D7F2E1-AE26-4391-B28D-B492BB1B018B}"/>
              </a:ext>
            </a:extLst>
          </p:cNvPr>
          <p:cNvSpPr txBox="1"/>
          <p:nvPr/>
        </p:nvSpPr>
        <p:spPr>
          <a:xfrm>
            <a:off x="1122468" y="3236346"/>
            <a:ext cx="3140519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b="1" dirty="0"/>
              <a:t>I am so happy</a:t>
            </a:r>
            <a:r>
              <a:rPr lang="en-US" sz="900" dirty="0"/>
              <a:t>, my dear friend, so absorbed in the exquisite sense of mere</a:t>
            </a:r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0ABCF19F-5DE1-4070-ACDE-48DF607931EF}"/>
              </a:ext>
            </a:extLst>
          </p:cNvPr>
          <p:cNvSpPr/>
          <p:nvPr/>
        </p:nvSpPr>
        <p:spPr>
          <a:xfrm>
            <a:off x="688877" y="3933215"/>
            <a:ext cx="252132" cy="252132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9" name="Graphic 34">
            <a:extLst>
              <a:ext uri="{FF2B5EF4-FFF2-40B4-BE49-F238E27FC236}">
                <a16:creationId xmlns:a16="http://schemas.microsoft.com/office/drawing/2014/main" id="{0243C06B-3503-4376-8EFE-B37E269759BB}"/>
              </a:ext>
            </a:extLst>
          </p:cNvPr>
          <p:cNvSpPr/>
          <p:nvPr/>
        </p:nvSpPr>
        <p:spPr>
          <a:xfrm>
            <a:off x="746649" y="4010328"/>
            <a:ext cx="136589" cy="97905"/>
          </a:xfrm>
          <a:custGeom>
            <a:avLst/>
            <a:gdLst>
              <a:gd name="connsiteX0" fmla="*/ 70628 w 182118"/>
              <a:gd name="connsiteY0" fmla="*/ 130540 h 130540"/>
              <a:gd name="connsiteX1" fmla="*/ 57198 w 182118"/>
              <a:gd name="connsiteY1" fmla="*/ 124920 h 130540"/>
              <a:gd name="connsiteX2" fmla="*/ 5572 w 182118"/>
              <a:gd name="connsiteY2" fmla="*/ 73390 h 130540"/>
              <a:gd name="connsiteX3" fmla="*/ 5572 w 182118"/>
              <a:gd name="connsiteY3" fmla="*/ 46434 h 130540"/>
              <a:gd name="connsiteX4" fmla="*/ 32528 w 182118"/>
              <a:gd name="connsiteY4" fmla="*/ 46434 h 130540"/>
              <a:gd name="connsiteX5" fmla="*/ 70628 w 182118"/>
              <a:gd name="connsiteY5" fmla="*/ 84534 h 130540"/>
              <a:gd name="connsiteX6" fmla="*/ 149590 w 182118"/>
              <a:gd name="connsiteY6" fmla="*/ 5572 h 130540"/>
              <a:gd name="connsiteX7" fmla="*/ 176546 w 182118"/>
              <a:gd name="connsiteY7" fmla="*/ 5572 h 130540"/>
              <a:gd name="connsiteX8" fmla="*/ 176546 w 182118"/>
              <a:gd name="connsiteY8" fmla="*/ 32528 h 130540"/>
              <a:gd name="connsiteX9" fmla="*/ 84153 w 182118"/>
              <a:gd name="connsiteY9" fmla="*/ 124920 h 130540"/>
              <a:gd name="connsiteX10" fmla="*/ 70628 w 182118"/>
              <a:gd name="connsiteY10" fmla="*/ 130540 h 130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82118" h="130540">
                <a:moveTo>
                  <a:pt x="70628" y="130540"/>
                </a:moveTo>
                <a:cubicBezTo>
                  <a:pt x="65770" y="130540"/>
                  <a:pt x="60912" y="128635"/>
                  <a:pt x="57198" y="124920"/>
                </a:cubicBezTo>
                <a:lnTo>
                  <a:pt x="5572" y="73390"/>
                </a:lnTo>
                <a:cubicBezTo>
                  <a:pt x="-1857" y="65961"/>
                  <a:pt x="-1857" y="53864"/>
                  <a:pt x="5572" y="46434"/>
                </a:cubicBezTo>
                <a:cubicBezTo>
                  <a:pt x="13002" y="39005"/>
                  <a:pt x="25098" y="39005"/>
                  <a:pt x="32528" y="46434"/>
                </a:cubicBezTo>
                <a:lnTo>
                  <a:pt x="70628" y="84534"/>
                </a:lnTo>
                <a:lnTo>
                  <a:pt x="149590" y="5572"/>
                </a:lnTo>
                <a:cubicBezTo>
                  <a:pt x="157020" y="-1857"/>
                  <a:pt x="169116" y="-1857"/>
                  <a:pt x="176546" y="5572"/>
                </a:cubicBezTo>
                <a:cubicBezTo>
                  <a:pt x="183975" y="13002"/>
                  <a:pt x="183975" y="25098"/>
                  <a:pt x="176546" y="32528"/>
                </a:cubicBezTo>
                <a:lnTo>
                  <a:pt x="84153" y="124920"/>
                </a:lnTo>
                <a:cubicBezTo>
                  <a:pt x="80343" y="128635"/>
                  <a:pt x="75486" y="130540"/>
                  <a:pt x="70628" y="130540"/>
                </a:cubicBez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9AF63724-CE87-4E58-B762-74C81B63B04E}"/>
              </a:ext>
            </a:extLst>
          </p:cNvPr>
          <p:cNvSpPr txBox="1"/>
          <p:nvPr/>
        </p:nvSpPr>
        <p:spPr>
          <a:xfrm>
            <a:off x="1122468" y="3846127"/>
            <a:ext cx="3140519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b="1" dirty="0"/>
              <a:t>I should be incapable </a:t>
            </a:r>
            <a:r>
              <a:rPr lang="en-US" sz="900" dirty="0"/>
              <a:t>of drawing a single stroke at the present moment; and yet I feel that</a:t>
            </a:r>
          </a:p>
        </p:txBody>
      </p:sp>
      <p:sp>
        <p:nvSpPr>
          <p:cNvPr id="52" name="Rectangle: Rounded Corners 51">
            <a:extLst>
              <a:ext uri="{FF2B5EF4-FFF2-40B4-BE49-F238E27FC236}">
                <a16:creationId xmlns:a16="http://schemas.microsoft.com/office/drawing/2014/main" id="{8526E3B4-2B94-40F0-A142-C86E44348297}"/>
              </a:ext>
            </a:extLst>
          </p:cNvPr>
          <p:cNvSpPr/>
          <p:nvPr/>
        </p:nvSpPr>
        <p:spPr>
          <a:xfrm>
            <a:off x="688877" y="4542996"/>
            <a:ext cx="252132" cy="252132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3" name="Graphic 34">
            <a:extLst>
              <a:ext uri="{FF2B5EF4-FFF2-40B4-BE49-F238E27FC236}">
                <a16:creationId xmlns:a16="http://schemas.microsoft.com/office/drawing/2014/main" id="{CF00C6E6-6CBA-4E2F-A285-0B73B758B502}"/>
              </a:ext>
            </a:extLst>
          </p:cNvPr>
          <p:cNvSpPr/>
          <p:nvPr/>
        </p:nvSpPr>
        <p:spPr>
          <a:xfrm>
            <a:off x="746649" y="4620110"/>
            <a:ext cx="136589" cy="97905"/>
          </a:xfrm>
          <a:custGeom>
            <a:avLst/>
            <a:gdLst>
              <a:gd name="connsiteX0" fmla="*/ 70628 w 182118"/>
              <a:gd name="connsiteY0" fmla="*/ 130540 h 130540"/>
              <a:gd name="connsiteX1" fmla="*/ 57198 w 182118"/>
              <a:gd name="connsiteY1" fmla="*/ 124920 h 130540"/>
              <a:gd name="connsiteX2" fmla="*/ 5572 w 182118"/>
              <a:gd name="connsiteY2" fmla="*/ 73390 h 130540"/>
              <a:gd name="connsiteX3" fmla="*/ 5572 w 182118"/>
              <a:gd name="connsiteY3" fmla="*/ 46434 h 130540"/>
              <a:gd name="connsiteX4" fmla="*/ 32528 w 182118"/>
              <a:gd name="connsiteY4" fmla="*/ 46434 h 130540"/>
              <a:gd name="connsiteX5" fmla="*/ 70628 w 182118"/>
              <a:gd name="connsiteY5" fmla="*/ 84534 h 130540"/>
              <a:gd name="connsiteX6" fmla="*/ 149590 w 182118"/>
              <a:gd name="connsiteY6" fmla="*/ 5572 h 130540"/>
              <a:gd name="connsiteX7" fmla="*/ 176546 w 182118"/>
              <a:gd name="connsiteY7" fmla="*/ 5572 h 130540"/>
              <a:gd name="connsiteX8" fmla="*/ 176546 w 182118"/>
              <a:gd name="connsiteY8" fmla="*/ 32528 h 130540"/>
              <a:gd name="connsiteX9" fmla="*/ 84153 w 182118"/>
              <a:gd name="connsiteY9" fmla="*/ 124920 h 130540"/>
              <a:gd name="connsiteX10" fmla="*/ 70628 w 182118"/>
              <a:gd name="connsiteY10" fmla="*/ 130540 h 130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82118" h="130540">
                <a:moveTo>
                  <a:pt x="70628" y="130540"/>
                </a:moveTo>
                <a:cubicBezTo>
                  <a:pt x="65770" y="130540"/>
                  <a:pt x="60912" y="128635"/>
                  <a:pt x="57198" y="124920"/>
                </a:cubicBezTo>
                <a:lnTo>
                  <a:pt x="5572" y="73390"/>
                </a:lnTo>
                <a:cubicBezTo>
                  <a:pt x="-1857" y="65961"/>
                  <a:pt x="-1857" y="53864"/>
                  <a:pt x="5572" y="46434"/>
                </a:cubicBezTo>
                <a:cubicBezTo>
                  <a:pt x="13002" y="39005"/>
                  <a:pt x="25098" y="39005"/>
                  <a:pt x="32528" y="46434"/>
                </a:cubicBezTo>
                <a:lnTo>
                  <a:pt x="70628" y="84534"/>
                </a:lnTo>
                <a:lnTo>
                  <a:pt x="149590" y="5572"/>
                </a:lnTo>
                <a:cubicBezTo>
                  <a:pt x="157020" y="-1857"/>
                  <a:pt x="169116" y="-1857"/>
                  <a:pt x="176546" y="5572"/>
                </a:cubicBezTo>
                <a:cubicBezTo>
                  <a:pt x="183975" y="13002"/>
                  <a:pt x="183975" y="25098"/>
                  <a:pt x="176546" y="32528"/>
                </a:cubicBezTo>
                <a:lnTo>
                  <a:pt x="84153" y="124920"/>
                </a:lnTo>
                <a:cubicBezTo>
                  <a:pt x="80343" y="128635"/>
                  <a:pt x="75486" y="130540"/>
                  <a:pt x="70628" y="130540"/>
                </a:cubicBez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5171FA54-C871-40A1-92A4-45C44F0EC295}"/>
              </a:ext>
            </a:extLst>
          </p:cNvPr>
          <p:cNvSpPr txBox="1"/>
          <p:nvPr/>
        </p:nvSpPr>
        <p:spPr>
          <a:xfrm>
            <a:off x="1122468" y="4455909"/>
            <a:ext cx="3140519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b="1" dirty="0"/>
              <a:t>A wonderful serenity </a:t>
            </a:r>
            <a:r>
              <a:rPr lang="en-US" sz="900" dirty="0"/>
              <a:t>has taken possession of my entire soul, like these sweet mornings</a:t>
            </a:r>
          </a:p>
        </p:txBody>
      </p:sp>
      <p:grpSp>
        <p:nvGrpSpPr>
          <p:cNvPr id="80" name="Group 79">
            <a:extLst>
              <a:ext uri="{FF2B5EF4-FFF2-40B4-BE49-F238E27FC236}">
                <a16:creationId xmlns:a16="http://schemas.microsoft.com/office/drawing/2014/main" id="{0A9D94F7-084C-46C2-A6D3-8FA5A81ADE6C}"/>
              </a:ext>
            </a:extLst>
          </p:cNvPr>
          <p:cNvGrpSpPr/>
          <p:nvPr/>
        </p:nvGrpSpPr>
        <p:grpSpPr>
          <a:xfrm>
            <a:off x="5550565" y="384193"/>
            <a:ext cx="3313493" cy="2162699"/>
            <a:chOff x="2438034" y="780754"/>
            <a:chExt cx="4365174" cy="2849126"/>
          </a:xfrm>
          <a:solidFill>
            <a:schemeClr val="bg2">
              <a:alpha val="18000"/>
            </a:schemeClr>
          </a:solidFill>
        </p:grpSpPr>
        <p:grpSp>
          <p:nvGrpSpPr>
            <p:cNvPr id="81" name="Group 80">
              <a:extLst>
                <a:ext uri="{FF2B5EF4-FFF2-40B4-BE49-F238E27FC236}">
                  <a16:creationId xmlns:a16="http://schemas.microsoft.com/office/drawing/2014/main" id="{4BCA73E1-199E-4B77-A862-F2916B33B33A}"/>
                </a:ext>
              </a:extLst>
            </p:cNvPr>
            <p:cNvGrpSpPr/>
            <p:nvPr/>
          </p:nvGrpSpPr>
          <p:grpSpPr>
            <a:xfrm>
              <a:off x="2438034" y="780754"/>
              <a:ext cx="4365174" cy="2849126"/>
              <a:chOff x="4690044" y="1193071"/>
              <a:chExt cx="5453690" cy="3559595"/>
            </a:xfrm>
            <a:grpFill/>
          </p:grpSpPr>
          <p:sp>
            <p:nvSpPr>
              <p:cNvPr id="83" name="Freeform: Shape 82">
                <a:extLst>
                  <a:ext uri="{FF2B5EF4-FFF2-40B4-BE49-F238E27FC236}">
                    <a16:creationId xmlns:a16="http://schemas.microsoft.com/office/drawing/2014/main" id="{4A9E0F7C-56F8-4880-8EC6-60E34639F63E}"/>
                  </a:ext>
                </a:extLst>
              </p:cNvPr>
              <p:cNvSpPr/>
              <p:nvPr/>
            </p:nvSpPr>
            <p:spPr>
              <a:xfrm>
                <a:off x="4690044" y="1193071"/>
                <a:ext cx="1240986" cy="1330528"/>
              </a:xfrm>
              <a:custGeom>
                <a:avLst/>
                <a:gdLst>
                  <a:gd name="connsiteX0" fmla="*/ 212789 w 254793"/>
                  <a:gd name="connsiteY0" fmla="*/ 152114 h 273177"/>
                  <a:gd name="connsiteX1" fmla="*/ 233267 w 254793"/>
                  <a:gd name="connsiteY1" fmla="*/ 122015 h 273177"/>
                  <a:gd name="connsiteX2" fmla="*/ 240030 w 254793"/>
                  <a:gd name="connsiteY2" fmla="*/ 88011 h 273177"/>
                  <a:gd name="connsiteX3" fmla="*/ 212598 w 254793"/>
                  <a:gd name="connsiteY3" fmla="*/ 21908 h 273177"/>
                  <a:gd name="connsiteX4" fmla="*/ 137636 w 254793"/>
                  <a:gd name="connsiteY4" fmla="*/ 0 h 273177"/>
                  <a:gd name="connsiteX5" fmla="*/ 0 w 254793"/>
                  <a:gd name="connsiteY5" fmla="*/ 0 h 273177"/>
                  <a:gd name="connsiteX6" fmla="*/ 0 w 254793"/>
                  <a:gd name="connsiteY6" fmla="*/ 273177 h 273177"/>
                  <a:gd name="connsiteX7" fmla="*/ 74105 w 254793"/>
                  <a:gd name="connsiteY7" fmla="*/ 273177 h 273177"/>
                  <a:gd name="connsiteX8" fmla="*/ 74105 w 254793"/>
                  <a:gd name="connsiteY8" fmla="*/ 182690 h 273177"/>
                  <a:gd name="connsiteX9" fmla="*/ 108966 w 254793"/>
                  <a:gd name="connsiteY9" fmla="*/ 182690 h 273177"/>
                  <a:gd name="connsiteX10" fmla="*/ 159734 w 254793"/>
                  <a:gd name="connsiteY10" fmla="*/ 273177 h 273177"/>
                  <a:gd name="connsiteX11" fmla="*/ 254794 w 254793"/>
                  <a:gd name="connsiteY11" fmla="*/ 273177 h 273177"/>
                  <a:gd name="connsiteX12" fmla="*/ 185166 w 254793"/>
                  <a:gd name="connsiteY12" fmla="*/ 167640 h 273177"/>
                  <a:gd name="connsiteX13" fmla="*/ 212789 w 254793"/>
                  <a:gd name="connsiteY13" fmla="*/ 152114 h 273177"/>
                  <a:gd name="connsiteX14" fmla="*/ 150305 w 254793"/>
                  <a:gd name="connsiteY14" fmla="*/ 120777 h 273177"/>
                  <a:gd name="connsiteX15" fmla="*/ 126968 w 254793"/>
                  <a:gd name="connsiteY15" fmla="*/ 129350 h 273177"/>
                  <a:gd name="connsiteX16" fmla="*/ 74105 w 254793"/>
                  <a:gd name="connsiteY16" fmla="*/ 129350 h 273177"/>
                  <a:gd name="connsiteX17" fmla="*/ 74105 w 254793"/>
                  <a:gd name="connsiteY17" fmla="*/ 56483 h 273177"/>
                  <a:gd name="connsiteX18" fmla="*/ 128588 w 254793"/>
                  <a:gd name="connsiteY18" fmla="*/ 56483 h 273177"/>
                  <a:gd name="connsiteX19" fmla="*/ 150876 w 254793"/>
                  <a:gd name="connsiteY19" fmla="*/ 65056 h 273177"/>
                  <a:gd name="connsiteX20" fmla="*/ 159639 w 254793"/>
                  <a:gd name="connsiteY20" fmla="*/ 91631 h 273177"/>
                  <a:gd name="connsiteX21" fmla="*/ 150305 w 254793"/>
                  <a:gd name="connsiteY21" fmla="*/ 120777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12789" y="152114"/>
                    </a:move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215" y="7334"/>
                      <a:pt x="169259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5" y="273177"/>
                    </a:lnTo>
                    <a:lnTo>
                      <a:pt x="74105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lnTo>
                      <a:pt x="185166" y="167640"/>
                    </a:lnTo>
                    <a:cubicBezTo>
                      <a:pt x="195929" y="164306"/>
                      <a:pt x="205169" y="159258"/>
                      <a:pt x="212789" y="152114"/>
                    </a:cubicBezTo>
                    <a:close/>
                    <a:moveTo>
                      <a:pt x="150305" y="120777"/>
                    </a:moveTo>
                    <a:cubicBezTo>
                      <a:pt x="144018" y="126492"/>
                      <a:pt x="136208" y="129350"/>
                      <a:pt x="126968" y="129350"/>
                    </a:cubicBezTo>
                    <a:lnTo>
                      <a:pt x="74105" y="129350"/>
                    </a:lnTo>
                    <a:lnTo>
                      <a:pt x="74105" y="56483"/>
                    </a:lnTo>
                    <a:lnTo>
                      <a:pt x="128588" y="56483"/>
                    </a:lnTo>
                    <a:cubicBezTo>
                      <a:pt x="137636" y="56483"/>
                      <a:pt x="145066" y="59341"/>
                      <a:pt x="150876" y="65056"/>
                    </a:cubicBezTo>
                    <a:cubicBezTo>
                      <a:pt x="156781" y="70771"/>
                      <a:pt x="159639" y="79629"/>
                      <a:pt x="159639" y="91631"/>
                    </a:cubicBezTo>
                    <a:cubicBezTo>
                      <a:pt x="159734" y="105347"/>
                      <a:pt x="156591" y="115062"/>
                      <a:pt x="150305" y="12077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84" name="Freeform: Shape 83">
                <a:extLst>
                  <a:ext uri="{FF2B5EF4-FFF2-40B4-BE49-F238E27FC236}">
                    <a16:creationId xmlns:a16="http://schemas.microsoft.com/office/drawing/2014/main" id="{AB247B6D-14F4-45E4-8256-70C6B9A4A2E5}"/>
                  </a:ext>
                </a:extLst>
              </p:cNvPr>
              <p:cNvSpPr/>
              <p:nvPr/>
            </p:nvSpPr>
            <p:spPr>
              <a:xfrm>
                <a:off x="6758578" y="1199945"/>
                <a:ext cx="1191350" cy="1376450"/>
              </a:xfrm>
              <a:custGeom>
                <a:avLst/>
                <a:gdLst>
                  <a:gd name="connsiteX0" fmla="*/ 174022 w 244602"/>
                  <a:gd name="connsiteY0" fmla="*/ 169164 h 282606"/>
                  <a:gd name="connsiteX1" fmla="*/ 161163 w 244602"/>
                  <a:gd name="connsiteY1" fmla="*/ 212122 h 282606"/>
                  <a:gd name="connsiteX2" fmla="*/ 125730 w 244602"/>
                  <a:gd name="connsiteY2" fmla="*/ 226028 h 282606"/>
                  <a:gd name="connsiteX3" fmla="*/ 88868 w 244602"/>
                  <a:gd name="connsiteY3" fmla="*/ 212122 h 282606"/>
                  <a:gd name="connsiteX4" fmla="*/ 77438 w 244602"/>
                  <a:gd name="connsiteY4" fmla="*/ 169164 h 282606"/>
                  <a:gd name="connsiteX5" fmla="*/ 77438 w 244602"/>
                  <a:gd name="connsiteY5" fmla="*/ 0 h 282606"/>
                  <a:gd name="connsiteX6" fmla="*/ 0 w 244602"/>
                  <a:gd name="connsiteY6" fmla="*/ 0 h 282606"/>
                  <a:gd name="connsiteX7" fmla="*/ 0 w 244602"/>
                  <a:gd name="connsiteY7" fmla="*/ 173260 h 282606"/>
                  <a:gd name="connsiteX8" fmla="*/ 32195 w 244602"/>
                  <a:gd name="connsiteY8" fmla="*/ 256413 h 282606"/>
                  <a:gd name="connsiteX9" fmla="*/ 129445 w 244602"/>
                  <a:gd name="connsiteY9" fmla="*/ 282607 h 282606"/>
                  <a:gd name="connsiteX10" fmla="*/ 189071 w 244602"/>
                  <a:gd name="connsiteY10" fmla="*/ 271177 h 282606"/>
                  <a:gd name="connsiteX11" fmla="*/ 229838 w 244602"/>
                  <a:gd name="connsiteY11" fmla="*/ 235553 h 282606"/>
                  <a:gd name="connsiteX12" fmla="*/ 244602 w 244602"/>
                  <a:gd name="connsiteY12" fmla="*/ 173260 h 282606"/>
                  <a:gd name="connsiteX13" fmla="*/ 244602 w 244602"/>
                  <a:gd name="connsiteY13" fmla="*/ 0 h 282606"/>
                  <a:gd name="connsiteX14" fmla="*/ 174117 w 244602"/>
                  <a:gd name="connsiteY14" fmla="*/ 0 h 282606"/>
                  <a:gd name="connsiteX15" fmla="*/ 174117 w 244602"/>
                  <a:gd name="connsiteY15" fmla="*/ 169164 h 282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44602" h="282606">
                    <a:moveTo>
                      <a:pt x="174022" y="169164"/>
                    </a:moveTo>
                    <a:cubicBezTo>
                      <a:pt x="174022" y="188595"/>
                      <a:pt x="169736" y="202883"/>
                      <a:pt x="161163" y="212122"/>
                    </a:cubicBezTo>
                    <a:cubicBezTo>
                      <a:pt x="152591" y="221361"/>
                      <a:pt x="140780" y="226028"/>
                      <a:pt x="125730" y="226028"/>
                    </a:cubicBezTo>
                    <a:cubicBezTo>
                      <a:pt x="108776" y="226028"/>
                      <a:pt x="96488" y="221361"/>
                      <a:pt x="88868" y="212122"/>
                    </a:cubicBezTo>
                    <a:cubicBezTo>
                      <a:pt x="81248" y="202883"/>
                      <a:pt x="77438" y="188500"/>
                      <a:pt x="77438" y="169164"/>
                    </a:cubicBezTo>
                    <a:lnTo>
                      <a:pt x="77438" y="0"/>
                    </a:lnTo>
                    <a:lnTo>
                      <a:pt x="0" y="0"/>
                    </a:lnTo>
                    <a:lnTo>
                      <a:pt x="0" y="173260"/>
                    </a:lnTo>
                    <a:cubicBezTo>
                      <a:pt x="0" y="211169"/>
                      <a:pt x="10763" y="238887"/>
                      <a:pt x="32195" y="256413"/>
                    </a:cubicBezTo>
                    <a:cubicBezTo>
                      <a:pt x="53626" y="273844"/>
                      <a:pt x="86011" y="282607"/>
                      <a:pt x="129445" y="282607"/>
                    </a:cubicBezTo>
                    <a:cubicBezTo>
                      <a:pt x="151829" y="282607"/>
                      <a:pt x="171736" y="278797"/>
                      <a:pt x="189071" y="271177"/>
                    </a:cubicBezTo>
                    <a:cubicBezTo>
                      <a:pt x="206407" y="263557"/>
                      <a:pt x="220028" y="251651"/>
                      <a:pt x="229838" y="235553"/>
                    </a:cubicBezTo>
                    <a:cubicBezTo>
                      <a:pt x="239649" y="219456"/>
                      <a:pt x="244602" y="198692"/>
                      <a:pt x="244602" y="173260"/>
                    </a:cubicBezTo>
                    <a:lnTo>
                      <a:pt x="244602" y="0"/>
                    </a:lnTo>
                    <a:lnTo>
                      <a:pt x="174117" y="0"/>
                    </a:lnTo>
                    <a:lnTo>
                      <a:pt x="174117" y="16916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85" name="Freeform: Shape 84">
                <a:extLst>
                  <a:ext uri="{FF2B5EF4-FFF2-40B4-BE49-F238E27FC236}">
                    <a16:creationId xmlns:a16="http://schemas.microsoft.com/office/drawing/2014/main" id="{022E5278-50E8-417C-9BF1-E2E8DF23D325}"/>
                  </a:ext>
                </a:extLst>
              </p:cNvPr>
              <p:cNvSpPr/>
              <p:nvPr/>
            </p:nvSpPr>
            <p:spPr>
              <a:xfrm>
                <a:off x="8850203" y="1193072"/>
                <a:ext cx="1175110" cy="1330526"/>
              </a:xfrm>
              <a:custGeom>
                <a:avLst/>
                <a:gdLst>
                  <a:gd name="connsiteX0" fmla="*/ 173260 w 241268"/>
                  <a:gd name="connsiteY0" fmla="*/ 148304 h 273177"/>
                  <a:gd name="connsiteX1" fmla="*/ 61436 w 241268"/>
                  <a:gd name="connsiteY1" fmla="*/ 0 h 273177"/>
                  <a:gd name="connsiteX2" fmla="*/ 0 w 241268"/>
                  <a:gd name="connsiteY2" fmla="*/ 0 h 273177"/>
                  <a:gd name="connsiteX3" fmla="*/ 0 w 241268"/>
                  <a:gd name="connsiteY3" fmla="*/ 273177 h 273177"/>
                  <a:gd name="connsiteX4" fmla="*/ 68008 w 241268"/>
                  <a:gd name="connsiteY4" fmla="*/ 273177 h 273177"/>
                  <a:gd name="connsiteX5" fmla="*/ 68008 w 241268"/>
                  <a:gd name="connsiteY5" fmla="*/ 120015 h 273177"/>
                  <a:gd name="connsiteX6" fmla="*/ 187166 w 241268"/>
                  <a:gd name="connsiteY6" fmla="*/ 273177 h 273177"/>
                  <a:gd name="connsiteX7" fmla="*/ 241268 w 241268"/>
                  <a:gd name="connsiteY7" fmla="*/ 273177 h 273177"/>
                  <a:gd name="connsiteX8" fmla="*/ 241268 w 241268"/>
                  <a:gd name="connsiteY8" fmla="*/ 0 h 273177"/>
                  <a:gd name="connsiteX9" fmla="*/ 173260 w 241268"/>
                  <a:gd name="connsiteY9" fmla="*/ 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1268" h="273177">
                    <a:moveTo>
                      <a:pt x="173260" y="148304"/>
                    </a:moveTo>
                    <a:lnTo>
                      <a:pt x="61436" y="0"/>
                    </a:lnTo>
                    <a:lnTo>
                      <a:pt x="0" y="0"/>
                    </a:lnTo>
                    <a:lnTo>
                      <a:pt x="0" y="273177"/>
                    </a:lnTo>
                    <a:lnTo>
                      <a:pt x="68008" y="273177"/>
                    </a:lnTo>
                    <a:lnTo>
                      <a:pt x="68008" y="120015"/>
                    </a:lnTo>
                    <a:lnTo>
                      <a:pt x="187166" y="273177"/>
                    </a:lnTo>
                    <a:lnTo>
                      <a:pt x="241268" y="273177"/>
                    </a:lnTo>
                    <a:lnTo>
                      <a:pt x="241268" y="0"/>
                    </a:lnTo>
                    <a:lnTo>
                      <a:pt x="17326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86" name="Freeform: Shape 85">
                <a:extLst>
                  <a:ext uri="{FF2B5EF4-FFF2-40B4-BE49-F238E27FC236}">
                    <a16:creationId xmlns:a16="http://schemas.microsoft.com/office/drawing/2014/main" id="{79CE1C86-9A14-4F2B-AEF7-0016E4243AB2}"/>
                  </a:ext>
                </a:extLst>
              </p:cNvPr>
              <p:cNvSpPr/>
              <p:nvPr/>
            </p:nvSpPr>
            <p:spPr>
              <a:xfrm>
                <a:off x="6595277" y="3421538"/>
                <a:ext cx="1354650" cy="1330526"/>
              </a:xfrm>
              <a:custGeom>
                <a:avLst/>
                <a:gdLst>
                  <a:gd name="connsiteX0" fmla="*/ 102013 w 278130"/>
                  <a:gd name="connsiteY0" fmla="*/ 0 h 273177"/>
                  <a:gd name="connsiteX1" fmla="*/ 0 w 278130"/>
                  <a:gd name="connsiteY1" fmla="*/ 273177 h 273177"/>
                  <a:gd name="connsiteX2" fmla="*/ 69247 w 278130"/>
                  <a:gd name="connsiteY2" fmla="*/ 273177 h 273177"/>
                  <a:gd name="connsiteX3" fmla="*/ 86582 w 278130"/>
                  <a:gd name="connsiteY3" fmla="*/ 219551 h 273177"/>
                  <a:gd name="connsiteX4" fmla="*/ 184309 w 278130"/>
                  <a:gd name="connsiteY4" fmla="*/ 219551 h 273177"/>
                  <a:gd name="connsiteX5" fmla="*/ 201930 w 278130"/>
                  <a:gd name="connsiteY5" fmla="*/ 273177 h 273177"/>
                  <a:gd name="connsiteX6" fmla="*/ 278130 w 278130"/>
                  <a:gd name="connsiteY6" fmla="*/ 273177 h 273177"/>
                  <a:gd name="connsiteX7" fmla="*/ 183928 w 278130"/>
                  <a:gd name="connsiteY7" fmla="*/ 0 h 273177"/>
                  <a:gd name="connsiteX8" fmla="*/ 102013 w 278130"/>
                  <a:gd name="connsiteY8" fmla="*/ 0 h 273177"/>
                  <a:gd name="connsiteX9" fmla="*/ 103632 w 278130"/>
                  <a:gd name="connsiteY9" fmla="*/ 166688 h 273177"/>
                  <a:gd name="connsiteX10" fmla="*/ 134969 w 278130"/>
                  <a:gd name="connsiteY10" fmla="*/ 69533 h 273177"/>
                  <a:gd name="connsiteX11" fmla="*/ 166878 w 278130"/>
                  <a:gd name="connsiteY11" fmla="*/ 166688 h 273177"/>
                  <a:gd name="connsiteX12" fmla="*/ 103632 w 278130"/>
                  <a:gd name="connsiteY12" fmla="*/ 166688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8130" h="273177">
                    <a:moveTo>
                      <a:pt x="102013" y="0"/>
                    </a:moveTo>
                    <a:lnTo>
                      <a:pt x="0" y="273177"/>
                    </a:lnTo>
                    <a:lnTo>
                      <a:pt x="69247" y="273177"/>
                    </a:lnTo>
                    <a:lnTo>
                      <a:pt x="86582" y="219551"/>
                    </a:lnTo>
                    <a:lnTo>
                      <a:pt x="184309" y="219551"/>
                    </a:lnTo>
                    <a:lnTo>
                      <a:pt x="201930" y="273177"/>
                    </a:lnTo>
                    <a:lnTo>
                      <a:pt x="278130" y="273177"/>
                    </a:lnTo>
                    <a:lnTo>
                      <a:pt x="183928" y="0"/>
                    </a:lnTo>
                    <a:lnTo>
                      <a:pt x="102013" y="0"/>
                    </a:lnTo>
                    <a:close/>
                    <a:moveTo>
                      <a:pt x="103632" y="166688"/>
                    </a:moveTo>
                    <a:lnTo>
                      <a:pt x="134969" y="69533"/>
                    </a:lnTo>
                    <a:lnTo>
                      <a:pt x="166878" y="166688"/>
                    </a:lnTo>
                    <a:lnTo>
                      <a:pt x="103632" y="16668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87" name="Freeform: Shape 86">
                <a:extLst>
                  <a:ext uri="{FF2B5EF4-FFF2-40B4-BE49-F238E27FC236}">
                    <a16:creationId xmlns:a16="http://schemas.microsoft.com/office/drawing/2014/main" id="{F6CA9C5E-5FF9-4C81-A8C2-6E1B63175FA9}"/>
                  </a:ext>
                </a:extLst>
              </p:cNvPr>
              <p:cNvSpPr/>
              <p:nvPr/>
            </p:nvSpPr>
            <p:spPr>
              <a:xfrm>
                <a:off x="8902748" y="3422138"/>
                <a:ext cx="1240986" cy="1330528"/>
              </a:xfrm>
              <a:custGeom>
                <a:avLst/>
                <a:gdLst>
                  <a:gd name="connsiteX0" fmla="*/ 254794 w 254793"/>
                  <a:gd name="connsiteY0" fmla="*/ 273082 h 273177"/>
                  <a:gd name="connsiteX1" fmla="*/ 185166 w 254793"/>
                  <a:gd name="connsiteY1" fmla="*/ 167545 h 273177"/>
                  <a:gd name="connsiteX2" fmla="*/ 212789 w 254793"/>
                  <a:gd name="connsiteY2" fmla="*/ 152114 h 273177"/>
                  <a:gd name="connsiteX3" fmla="*/ 233267 w 254793"/>
                  <a:gd name="connsiteY3" fmla="*/ 122015 h 273177"/>
                  <a:gd name="connsiteX4" fmla="*/ 240030 w 254793"/>
                  <a:gd name="connsiteY4" fmla="*/ 88011 h 273177"/>
                  <a:gd name="connsiteX5" fmla="*/ 212598 w 254793"/>
                  <a:gd name="connsiteY5" fmla="*/ 21908 h 273177"/>
                  <a:gd name="connsiteX6" fmla="*/ 137636 w 254793"/>
                  <a:gd name="connsiteY6" fmla="*/ 0 h 273177"/>
                  <a:gd name="connsiteX7" fmla="*/ 0 w 254793"/>
                  <a:gd name="connsiteY7" fmla="*/ 0 h 273177"/>
                  <a:gd name="connsiteX8" fmla="*/ 0 w 254793"/>
                  <a:gd name="connsiteY8" fmla="*/ 273177 h 273177"/>
                  <a:gd name="connsiteX9" fmla="*/ 74104 w 254793"/>
                  <a:gd name="connsiteY9" fmla="*/ 273177 h 273177"/>
                  <a:gd name="connsiteX10" fmla="*/ 74104 w 254793"/>
                  <a:gd name="connsiteY10" fmla="*/ 182690 h 273177"/>
                  <a:gd name="connsiteX11" fmla="*/ 108966 w 254793"/>
                  <a:gd name="connsiteY11" fmla="*/ 182690 h 273177"/>
                  <a:gd name="connsiteX12" fmla="*/ 159734 w 254793"/>
                  <a:gd name="connsiteY12" fmla="*/ 273177 h 273177"/>
                  <a:gd name="connsiteX13" fmla="*/ 254794 w 254793"/>
                  <a:gd name="connsiteY13" fmla="*/ 273177 h 273177"/>
                  <a:gd name="connsiteX14" fmla="*/ 127064 w 254793"/>
                  <a:gd name="connsiteY14" fmla="*/ 129350 h 273177"/>
                  <a:gd name="connsiteX15" fmla="*/ 74200 w 254793"/>
                  <a:gd name="connsiteY15" fmla="*/ 129350 h 273177"/>
                  <a:gd name="connsiteX16" fmla="*/ 74200 w 254793"/>
                  <a:gd name="connsiteY16" fmla="*/ 56388 h 273177"/>
                  <a:gd name="connsiteX17" fmla="*/ 128683 w 254793"/>
                  <a:gd name="connsiteY17" fmla="*/ 56388 h 273177"/>
                  <a:gd name="connsiteX18" fmla="*/ 150971 w 254793"/>
                  <a:gd name="connsiteY18" fmla="*/ 64961 h 273177"/>
                  <a:gd name="connsiteX19" fmla="*/ 159734 w 254793"/>
                  <a:gd name="connsiteY19" fmla="*/ 91535 h 273177"/>
                  <a:gd name="connsiteX20" fmla="*/ 150304 w 254793"/>
                  <a:gd name="connsiteY20" fmla="*/ 120587 h 273177"/>
                  <a:gd name="connsiteX21" fmla="*/ 127064 w 254793"/>
                  <a:gd name="connsiteY21" fmla="*/ 12935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54794" y="273082"/>
                    </a:moveTo>
                    <a:lnTo>
                      <a:pt x="185166" y="167545"/>
                    </a:lnTo>
                    <a:cubicBezTo>
                      <a:pt x="195929" y="164306"/>
                      <a:pt x="205264" y="159163"/>
                      <a:pt x="212789" y="152114"/>
                    </a:cubicBez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310" y="7334"/>
                      <a:pt x="169354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4" y="273177"/>
                    </a:lnTo>
                    <a:lnTo>
                      <a:pt x="74104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close/>
                    <a:moveTo>
                      <a:pt x="127064" y="129350"/>
                    </a:moveTo>
                    <a:lnTo>
                      <a:pt x="74200" y="129350"/>
                    </a:lnTo>
                    <a:lnTo>
                      <a:pt x="74200" y="56388"/>
                    </a:lnTo>
                    <a:lnTo>
                      <a:pt x="128683" y="56388"/>
                    </a:lnTo>
                    <a:cubicBezTo>
                      <a:pt x="137732" y="56388"/>
                      <a:pt x="145161" y="59246"/>
                      <a:pt x="150971" y="64961"/>
                    </a:cubicBezTo>
                    <a:cubicBezTo>
                      <a:pt x="156877" y="70676"/>
                      <a:pt x="159734" y="79534"/>
                      <a:pt x="159734" y="91535"/>
                    </a:cubicBezTo>
                    <a:cubicBezTo>
                      <a:pt x="159734" y="105156"/>
                      <a:pt x="156591" y="114872"/>
                      <a:pt x="150304" y="120587"/>
                    </a:cubicBezTo>
                    <a:cubicBezTo>
                      <a:pt x="144113" y="126492"/>
                      <a:pt x="136303" y="129350"/>
                      <a:pt x="127064" y="1293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82" name="Rectangle 81">
              <a:extLst>
                <a:ext uri="{FF2B5EF4-FFF2-40B4-BE49-F238E27FC236}">
                  <a16:creationId xmlns:a16="http://schemas.microsoft.com/office/drawing/2014/main" id="{70747454-FB46-444A-96E3-2C51B8103E69}"/>
                </a:ext>
              </a:extLst>
            </p:cNvPr>
            <p:cNvSpPr/>
            <p:nvPr/>
          </p:nvSpPr>
          <p:spPr>
            <a:xfrm>
              <a:off x="2526725" y="2927352"/>
              <a:ext cx="809505" cy="26877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pic>
        <p:nvPicPr>
          <p:cNvPr id="35" name="PpHolder17">
            <a:extLst>
              <a:ext uri="{FF2B5EF4-FFF2-40B4-BE49-F238E27FC236}">
                <a16:creationId xmlns:a16="http://schemas.microsoft.com/office/drawing/2014/main" id="{2506BC80-2465-4B54-B0FE-247637D4940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225" t="25254" r="6621" b="20108"/>
          <a:stretch>
            <a:fillRect/>
          </a:stretch>
        </p:blipFill>
        <p:spPr>
          <a:xfrm>
            <a:off x="5689882" y="1731937"/>
            <a:ext cx="2848709" cy="3747083"/>
          </a:xfrm>
          <a:custGeom>
            <a:avLst/>
            <a:gdLst>
              <a:gd name="connsiteX0" fmla="*/ 1424355 w 2848709"/>
              <a:gd name="connsiteY0" fmla="*/ 0 h 3747083"/>
              <a:gd name="connsiteX1" fmla="*/ 2848709 w 2848709"/>
              <a:gd name="connsiteY1" fmla="*/ 1424355 h 3747083"/>
              <a:gd name="connsiteX2" fmla="*/ 2848708 w 2848709"/>
              <a:gd name="connsiteY2" fmla="*/ 2322729 h 3747083"/>
              <a:gd name="connsiteX3" fmla="*/ 1424354 w 2848709"/>
              <a:gd name="connsiteY3" fmla="*/ 3747083 h 3747083"/>
              <a:gd name="connsiteX4" fmla="*/ 1424355 w 2848709"/>
              <a:gd name="connsiteY4" fmla="*/ 3747082 h 3747083"/>
              <a:gd name="connsiteX5" fmla="*/ 0 w 2848709"/>
              <a:gd name="connsiteY5" fmla="*/ 2322728 h 3747083"/>
              <a:gd name="connsiteX6" fmla="*/ 0 w 2848709"/>
              <a:gd name="connsiteY6" fmla="*/ 1424355 h 3747083"/>
              <a:gd name="connsiteX7" fmla="*/ 1424355 w 2848709"/>
              <a:gd name="connsiteY7" fmla="*/ 0 h 37470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848709" h="3747083">
                <a:moveTo>
                  <a:pt x="1424355" y="0"/>
                </a:moveTo>
                <a:cubicBezTo>
                  <a:pt x="2211004" y="0"/>
                  <a:pt x="2848709" y="637705"/>
                  <a:pt x="2848709" y="1424355"/>
                </a:cubicBezTo>
                <a:cubicBezTo>
                  <a:pt x="2848709" y="1723813"/>
                  <a:pt x="2848708" y="2023271"/>
                  <a:pt x="2848708" y="2322729"/>
                </a:cubicBezTo>
                <a:cubicBezTo>
                  <a:pt x="2848708" y="3109378"/>
                  <a:pt x="2211004" y="3747083"/>
                  <a:pt x="1424354" y="3747083"/>
                </a:cubicBezTo>
                <a:lnTo>
                  <a:pt x="1424355" y="3747082"/>
                </a:lnTo>
                <a:cubicBezTo>
                  <a:pt x="637705" y="3747082"/>
                  <a:pt x="0" y="3109378"/>
                  <a:pt x="0" y="2322728"/>
                </a:cubicBezTo>
                <a:lnTo>
                  <a:pt x="0" y="1424355"/>
                </a:lnTo>
                <a:cubicBezTo>
                  <a:pt x="0" y="637705"/>
                  <a:pt x="637705" y="0"/>
                  <a:pt x="1424355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94231228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2" accel="20000" decel="6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 build="p"/>
      <p:bldP spid="10" grpId="0" animBg="1"/>
      <p:bldP spid="37" grpId="0" animBg="1"/>
      <p:bldP spid="36" grpId="0" animBg="1"/>
      <p:bldP spid="39" grpId="0"/>
      <p:bldP spid="44" grpId="0" animBg="1"/>
      <p:bldP spid="45" grpId="0" animBg="1"/>
      <p:bldP spid="46" grpId="0"/>
      <p:bldP spid="48" grpId="0" animBg="1"/>
      <p:bldP spid="49" grpId="0" animBg="1"/>
      <p:bldP spid="50" grpId="0"/>
      <p:bldP spid="52" grpId="0" animBg="1"/>
      <p:bldP spid="53" grpId="0" animBg="1"/>
      <p:bldP spid="5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EE15FF10-577A-42AE-BEEE-D2AAA3CA2192}"/>
              </a:ext>
            </a:extLst>
          </p:cNvPr>
          <p:cNvSpPr/>
          <p:nvPr/>
        </p:nvSpPr>
        <p:spPr>
          <a:xfrm>
            <a:off x="1" y="0"/>
            <a:ext cx="2831123" cy="4462097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1" name="Text Placeholder 30">
            <a:extLst>
              <a:ext uri="{FF2B5EF4-FFF2-40B4-BE49-F238E27FC236}">
                <a16:creationId xmlns:a16="http://schemas.microsoft.com/office/drawing/2014/main" id="{CF06FED2-8A4B-44DD-85C8-23AC995F648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ALSO WE’RE ALL</a:t>
            </a:r>
          </a:p>
          <a:p>
            <a:r>
              <a:rPr lang="en-US" dirty="0"/>
              <a:t>HAVE VISION</a:t>
            </a:r>
          </a:p>
        </p:txBody>
      </p:sp>
      <p:pic>
        <p:nvPicPr>
          <p:cNvPr id="15" name="PpHolder3">
            <a:extLst>
              <a:ext uri="{FF2B5EF4-FFF2-40B4-BE49-F238E27FC236}">
                <a16:creationId xmlns:a16="http://schemas.microsoft.com/office/drawing/2014/main" id="{E576FB14-1198-4CE6-AD2A-E07E19FF3DD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00" t="35136" r="48463" b="24388"/>
          <a:stretch>
            <a:fillRect/>
          </a:stretch>
        </p:blipFill>
        <p:spPr>
          <a:xfrm>
            <a:off x="841234" y="2409631"/>
            <a:ext cx="3871298" cy="2775841"/>
          </a:xfrm>
          <a:custGeom>
            <a:avLst/>
            <a:gdLst>
              <a:gd name="connsiteX0" fmla="*/ 313060 w 3871298"/>
              <a:gd name="connsiteY0" fmla="*/ 0 h 2775841"/>
              <a:gd name="connsiteX1" fmla="*/ 3558241 w 3871298"/>
              <a:gd name="connsiteY1" fmla="*/ 0 h 2775841"/>
              <a:gd name="connsiteX2" fmla="*/ 3871298 w 3871298"/>
              <a:gd name="connsiteY2" fmla="*/ 313060 h 2775841"/>
              <a:gd name="connsiteX3" fmla="*/ 3871298 w 3871298"/>
              <a:gd name="connsiteY3" fmla="*/ 2462782 h 2775841"/>
              <a:gd name="connsiteX4" fmla="*/ 3558241 w 3871298"/>
              <a:gd name="connsiteY4" fmla="*/ 2775841 h 2775841"/>
              <a:gd name="connsiteX5" fmla="*/ 313060 w 3871298"/>
              <a:gd name="connsiteY5" fmla="*/ 2775841 h 2775841"/>
              <a:gd name="connsiteX6" fmla="*/ 0 w 3871298"/>
              <a:gd name="connsiteY6" fmla="*/ 2462782 h 2775841"/>
              <a:gd name="connsiteX7" fmla="*/ 0 w 3871298"/>
              <a:gd name="connsiteY7" fmla="*/ 313060 h 2775841"/>
              <a:gd name="connsiteX8" fmla="*/ 313060 w 3871298"/>
              <a:gd name="connsiteY8" fmla="*/ 0 h 27758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871298" h="2775841">
                <a:moveTo>
                  <a:pt x="313060" y="0"/>
                </a:moveTo>
                <a:lnTo>
                  <a:pt x="3558241" y="0"/>
                </a:lnTo>
                <a:cubicBezTo>
                  <a:pt x="3731137" y="0"/>
                  <a:pt x="3871298" y="140162"/>
                  <a:pt x="3871298" y="313060"/>
                </a:cubicBezTo>
                <a:lnTo>
                  <a:pt x="3871298" y="2462782"/>
                </a:lnTo>
                <a:cubicBezTo>
                  <a:pt x="3871298" y="2635680"/>
                  <a:pt x="3731137" y="2775841"/>
                  <a:pt x="3558241" y="2775841"/>
                </a:cubicBezTo>
                <a:lnTo>
                  <a:pt x="313060" y="2775841"/>
                </a:lnTo>
                <a:cubicBezTo>
                  <a:pt x="140161" y="2775841"/>
                  <a:pt x="0" y="2635680"/>
                  <a:pt x="0" y="2462782"/>
                </a:cubicBezTo>
                <a:lnTo>
                  <a:pt x="0" y="313060"/>
                </a:lnTo>
                <a:cubicBezTo>
                  <a:pt x="0" y="140162"/>
                  <a:pt x="140161" y="0"/>
                  <a:pt x="313060" y="0"/>
                </a:cubicBezTo>
                <a:close/>
              </a:path>
            </a:pathLst>
          </a:custGeom>
        </p:spPr>
      </p:pic>
      <p:sp>
        <p:nvSpPr>
          <p:cNvPr id="30" name="Rectangle 29">
            <a:extLst>
              <a:ext uri="{FF2B5EF4-FFF2-40B4-BE49-F238E27FC236}">
                <a16:creationId xmlns:a16="http://schemas.microsoft.com/office/drawing/2014/main" id="{34EE8D51-D5EB-4B9E-8135-4B58301A7AB6}"/>
              </a:ext>
            </a:extLst>
          </p:cNvPr>
          <p:cNvSpPr/>
          <p:nvPr/>
        </p:nvSpPr>
        <p:spPr>
          <a:xfrm>
            <a:off x="390178" y="435744"/>
            <a:ext cx="193271" cy="76973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628CB4F-EAD3-4108-B8F7-8162AEDC2458}"/>
              </a:ext>
            </a:extLst>
          </p:cNvPr>
          <p:cNvSpPr txBox="1"/>
          <p:nvPr/>
        </p:nvSpPr>
        <p:spPr>
          <a:xfrm>
            <a:off x="5373043" y="3429000"/>
            <a:ext cx="3015488" cy="193989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  <a:p>
            <a:pPr>
              <a:lnSpc>
                <a:spcPct val="150000"/>
              </a:lnSpc>
            </a:pPr>
            <a:endParaRPr lang="en-US" sz="900" dirty="0"/>
          </a:p>
          <a:p>
            <a:pPr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63" name="Rectangle: Rounded Corners 62">
            <a:extLst>
              <a:ext uri="{FF2B5EF4-FFF2-40B4-BE49-F238E27FC236}">
                <a16:creationId xmlns:a16="http://schemas.microsoft.com/office/drawing/2014/main" id="{F66244F2-5170-4026-BE69-9347C10D72E0}"/>
              </a:ext>
            </a:extLst>
          </p:cNvPr>
          <p:cNvSpPr/>
          <p:nvPr/>
        </p:nvSpPr>
        <p:spPr>
          <a:xfrm>
            <a:off x="3954492" y="4665939"/>
            <a:ext cx="1039058" cy="1039058"/>
          </a:xfrm>
          <a:prstGeom prst="roundRect">
            <a:avLst/>
          </a:prstGeom>
          <a:gradFill>
            <a:gsLst>
              <a:gs pos="0">
                <a:schemeClr val="accent1">
                  <a:alpha val="84000"/>
                </a:schemeClr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5" name="Graphic 63">
            <a:extLst>
              <a:ext uri="{FF2B5EF4-FFF2-40B4-BE49-F238E27FC236}">
                <a16:creationId xmlns:a16="http://schemas.microsoft.com/office/drawing/2014/main" id="{205605E9-7CD2-4AEE-8AC1-4E7577AB7006}"/>
              </a:ext>
            </a:extLst>
          </p:cNvPr>
          <p:cNvSpPr/>
          <p:nvPr/>
        </p:nvSpPr>
        <p:spPr>
          <a:xfrm>
            <a:off x="4223966" y="4982184"/>
            <a:ext cx="500110" cy="406565"/>
          </a:xfrm>
          <a:custGeom>
            <a:avLst/>
            <a:gdLst>
              <a:gd name="connsiteX0" fmla="*/ 151733 w 382428"/>
              <a:gd name="connsiteY0" fmla="*/ 39434 h 310895"/>
              <a:gd name="connsiteX1" fmla="*/ 172688 w 382428"/>
              <a:gd name="connsiteY1" fmla="*/ 120872 h 310895"/>
              <a:gd name="connsiteX2" fmla="*/ 141256 w 382428"/>
              <a:gd name="connsiteY2" fmla="*/ 231934 h 310895"/>
              <a:gd name="connsiteX3" fmla="*/ 45625 w 382428"/>
              <a:gd name="connsiteY3" fmla="*/ 310896 h 310895"/>
              <a:gd name="connsiteX4" fmla="*/ 34481 w 382428"/>
              <a:gd name="connsiteY4" fmla="*/ 288703 h 310895"/>
              <a:gd name="connsiteX5" fmla="*/ 100489 w 382428"/>
              <a:gd name="connsiteY5" fmla="*/ 238125 h 310895"/>
              <a:gd name="connsiteX6" fmla="*/ 128207 w 382428"/>
              <a:gd name="connsiteY6" fmla="*/ 167831 h 310895"/>
              <a:gd name="connsiteX7" fmla="*/ 124492 w 382428"/>
              <a:gd name="connsiteY7" fmla="*/ 141923 h 310895"/>
              <a:gd name="connsiteX8" fmla="*/ 78867 w 382428"/>
              <a:gd name="connsiteY8" fmla="*/ 157925 h 310895"/>
              <a:gd name="connsiteX9" fmla="*/ 22765 w 382428"/>
              <a:gd name="connsiteY9" fmla="*/ 136303 h 310895"/>
              <a:gd name="connsiteX10" fmla="*/ 0 w 382428"/>
              <a:gd name="connsiteY10" fmla="*/ 78962 h 310895"/>
              <a:gd name="connsiteX11" fmla="*/ 22860 w 382428"/>
              <a:gd name="connsiteY11" fmla="*/ 22860 h 310895"/>
              <a:gd name="connsiteX12" fmla="*/ 78962 w 382428"/>
              <a:gd name="connsiteY12" fmla="*/ 0 h 310895"/>
              <a:gd name="connsiteX13" fmla="*/ 151733 w 382428"/>
              <a:gd name="connsiteY13" fmla="*/ 39434 h 310895"/>
              <a:gd name="connsiteX14" fmla="*/ 361474 w 382428"/>
              <a:gd name="connsiteY14" fmla="*/ 39434 h 310895"/>
              <a:gd name="connsiteX15" fmla="*/ 382429 w 382428"/>
              <a:gd name="connsiteY15" fmla="*/ 120872 h 310895"/>
              <a:gd name="connsiteX16" fmla="*/ 350996 w 382428"/>
              <a:gd name="connsiteY16" fmla="*/ 231934 h 310895"/>
              <a:gd name="connsiteX17" fmla="*/ 255365 w 382428"/>
              <a:gd name="connsiteY17" fmla="*/ 310896 h 310895"/>
              <a:gd name="connsiteX18" fmla="*/ 244221 w 382428"/>
              <a:gd name="connsiteY18" fmla="*/ 288703 h 310895"/>
              <a:gd name="connsiteX19" fmla="*/ 310229 w 382428"/>
              <a:gd name="connsiteY19" fmla="*/ 238125 h 310895"/>
              <a:gd name="connsiteX20" fmla="*/ 337947 w 382428"/>
              <a:gd name="connsiteY20" fmla="*/ 167831 h 310895"/>
              <a:gd name="connsiteX21" fmla="*/ 334232 w 382428"/>
              <a:gd name="connsiteY21" fmla="*/ 141923 h 310895"/>
              <a:gd name="connsiteX22" fmla="*/ 288608 w 382428"/>
              <a:gd name="connsiteY22" fmla="*/ 157925 h 310895"/>
              <a:gd name="connsiteX23" fmla="*/ 232505 w 382428"/>
              <a:gd name="connsiteY23" fmla="*/ 136303 h 310895"/>
              <a:gd name="connsiteX24" fmla="*/ 209645 w 382428"/>
              <a:gd name="connsiteY24" fmla="*/ 78962 h 310895"/>
              <a:gd name="connsiteX25" fmla="*/ 232505 w 382428"/>
              <a:gd name="connsiteY25" fmla="*/ 22860 h 310895"/>
              <a:gd name="connsiteX26" fmla="*/ 288608 w 382428"/>
              <a:gd name="connsiteY26" fmla="*/ 0 h 310895"/>
              <a:gd name="connsiteX27" fmla="*/ 361474 w 382428"/>
              <a:gd name="connsiteY27" fmla="*/ 39434 h 3108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382428" h="310895">
                <a:moveTo>
                  <a:pt x="151733" y="39434"/>
                </a:moveTo>
                <a:cubicBezTo>
                  <a:pt x="165735" y="61627"/>
                  <a:pt x="172688" y="88773"/>
                  <a:pt x="172688" y="120872"/>
                </a:cubicBezTo>
                <a:cubicBezTo>
                  <a:pt x="172688" y="162020"/>
                  <a:pt x="162211" y="198977"/>
                  <a:pt x="141256" y="231934"/>
                </a:cubicBezTo>
                <a:cubicBezTo>
                  <a:pt x="120301" y="264795"/>
                  <a:pt x="88392" y="291179"/>
                  <a:pt x="45625" y="310896"/>
                </a:cubicBezTo>
                <a:lnTo>
                  <a:pt x="34481" y="288703"/>
                </a:lnTo>
                <a:cubicBezTo>
                  <a:pt x="60008" y="278035"/>
                  <a:pt x="82010" y="261176"/>
                  <a:pt x="100489" y="238125"/>
                </a:cubicBezTo>
                <a:cubicBezTo>
                  <a:pt x="118967" y="215075"/>
                  <a:pt x="128207" y="191643"/>
                  <a:pt x="128207" y="167831"/>
                </a:cubicBezTo>
                <a:cubicBezTo>
                  <a:pt x="128207" y="157925"/>
                  <a:pt x="126968" y="149352"/>
                  <a:pt x="124492" y="141923"/>
                </a:cubicBezTo>
                <a:cubicBezTo>
                  <a:pt x="111347" y="152591"/>
                  <a:pt x="96107" y="157925"/>
                  <a:pt x="78867" y="157925"/>
                </a:cubicBezTo>
                <a:cubicBezTo>
                  <a:pt x="56674" y="157925"/>
                  <a:pt x="37910" y="150781"/>
                  <a:pt x="22765" y="136303"/>
                </a:cubicBezTo>
                <a:cubicBezTo>
                  <a:pt x="7620" y="121920"/>
                  <a:pt x="0" y="102775"/>
                  <a:pt x="0" y="78962"/>
                </a:cubicBezTo>
                <a:cubicBezTo>
                  <a:pt x="0" y="56769"/>
                  <a:pt x="7620" y="38005"/>
                  <a:pt x="22860" y="22860"/>
                </a:cubicBezTo>
                <a:cubicBezTo>
                  <a:pt x="38005" y="7620"/>
                  <a:pt x="56769" y="0"/>
                  <a:pt x="78962" y="0"/>
                </a:cubicBezTo>
                <a:cubicBezTo>
                  <a:pt x="111062" y="0"/>
                  <a:pt x="135255" y="13145"/>
                  <a:pt x="151733" y="39434"/>
                </a:cubicBezTo>
                <a:close/>
                <a:moveTo>
                  <a:pt x="361474" y="39434"/>
                </a:moveTo>
                <a:cubicBezTo>
                  <a:pt x="375475" y="61627"/>
                  <a:pt x="382429" y="88773"/>
                  <a:pt x="382429" y="120872"/>
                </a:cubicBezTo>
                <a:cubicBezTo>
                  <a:pt x="382429" y="162020"/>
                  <a:pt x="371951" y="198977"/>
                  <a:pt x="350996" y="231934"/>
                </a:cubicBezTo>
                <a:cubicBezTo>
                  <a:pt x="330041" y="264795"/>
                  <a:pt x="298133" y="291179"/>
                  <a:pt x="255365" y="310896"/>
                </a:cubicBezTo>
                <a:lnTo>
                  <a:pt x="244221" y="288703"/>
                </a:lnTo>
                <a:cubicBezTo>
                  <a:pt x="269748" y="278035"/>
                  <a:pt x="291751" y="261176"/>
                  <a:pt x="310229" y="238125"/>
                </a:cubicBezTo>
                <a:cubicBezTo>
                  <a:pt x="328708" y="215075"/>
                  <a:pt x="337947" y="191643"/>
                  <a:pt x="337947" y="167831"/>
                </a:cubicBezTo>
                <a:cubicBezTo>
                  <a:pt x="337947" y="157925"/>
                  <a:pt x="336709" y="149352"/>
                  <a:pt x="334232" y="141923"/>
                </a:cubicBezTo>
                <a:cubicBezTo>
                  <a:pt x="321088" y="152591"/>
                  <a:pt x="305848" y="157925"/>
                  <a:pt x="288608" y="157925"/>
                </a:cubicBezTo>
                <a:cubicBezTo>
                  <a:pt x="266414" y="157925"/>
                  <a:pt x="247650" y="150781"/>
                  <a:pt x="232505" y="136303"/>
                </a:cubicBezTo>
                <a:cubicBezTo>
                  <a:pt x="217265" y="121920"/>
                  <a:pt x="209645" y="102775"/>
                  <a:pt x="209645" y="78962"/>
                </a:cubicBezTo>
                <a:cubicBezTo>
                  <a:pt x="209645" y="56769"/>
                  <a:pt x="217265" y="38100"/>
                  <a:pt x="232505" y="22860"/>
                </a:cubicBezTo>
                <a:cubicBezTo>
                  <a:pt x="247745" y="7620"/>
                  <a:pt x="266414" y="0"/>
                  <a:pt x="288608" y="0"/>
                </a:cubicBezTo>
                <a:cubicBezTo>
                  <a:pt x="320707" y="0"/>
                  <a:pt x="344996" y="13145"/>
                  <a:pt x="361474" y="39434"/>
                </a:cubicBez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6F7498D-3AEA-4DF8-8A67-C3FFD3FC2AF6}"/>
              </a:ext>
            </a:extLst>
          </p:cNvPr>
          <p:cNvSpPr txBox="1"/>
          <p:nvPr/>
        </p:nvSpPr>
        <p:spPr>
          <a:xfrm rot="16200000">
            <a:off x="-1300160" y="3319355"/>
            <a:ext cx="3301410" cy="2192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25" dirty="0">
                <a:solidFill>
                  <a:schemeClr val="bg2"/>
                </a:solidFill>
              </a:rPr>
              <a:t>w </a:t>
            </a:r>
            <a:r>
              <a:rPr lang="en-US" sz="825" dirty="0" err="1">
                <a:solidFill>
                  <a:schemeClr val="bg2"/>
                </a:solidFill>
              </a:rPr>
              <a:t>w</a:t>
            </a:r>
            <a:r>
              <a:rPr lang="en-US" sz="825" dirty="0">
                <a:solidFill>
                  <a:schemeClr val="bg2"/>
                </a:solidFill>
              </a:rPr>
              <a:t> </a:t>
            </a:r>
            <a:r>
              <a:rPr lang="en-US" sz="825" dirty="0" err="1">
                <a:solidFill>
                  <a:schemeClr val="bg2"/>
                </a:solidFill>
              </a:rPr>
              <a:t>w</a:t>
            </a:r>
            <a:r>
              <a:rPr lang="en-US" sz="825" dirty="0">
                <a:solidFill>
                  <a:schemeClr val="bg2"/>
                </a:solidFill>
              </a:rPr>
              <a:t> . y o u r w e b s I t e . c o m</a:t>
            </a:r>
          </a:p>
        </p:txBody>
      </p:sp>
    </p:spTree>
    <p:extLst>
      <p:ext uri="{BB962C8B-B14F-4D97-AF65-F5344CB8AC3E}">
        <p14:creationId xmlns:p14="http://schemas.microsoft.com/office/powerpoint/2010/main" val="62054989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1" grpId="0" build="p"/>
      <p:bldP spid="30" grpId="0" animBg="1"/>
      <p:bldP spid="33" grpId="0"/>
      <p:bldP spid="63" grpId="0" animBg="1"/>
      <p:bldP spid="65" grpId="0" animBg="1"/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>
            <a:extLst>
              <a:ext uri="{FF2B5EF4-FFF2-40B4-BE49-F238E27FC236}">
                <a16:creationId xmlns:a16="http://schemas.microsoft.com/office/drawing/2014/main" id="{FA9D3C22-D262-406C-81E8-DF48A9281F9E}"/>
              </a:ext>
            </a:extLst>
          </p:cNvPr>
          <p:cNvSpPr/>
          <p:nvPr/>
        </p:nvSpPr>
        <p:spPr>
          <a:xfrm>
            <a:off x="1002324" y="2282154"/>
            <a:ext cx="3270738" cy="159965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49EF1CC6-B835-4750-A26C-A22D18F8C8AD}"/>
              </a:ext>
            </a:extLst>
          </p:cNvPr>
          <p:cNvSpPr txBox="1"/>
          <p:nvPr/>
        </p:nvSpPr>
        <p:spPr>
          <a:xfrm>
            <a:off x="1179444" y="2362549"/>
            <a:ext cx="143039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>
                <a:solidFill>
                  <a:schemeClr val="bg2">
                    <a:alpha val="30000"/>
                  </a:schemeClr>
                </a:solidFill>
                <a:latin typeface="+mj-lt"/>
              </a:rPr>
              <a:t>01</a:t>
            </a:r>
            <a:endParaRPr lang="en-ID" sz="5400" b="1" dirty="0">
              <a:solidFill>
                <a:schemeClr val="bg2">
                  <a:alpha val="30000"/>
                </a:schemeClr>
              </a:solidFill>
              <a:latin typeface="+mj-lt"/>
            </a:endParaRPr>
          </a:p>
        </p:txBody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5BD99A7E-4466-4B1C-AA1D-A35A56CACDD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TIMELINE</a:t>
            </a:r>
          </a:p>
        </p:txBody>
      </p:sp>
      <p:pic>
        <p:nvPicPr>
          <p:cNvPr id="34" name="PpHolder4">
            <a:extLst>
              <a:ext uri="{FF2B5EF4-FFF2-40B4-BE49-F238E27FC236}">
                <a16:creationId xmlns:a16="http://schemas.microsoft.com/office/drawing/2014/main" id="{BC3DA06B-21D5-4A92-ADE6-D04F7700F3AB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880" t="40705" r="34466" b="33654"/>
          <a:stretch>
            <a:fillRect/>
          </a:stretch>
        </p:blipFill>
        <p:spPr>
          <a:xfrm>
            <a:off x="3372348" y="2791562"/>
            <a:ext cx="2620107" cy="1758460"/>
          </a:xfrm>
          <a:custGeom>
            <a:avLst/>
            <a:gdLst>
              <a:gd name="connsiteX0" fmla="*/ 213952 w 2620107"/>
              <a:gd name="connsiteY0" fmla="*/ 0 h 1758460"/>
              <a:gd name="connsiteX1" fmla="*/ 2406155 w 2620107"/>
              <a:gd name="connsiteY1" fmla="*/ 0 h 1758460"/>
              <a:gd name="connsiteX2" fmla="*/ 2620107 w 2620107"/>
              <a:gd name="connsiteY2" fmla="*/ 213952 h 1758460"/>
              <a:gd name="connsiteX3" fmla="*/ 2620107 w 2620107"/>
              <a:gd name="connsiteY3" fmla="*/ 1544508 h 1758460"/>
              <a:gd name="connsiteX4" fmla="*/ 2406155 w 2620107"/>
              <a:gd name="connsiteY4" fmla="*/ 1758460 h 1758460"/>
              <a:gd name="connsiteX5" fmla="*/ 213952 w 2620107"/>
              <a:gd name="connsiteY5" fmla="*/ 1758460 h 1758460"/>
              <a:gd name="connsiteX6" fmla="*/ 0 w 2620107"/>
              <a:gd name="connsiteY6" fmla="*/ 1544508 h 1758460"/>
              <a:gd name="connsiteX7" fmla="*/ 0 w 2620107"/>
              <a:gd name="connsiteY7" fmla="*/ 213952 h 1758460"/>
              <a:gd name="connsiteX8" fmla="*/ 213952 w 2620107"/>
              <a:gd name="connsiteY8" fmla="*/ 0 h 1758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620107" h="1758460">
                <a:moveTo>
                  <a:pt x="213952" y="0"/>
                </a:moveTo>
                <a:lnTo>
                  <a:pt x="2406155" y="0"/>
                </a:lnTo>
                <a:cubicBezTo>
                  <a:pt x="2524318" y="0"/>
                  <a:pt x="2620107" y="95788"/>
                  <a:pt x="2620107" y="213952"/>
                </a:cubicBezTo>
                <a:lnTo>
                  <a:pt x="2620107" y="1544508"/>
                </a:lnTo>
                <a:cubicBezTo>
                  <a:pt x="2620107" y="1662671"/>
                  <a:pt x="2524318" y="1758460"/>
                  <a:pt x="2406155" y="1758460"/>
                </a:cubicBezTo>
                <a:lnTo>
                  <a:pt x="213952" y="1758460"/>
                </a:lnTo>
                <a:cubicBezTo>
                  <a:pt x="95790" y="1758460"/>
                  <a:pt x="0" y="1662671"/>
                  <a:pt x="0" y="1544508"/>
                </a:cubicBezTo>
                <a:lnTo>
                  <a:pt x="0" y="213952"/>
                </a:lnTo>
                <a:cubicBezTo>
                  <a:pt x="0" y="95788"/>
                  <a:pt x="95790" y="0"/>
                  <a:pt x="213952" y="0"/>
                </a:cubicBezTo>
                <a:close/>
              </a:path>
            </a:pathLst>
          </a:custGeom>
        </p:spPr>
      </p:pic>
      <p:pic>
        <p:nvPicPr>
          <p:cNvPr id="31" name="PpHolder5">
            <a:extLst>
              <a:ext uri="{FF2B5EF4-FFF2-40B4-BE49-F238E27FC236}">
                <a16:creationId xmlns:a16="http://schemas.microsoft.com/office/drawing/2014/main" id="{9058981A-F0EE-4174-981A-14D8DCDD809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344" t="14747" r="5977" b="71014"/>
          <a:stretch>
            <a:fillRect/>
          </a:stretch>
        </p:blipFill>
        <p:spPr>
          <a:xfrm>
            <a:off x="7620931" y="1011342"/>
            <a:ext cx="976520" cy="976520"/>
          </a:xfrm>
          <a:custGeom>
            <a:avLst/>
            <a:gdLst>
              <a:gd name="connsiteX0" fmla="*/ 162757 w 976520"/>
              <a:gd name="connsiteY0" fmla="*/ 0 h 976520"/>
              <a:gd name="connsiteX1" fmla="*/ 813763 w 976520"/>
              <a:gd name="connsiteY1" fmla="*/ 0 h 976520"/>
              <a:gd name="connsiteX2" fmla="*/ 976520 w 976520"/>
              <a:gd name="connsiteY2" fmla="*/ 162757 h 976520"/>
              <a:gd name="connsiteX3" fmla="*/ 976520 w 976520"/>
              <a:gd name="connsiteY3" fmla="*/ 813763 h 976520"/>
              <a:gd name="connsiteX4" fmla="*/ 813763 w 976520"/>
              <a:gd name="connsiteY4" fmla="*/ 976520 h 976520"/>
              <a:gd name="connsiteX5" fmla="*/ 162757 w 976520"/>
              <a:gd name="connsiteY5" fmla="*/ 976520 h 976520"/>
              <a:gd name="connsiteX6" fmla="*/ 0 w 976520"/>
              <a:gd name="connsiteY6" fmla="*/ 813763 h 976520"/>
              <a:gd name="connsiteX7" fmla="*/ 0 w 976520"/>
              <a:gd name="connsiteY7" fmla="*/ 162757 h 976520"/>
              <a:gd name="connsiteX8" fmla="*/ 162757 w 976520"/>
              <a:gd name="connsiteY8" fmla="*/ 0 h 976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76520" h="976520">
                <a:moveTo>
                  <a:pt x="162757" y="0"/>
                </a:moveTo>
                <a:lnTo>
                  <a:pt x="813763" y="0"/>
                </a:lnTo>
                <a:cubicBezTo>
                  <a:pt x="903651" y="0"/>
                  <a:pt x="976520" y="72869"/>
                  <a:pt x="976520" y="162757"/>
                </a:cubicBezTo>
                <a:lnTo>
                  <a:pt x="976520" y="813763"/>
                </a:lnTo>
                <a:cubicBezTo>
                  <a:pt x="976520" y="903652"/>
                  <a:pt x="903651" y="976520"/>
                  <a:pt x="813763" y="976520"/>
                </a:cubicBezTo>
                <a:lnTo>
                  <a:pt x="162757" y="976520"/>
                </a:lnTo>
                <a:cubicBezTo>
                  <a:pt x="72869" y="976520"/>
                  <a:pt x="0" y="903652"/>
                  <a:pt x="0" y="813763"/>
                </a:cubicBezTo>
                <a:lnTo>
                  <a:pt x="0" y="162757"/>
                </a:lnTo>
                <a:cubicBezTo>
                  <a:pt x="0" y="72869"/>
                  <a:pt x="72869" y="0"/>
                  <a:pt x="162757" y="0"/>
                </a:cubicBezTo>
                <a:close/>
              </a:path>
            </a:pathLst>
          </a:cu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FDBE9E57-1069-41E7-B1F1-A5C043211684}"/>
              </a:ext>
            </a:extLst>
          </p:cNvPr>
          <p:cNvSpPr txBox="1"/>
          <p:nvPr/>
        </p:nvSpPr>
        <p:spPr>
          <a:xfrm>
            <a:off x="1588780" y="2941226"/>
            <a:ext cx="1605238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589E12C-78D0-4BC7-A98B-2EA38E227231}"/>
              </a:ext>
            </a:extLst>
          </p:cNvPr>
          <p:cNvSpPr txBox="1"/>
          <p:nvPr/>
        </p:nvSpPr>
        <p:spPr>
          <a:xfrm>
            <a:off x="1588780" y="2699929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C32A4D9-57DD-4417-B28D-D738DD14B533}"/>
              </a:ext>
            </a:extLst>
          </p:cNvPr>
          <p:cNvSpPr txBox="1"/>
          <p:nvPr/>
        </p:nvSpPr>
        <p:spPr>
          <a:xfrm rot="5400000">
            <a:off x="3105764" y="2998711"/>
            <a:ext cx="14303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bg2"/>
                </a:solidFill>
                <a:latin typeface="+mj-lt"/>
              </a:rPr>
              <a:t>START</a:t>
            </a:r>
            <a:endParaRPr lang="en-ID" sz="2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466753B5-DCD5-4A34-8B48-203FFC858EEE}"/>
              </a:ext>
            </a:extLst>
          </p:cNvPr>
          <p:cNvSpPr txBox="1"/>
          <p:nvPr/>
        </p:nvSpPr>
        <p:spPr>
          <a:xfrm>
            <a:off x="6510338" y="3020792"/>
            <a:ext cx="143039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700" b="1" dirty="0">
                <a:solidFill>
                  <a:schemeClr val="accent1"/>
                </a:solidFill>
                <a:latin typeface="+mj-lt"/>
              </a:rPr>
              <a:t>2017 </a:t>
            </a:r>
            <a:endParaRPr lang="en-ID" sz="27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939D18A0-43AA-4F14-BEF6-31535BC319EF}"/>
              </a:ext>
            </a:extLst>
          </p:cNvPr>
          <p:cNvSpPr txBox="1"/>
          <p:nvPr/>
        </p:nvSpPr>
        <p:spPr>
          <a:xfrm>
            <a:off x="6510338" y="3416122"/>
            <a:ext cx="1605238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6DCA873B-9B44-4152-9508-813F139EE89E}"/>
              </a:ext>
            </a:extLst>
          </p:cNvPr>
          <p:cNvSpPr/>
          <p:nvPr/>
        </p:nvSpPr>
        <p:spPr>
          <a:xfrm>
            <a:off x="6580944" y="3944741"/>
            <a:ext cx="193271" cy="56111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ECF8D673-AA53-41B2-8C0F-97193A33F4C5}"/>
              </a:ext>
            </a:extLst>
          </p:cNvPr>
          <p:cNvSpPr/>
          <p:nvPr/>
        </p:nvSpPr>
        <p:spPr>
          <a:xfrm rot="16200000">
            <a:off x="4272960" y="6170587"/>
            <a:ext cx="63795" cy="63795"/>
          </a:xfrm>
          <a:prstGeom prst="ellipse">
            <a:avLst/>
          </a:prstGeom>
          <a:noFill/>
          <a:ln w="1905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43FFFDC5-CF57-453E-B83F-FEB5F1947BF1}"/>
              </a:ext>
            </a:extLst>
          </p:cNvPr>
          <p:cNvSpPr/>
          <p:nvPr/>
        </p:nvSpPr>
        <p:spPr>
          <a:xfrm rot="16200000">
            <a:off x="4451055" y="6170587"/>
            <a:ext cx="63795" cy="63795"/>
          </a:xfrm>
          <a:prstGeom prst="ellipse">
            <a:avLst/>
          </a:prstGeom>
          <a:noFill/>
          <a:ln w="1905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E1F299E9-8669-4F05-A763-96D85BB62322}"/>
              </a:ext>
            </a:extLst>
          </p:cNvPr>
          <p:cNvSpPr/>
          <p:nvPr/>
        </p:nvSpPr>
        <p:spPr>
          <a:xfrm rot="16200000">
            <a:off x="4629150" y="6170587"/>
            <a:ext cx="63795" cy="63795"/>
          </a:xfrm>
          <a:prstGeom prst="ellipse">
            <a:avLst/>
          </a:prstGeom>
          <a:noFill/>
          <a:ln w="1905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416F7ADA-B495-43CF-953B-92A2D054FC0D}"/>
              </a:ext>
            </a:extLst>
          </p:cNvPr>
          <p:cNvSpPr/>
          <p:nvPr/>
        </p:nvSpPr>
        <p:spPr>
          <a:xfrm rot="16200000">
            <a:off x="4807245" y="6170587"/>
            <a:ext cx="63795" cy="63795"/>
          </a:xfrm>
          <a:prstGeom prst="ellipse">
            <a:avLst/>
          </a:prstGeom>
          <a:noFill/>
          <a:ln w="1905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C70400FB-5DCB-43BD-AE48-B98B98FC758A}"/>
              </a:ext>
            </a:extLst>
          </p:cNvPr>
          <p:cNvSpPr txBox="1"/>
          <p:nvPr/>
        </p:nvSpPr>
        <p:spPr>
          <a:xfrm>
            <a:off x="1828800" y="5189902"/>
            <a:ext cx="5486400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70" name="Rectangle: Rounded Corners 69">
            <a:extLst>
              <a:ext uri="{FF2B5EF4-FFF2-40B4-BE49-F238E27FC236}">
                <a16:creationId xmlns:a16="http://schemas.microsoft.com/office/drawing/2014/main" id="{420FA10D-2158-4E08-A2EF-A8D4D896CF1E}"/>
              </a:ext>
            </a:extLst>
          </p:cNvPr>
          <p:cNvSpPr/>
          <p:nvPr/>
        </p:nvSpPr>
        <p:spPr>
          <a:xfrm>
            <a:off x="7484897" y="1788336"/>
            <a:ext cx="344955" cy="344955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75" name="Group 74">
            <a:extLst>
              <a:ext uri="{FF2B5EF4-FFF2-40B4-BE49-F238E27FC236}">
                <a16:creationId xmlns:a16="http://schemas.microsoft.com/office/drawing/2014/main" id="{C662C2E5-3C95-4B9F-9D81-287B022EB5BD}"/>
              </a:ext>
            </a:extLst>
          </p:cNvPr>
          <p:cNvGrpSpPr/>
          <p:nvPr/>
        </p:nvGrpSpPr>
        <p:grpSpPr>
          <a:xfrm>
            <a:off x="7570925" y="1876881"/>
            <a:ext cx="155900" cy="173227"/>
            <a:chOff x="10161242" y="1807198"/>
            <a:chExt cx="207866" cy="230969"/>
          </a:xfrm>
        </p:grpSpPr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35E7172A-797E-4072-8F3A-F0052AA60B08}"/>
                </a:ext>
              </a:extLst>
            </p:cNvPr>
            <p:cNvSpPr/>
            <p:nvPr/>
          </p:nvSpPr>
          <p:spPr>
            <a:xfrm>
              <a:off x="10161242" y="1833073"/>
              <a:ext cx="207866" cy="205094"/>
            </a:xfrm>
            <a:custGeom>
              <a:avLst/>
              <a:gdLst>
                <a:gd name="connsiteX0" fmla="*/ 243360 w 253353"/>
                <a:gd name="connsiteY0" fmla="*/ 97336 h 249975"/>
                <a:gd name="connsiteX1" fmla="*/ 203870 w 253353"/>
                <a:gd name="connsiteY1" fmla="*/ 92640 h 249975"/>
                <a:gd name="connsiteX2" fmla="*/ 205661 w 253353"/>
                <a:gd name="connsiteY2" fmla="*/ 43861 h 249975"/>
                <a:gd name="connsiteX3" fmla="*/ 199276 w 253353"/>
                <a:gd name="connsiteY3" fmla="*/ 31903 h 249975"/>
                <a:gd name="connsiteX4" fmla="*/ 174211 w 253353"/>
                <a:gd name="connsiteY4" fmla="*/ 16364 h 249975"/>
                <a:gd name="connsiteX5" fmla="*/ 170022 w 253353"/>
                <a:gd name="connsiteY5" fmla="*/ 14641 h 249975"/>
                <a:gd name="connsiteX6" fmla="*/ 105197 w 253353"/>
                <a:gd name="connsiteY6" fmla="*/ 318 h 249975"/>
                <a:gd name="connsiteX7" fmla="*/ 92395 w 253353"/>
                <a:gd name="connsiteY7" fmla="*/ 4304 h 249975"/>
                <a:gd name="connsiteX8" fmla="*/ 63343 w 253353"/>
                <a:gd name="connsiteY8" fmla="*/ 35349 h 249975"/>
                <a:gd name="connsiteX9" fmla="*/ 64002 w 253353"/>
                <a:gd name="connsiteY9" fmla="*/ 54452 h 249975"/>
                <a:gd name="connsiteX10" fmla="*/ 83105 w 253353"/>
                <a:gd name="connsiteY10" fmla="*/ 53793 h 249975"/>
                <a:gd name="connsiteX11" fmla="*/ 106751 w 253353"/>
                <a:gd name="connsiteY11" fmla="*/ 28390 h 249975"/>
                <a:gd name="connsiteX12" fmla="*/ 146106 w 253353"/>
                <a:gd name="connsiteY12" fmla="*/ 37071 h 249975"/>
                <a:gd name="connsiteX13" fmla="*/ 102191 w 253353"/>
                <a:gd name="connsiteY13" fmla="*/ 87202 h 249975"/>
                <a:gd name="connsiteX14" fmla="*/ 98813 w 253353"/>
                <a:gd name="connsiteY14" fmla="*/ 92539 h 249975"/>
                <a:gd name="connsiteX15" fmla="*/ 97867 w 253353"/>
                <a:gd name="connsiteY15" fmla="*/ 93890 h 249975"/>
                <a:gd name="connsiteX16" fmla="*/ 66012 w 253353"/>
                <a:gd name="connsiteY16" fmla="*/ 150304 h 249975"/>
                <a:gd name="connsiteX17" fmla="*/ 20273 w 253353"/>
                <a:gd name="connsiteY17" fmla="*/ 123854 h 249975"/>
                <a:gd name="connsiteX18" fmla="*/ 1812 w 253353"/>
                <a:gd name="connsiteY18" fmla="*/ 128802 h 249975"/>
                <a:gd name="connsiteX19" fmla="*/ 6761 w 253353"/>
                <a:gd name="connsiteY19" fmla="*/ 147264 h 249975"/>
                <a:gd name="connsiteX20" fmla="*/ 64391 w 253353"/>
                <a:gd name="connsiteY20" fmla="*/ 180504 h 249975"/>
                <a:gd name="connsiteX21" fmla="*/ 71147 w 253353"/>
                <a:gd name="connsiteY21" fmla="*/ 182328 h 249975"/>
                <a:gd name="connsiteX22" fmla="*/ 74694 w 253353"/>
                <a:gd name="connsiteY22" fmla="*/ 181855 h 249975"/>
                <a:gd name="connsiteX23" fmla="*/ 82902 w 253353"/>
                <a:gd name="connsiteY23" fmla="*/ 175470 h 249975"/>
                <a:gd name="connsiteX24" fmla="*/ 110636 w 253353"/>
                <a:gd name="connsiteY24" fmla="*/ 126184 h 249975"/>
                <a:gd name="connsiteX25" fmla="*/ 154551 w 253353"/>
                <a:gd name="connsiteY25" fmla="*/ 163343 h 249975"/>
                <a:gd name="connsiteX26" fmla="*/ 147018 w 253353"/>
                <a:gd name="connsiteY26" fmla="*/ 236444 h 249975"/>
                <a:gd name="connsiteX27" fmla="*/ 159070 w 253353"/>
                <a:gd name="connsiteY27" fmla="*/ 251273 h 249975"/>
                <a:gd name="connsiteX28" fmla="*/ 159077 w 253353"/>
                <a:gd name="connsiteY28" fmla="*/ 251274 h 249975"/>
                <a:gd name="connsiteX29" fmla="*/ 160496 w 253353"/>
                <a:gd name="connsiteY29" fmla="*/ 251274 h 249975"/>
                <a:gd name="connsiteX30" fmla="*/ 174008 w 253353"/>
                <a:gd name="connsiteY30" fmla="*/ 239147 h 249975"/>
                <a:gd name="connsiteX31" fmla="*/ 182183 w 253353"/>
                <a:gd name="connsiteY31" fmla="*/ 159053 h 249975"/>
                <a:gd name="connsiteX32" fmla="*/ 177420 w 253353"/>
                <a:gd name="connsiteY32" fmla="*/ 147500 h 249975"/>
                <a:gd name="connsiteX33" fmla="*/ 140262 w 253353"/>
                <a:gd name="connsiteY33" fmla="*/ 115848 h 249975"/>
                <a:gd name="connsiteX34" fmla="*/ 177555 w 253353"/>
                <a:gd name="connsiteY34" fmla="*/ 73183 h 249975"/>
                <a:gd name="connsiteX35" fmla="*/ 176407 w 253353"/>
                <a:gd name="connsiteY35" fmla="*/ 104193 h 249975"/>
                <a:gd name="connsiteX36" fmla="*/ 188331 w 253353"/>
                <a:gd name="connsiteY36" fmla="*/ 118010 h 249975"/>
                <a:gd name="connsiteX37" fmla="*/ 240184 w 253353"/>
                <a:gd name="connsiteY37" fmla="*/ 124158 h 249975"/>
                <a:gd name="connsiteX38" fmla="*/ 241806 w 253353"/>
                <a:gd name="connsiteY38" fmla="*/ 124158 h 249975"/>
                <a:gd name="connsiteX39" fmla="*/ 256095 w 253353"/>
                <a:gd name="connsiteY39" fmla="*/ 111422 h 249975"/>
                <a:gd name="connsiteX40" fmla="*/ 243360 w 253353"/>
                <a:gd name="connsiteY40" fmla="*/ 97133 h 249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253353" h="249975">
                  <a:moveTo>
                    <a:pt x="243360" y="97336"/>
                  </a:moveTo>
                  <a:lnTo>
                    <a:pt x="203870" y="92640"/>
                  </a:lnTo>
                  <a:lnTo>
                    <a:pt x="205661" y="43861"/>
                  </a:lnTo>
                  <a:cubicBezTo>
                    <a:pt x="205831" y="39019"/>
                    <a:pt x="203395" y="34456"/>
                    <a:pt x="199276" y="31903"/>
                  </a:cubicBezTo>
                  <a:lnTo>
                    <a:pt x="174211" y="16364"/>
                  </a:lnTo>
                  <a:cubicBezTo>
                    <a:pt x="172922" y="15558"/>
                    <a:pt x="171506" y="14976"/>
                    <a:pt x="170022" y="14641"/>
                  </a:cubicBezTo>
                  <a:lnTo>
                    <a:pt x="105197" y="318"/>
                  </a:lnTo>
                  <a:cubicBezTo>
                    <a:pt x="100525" y="-714"/>
                    <a:pt x="95655" y="803"/>
                    <a:pt x="92395" y="4304"/>
                  </a:cubicBezTo>
                  <a:lnTo>
                    <a:pt x="63343" y="35349"/>
                  </a:lnTo>
                  <a:cubicBezTo>
                    <a:pt x="58250" y="40806"/>
                    <a:pt x="58545" y="49358"/>
                    <a:pt x="64002" y="54452"/>
                  </a:cubicBezTo>
                  <a:cubicBezTo>
                    <a:pt x="69459" y="59545"/>
                    <a:pt x="78012" y="59250"/>
                    <a:pt x="83105" y="53793"/>
                  </a:cubicBezTo>
                  <a:lnTo>
                    <a:pt x="106751" y="28390"/>
                  </a:lnTo>
                  <a:lnTo>
                    <a:pt x="146106" y="37071"/>
                  </a:lnTo>
                  <a:lnTo>
                    <a:pt x="102191" y="87202"/>
                  </a:lnTo>
                  <a:cubicBezTo>
                    <a:pt x="100840" y="88828"/>
                    <a:pt x="99704" y="90622"/>
                    <a:pt x="98813" y="92539"/>
                  </a:cubicBezTo>
                  <a:cubicBezTo>
                    <a:pt x="98460" y="92962"/>
                    <a:pt x="98143" y="93414"/>
                    <a:pt x="97867" y="93890"/>
                  </a:cubicBezTo>
                  <a:lnTo>
                    <a:pt x="66012" y="150304"/>
                  </a:lnTo>
                  <a:lnTo>
                    <a:pt x="20273" y="123854"/>
                  </a:lnTo>
                  <a:cubicBezTo>
                    <a:pt x="13809" y="120122"/>
                    <a:pt x="5543" y="122338"/>
                    <a:pt x="1812" y="128802"/>
                  </a:cubicBezTo>
                  <a:cubicBezTo>
                    <a:pt x="-1919" y="135267"/>
                    <a:pt x="297" y="143532"/>
                    <a:pt x="6761" y="147264"/>
                  </a:cubicBezTo>
                  <a:lnTo>
                    <a:pt x="64391" y="180504"/>
                  </a:lnTo>
                  <a:cubicBezTo>
                    <a:pt x="66439" y="181705"/>
                    <a:pt x="68772" y="182335"/>
                    <a:pt x="71147" y="182328"/>
                  </a:cubicBezTo>
                  <a:cubicBezTo>
                    <a:pt x="72344" y="182322"/>
                    <a:pt x="73536" y="182163"/>
                    <a:pt x="74694" y="181855"/>
                  </a:cubicBezTo>
                  <a:cubicBezTo>
                    <a:pt x="78172" y="180907"/>
                    <a:pt x="81127" y="178608"/>
                    <a:pt x="82902" y="175470"/>
                  </a:cubicBezTo>
                  <a:lnTo>
                    <a:pt x="110636" y="126184"/>
                  </a:lnTo>
                  <a:lnTo>
                    <a:pt x="154551" y="163343"/>
                  </a:lnTo>
                  <a:lnTo>
                    <a:pt x="147018" y="236444"/>
                  </a:lnTo>
                  <a:cubicBezTo>
                    <a:pt x="146251" y="243867"/>
                    <a:pt x="151647" y="250506"/>
                    <a:pt x="159070" y="251273"/>
                  </a:cubicBezTo>
                  <a:cubicBezTo>
                    <a:pt x="159073" y="251273"/>
                    <a:pt x="159075" y="251273"/>
                    <a:pt x="159077" y="251274"/>
                  </a:cubicBezTo>
                  <a:lnTo>
                    <a:pt x="160496" y="251274"/>
                  </a:lnTo>
                  <a:cubicBezTo>
                    <a:pt x="167450" y="251310"/>
                    <a:pt x="173296" y="246063"/>
                    <a:pt x="174008" y="239147"/>
                  </a:cubicBezTo>
                  <a:lnTo>
                    <a:pt x="182183" y="159053"/>
                  </a:lnTo>
                  <a:cubicBezTo>
                    <a:pt x="182578" y="154655"/>
                    <a:pt x="180800" y="150341"/>
                    <a:pt x="177420" y="147500"/>
                  </a:cubicBezTo>
                  <a:lnTo>
                    <a:pt x="140262" y="115848"/>
                  </a:lnTo>
                  <a:lnTo>
                    <a:pt x="177555" y="73183"/>
                  </a:lnTo>
                  <a:lnTo>
                    <a:pt x="176407" y="104193"/>
                  </a:lnTo>
                  <a:cubicBezTo>
                    <a:pt x="176201" y="111193"/>
                    <a:pt x="181377" y="117190"/>
                    <a:pt x="188331" y="118010"/>
                  </a:cubicBezTo>
                  <a:lnTo>
                    <a:pt x="240184" y="124158"/>
                  </a:lnTo>
                  <a:lnTo>
                    <a:pt x="241806" y="124158"/>
                  </a:lnTo>
                  <a:cubicBezTo>
                    <a:pt x="249268" y="124587"/>
                    <a:pt x="255666" y="118885"/>
                    <a:pt x="256095" y="111422"/>
                  </a:cubicBezTo>
                  <a:cubicBezTo>
                    <a:pt x="256524" y="103960"/>
                    <a:pt x="250822" y="97562"/>
                    <a:pt x="243360" y="97133"/>
                  </a:cubicBezTo>
                  <a:close/>
                </a:path>
              </a:pathLst>
            </a:custGeom>
            <a:solidFill>
              <a:schemeClr val="bg2"/>
            </a:solidFill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711456F0-22DE-424B-8532-70A4FA985412}"/>
                </a:ext>
              </a:extLst>
            </p:cNvPr>
            <p:cNvSpPr/>
            <p:nvPr/>
          </p:nvSpPr>
          <p:spPr>
            <a:xfrm>
              <a:off x="10310216" y="1807198"/>
              <a:ext cx="44345" cy="44345"/>
            </a:xfrm>
            <a:custGeom>
              <a:avLst/>
              <a:gdLst>
                <a:gd name="connsiteX0" fmla="*/ 54049 w 54048"/>
                <a:gd name="connsiteY0" fmla="*/ 27024 h 54048"/>
                <a:gd name="connsiteX1" fmla="*/ 27024 w 54048"/>
                <a:gd name="connsiteY1" fmla="*/ 54049 h 54048"/>
                <a:gd name="connsiteX2" fmla="*/ 0 w 54048"/>
                <a:gd name="connsiteY2" fmla="*/ 27024 h 54048"/>
                <a:gd name="connsiteX3" fmla="*/ 27024 w 54048"/>
                <a:gd name="connsiteY3" fmla="*/ 0 h 54048"/>
                <a:gd name="connsiteX4" fmla="*/ 54049 w 54048"/>
                <a:gd name="connsiteY4" fmla="*/ 27024 h 540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4048" h="54048">
                  <a:moveTo>
                    <a:pt x="54049" y="27024"/>
                  </a:moveTo>
                  <a:cubicBezTo>
                    <a:pt x="54049" y="41950"/>
                    <a:pt x="41950" y="54049"/>
                    <a:pt x="27024" y="54049"/>
                  </a:cubicBezTo>
                  <a:cubicBezTo>
                    <a:pt x="12099" y="54049"/>
                    <a:pt x="0" y="41950"/>
                    <a:pt x="0" y="27024"/>
                  </a:cubicBezTo>
                  <a:cubicBezTo>
                    <a:pt x="0" y="12099"/>
                    <a:pt x="12099" y="0"/>
                    <a:pt x="27024" y="0"/>
                  </a:cubicBezTo>
                  <a:cubicBezTo>
                    <a:pt x="41950" y="0"/>
                    <a:pt x="54049" y="12099"/>
                    <a:pt x="54049" y="27024"/>
                  </a:cubicBezTo>
                  <a:close/>
                </a:path>
              </a:pathLst>
            </a:custGeom>
            <a:solidFill>
              <a:schemeClr val="bg2"/>
            </a:solidFill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</p:spTree>
    <p:extLst>
      <p:ext uri="{BB962C8B-B14F-4D97-AF65-F5344CB8AC3E}">
        <p14:creationId xmlns:p14="http://schemas.microsoft.com/office/powerpoint/2010/main" val="359301255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33" grpId="0"/>
      <p:bldP spid="22" grpId="0" build="p"/>
      <p:bldP spid="30" grpId="0"/>
      <p:bldP spid="32" grpId="0"/>
      <p:bldP spid="25" grpId="0"/>
      <p:bldP spid="41" grpId="0"/>
      <p:bldP spid="42" grpId="0"/>
      <p:bldP spid="44" grpId="0" animBg="1"/>
      <p:bldP spid="50" grpId="0" animBg="1"/>
      <p:bldP spid="51" grpId="0" animBg="1"/>
      <p:bldP spid="52" grpId="0" animBg="1"/>
      <p:bldP spid="53" grpId="0" animBg="1"/>
      <p:bldP spid="56" grpId="0"/>
      <p:bldP spid="7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PpHolder1">
            <a:extLst>
              <a:ext uri="{FF2B5EF4-FFF2-40B4-BE49-F238E27FC236}">
                <a16:creationId xmlns:a16="http://schemas.microsoft.com/office/drawing/2014/main" id="{DFEB209E-3032-42A5-A600-A6EBB2896F8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31" t="31312" r="44752" b="41090"/>
          <a:stretch>
            <a:fillRect/>
          </a:stretch>
        </p:blipFill>
        <p:spPr>
          <a:xfrm>
            <a:off x="844061" y="2147371"/>
            <a:ext cx="4207772" cy="1892696"/>
          </a:xfrm>
          <a:custGeom>
            <a:avLst/>
            <a:gdLst>
              <a:gd name="connsiteX0" fmla="*/ 0 w 4207772"/>
              <a:gd name="connsiteY0" fmla="*/ 0 h 1892696"/>
              <a:gd name="connsiteX1" fmla="*/ 4207772 w 4207772"/>
              <a:gd name="connsiteY1" fmla="*/ 0 h 1892696"/>
              <a:gd name="connsiteX2" fmla="*/ 4207772 w 4207772"/>
              <a:gd name="connsiteY2" fmla="*/ 1892696 h 1892696"/>
              <a:gd name="connsiteX3" fmla="*/ 0 w 4207772"/>
              <a:gd name="connsiteY3" fmla="*/ 1892696 h 18926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07772" h="1892696">
                <a:moveTo>
                  <a:pt x="0" y="0"/>
                </a:moveTo>
                <a:lnTo>
                  <a:pt x="4207772" y="0"/>
                </a:lnTo>
                <a:lnTo>
                  <a:pt x="4207772" y="1892696"/>
                </a:lnTo>
                <a:lnTo>
                  <a:pt x="0" y="1892696"/>
                </a:lnTo>
                <a:close/>
              </a:path>
            </a:pathLst>
          </a:custGeom>
        </p:spPr>
      </p:pic>
      <p:sp>
        <p:nvSpPr>
          <p:cNvPr id="65" name="Rectangle: Rounded Corners 64">
            <a:extLst>
              <a:ext uri="{FF2B5EF4-FFF2-40B4-BE49-F238E27FC236}">
                <a16:creationId xmlns:a16="http://schemas.microsoft.com/office/drawing/2014/main" id="{ED73F545-DE58-42BC-BC1C-0A2DB817193D}"/>
              </a:ext>
            </a:extLst>
          </p:cNvPr>
          <p:cNvSpPr/>
          <p:nvPr/>
        </p:nvSpPr>
        <p:spPr>
          <a:xfrm>
            <a:off x="4402407" y="1064940"/>
            <a:ext cx="3493577" cy="2164858"/>
          </a:xfrm>
          <a:prstGeom prst="roundRect">
            <a:avLst>
              <a:gd name="adj" fmla="val 10883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FEF5231F-76D4-465D-91AB-CE20EAD75010}"/>
              </a:ext>
            </a:extLst>
          </p:cNvPr>
          <p:cNvSpPr/>
          <p:nvPr/>
        </p:nvSpPr>
        <p:spPr>
          <a:xfrm>
            <a:off x="844062" y="2463828"/>
            <a:ext cx="2179375" cy="1576238"/>
          </a:xfrm>
          <a:custGeom>
            <a:avLst/>
            <a:gdLst>
              <a:gd name="connsiteX0" fmla="*/ 0 w 2905833"/>
              <a:gd name="connsiteY0" fmla="*/ 0 h 2101650"/>
              <a:gd name="connsiteX1" fmla="*/ 2514423 w 2905833"/>
              <a:gd name="connsiteY1" fmla="*/ 0 h 2101650"/>
              <a:gd name="connsiteX2" fmla="*/ 2905833 w 2905833"/>
              <a:gd name="connsiteY2" fmla="*/ 391410 h 2101650"/>
              <a:gd name="connsiteX3" fmla="*/ 2905833 w 2905833"/>
              <a:gd name="connsiteY3" fmla="*/ 1957005 h 2101650"/>
              <a:gd name="connsiteX4" fmla="*/ 2897881 w 2905833"/>
              <a:gd name="connsiteY4" fmla="*/ 2035888 h 2101650"/>
              <a:gd name="connsiteX5" fmla="*/ 2877467 w 2905833"/>
              <a:gd name="connsiteY5" fmla="*/ 2101650 h 2101650"/>
              <a:gd name="connsiteX6" fmla="*/ 0 w 2905833"/>
              <a:gd name="connsiteY6" fmla="*/ 2101650 h 2101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905833" h="2101650">
                <a:moveTo>
                  <a:pt x="0" y="0"/>
                </a:moveTo>
                <a:lnTo>
                  <a:pt x="2514423" y="0"/>
                </a:lnTo>
                <a:cubicBezTo>
                  <a:pt x="2730593" y="0"/>
                  <a:pt x="2905833" y="175240"/>
                  <a:pt x="2905833" y="391410"/>
                </a:cubicBezTo>
                <a:lnTo>
                  <a:pt x="2905833" y="1957005"/>
                </a:lnTo>
                <a:cubicBezTo>
                  <a:pt x="2905833" y="1984026"/>
                  <a:pt x="2903095" y="2010408"/>
                  <a:pt x="2897881" y="2035888"/>
                </a:cubicBezTo>
                <a:lnTo>
                  <a:pt x="2877467" y="2101650"/>
                </a:lnTo>
                <a:lnTo>
                  <a:pt x="0" y="210165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AE6D5E08-5939-47AB-80F1-AF67F5623BBB}"/>
              </a:ext>
            </a:extLst>
          </p:cNvPr>
          <p:cNvGrpSpPr/>
          <p:nvPr/>
        </p:nvGrpSpPr>
        <p:grpSpPr>
          <a:xfrm rot="5400000">
            <a:off x="8186958" y="1133798"/>
            <a:ext cx="681601" cy="444877"/>
            <a:chOff x="2438034" y="780754"/>
            <a:chExt cx="4365174" cy="284912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72B502CE-4D0B-45C4-AD94-D06D5B2698F3}"/>
                </a:ext>
              </a:extLst>
            </p:cNvPr>
            <p:cNvGrpSpPr/>
            <p:nvPr/>
          </p:nvGrpSpPr>
          <p:grpSpPr>
            <a:xfrm>
              <a:off x="2438034" y="780754"/>
              <a:ext cx="4365174" cy="2849126"/>
              <a:chOff x="4690044" y="1193071"/>
              <a:chExt cx="5453690" cy="3559595"/>
            </a:xfrm>
            <a:grpFill/>
          </p:grpSpPr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id="{543A6140-E78F-4207-B943-413B6592C3B3}"/>
                  </a:ext>
                </a:extLst>
              </p:cNvPr>
              <p:cNvSpPr/>
              <p:nvPr/>
            </p:nvSpPr>
            <p:spPr>
              <a:xfrm>
                <a:off x="4690044" y="1193071"/>
                <a:ext cx="1240986" cy="1330528"/>
              </a:xfrm>
              <a:custGeom>
                <a:avLst/>
                <a:gdLst>
                  <a:gd name="connsiteX0" fmla="*/ 212789 w 254793"/>
                  <a:gd name="connsiteY0" fmla="*/ 152114 h 273177"/>
                  <a:gd name="connsiteX1" fmla="*/ 233267 w 254793"/>
                  <a:gd name="connsiteY1" fmla="*/ 122015 h 273177"/>
                  <a:gd name="connsiteX2" fmla="*/ 240030 w 254793"/>
                  <a:gd name="connsiteY2" fmla="*/ 88011 h 273177"/>
                  <a:gd name="connsiteX3" fmla="*/ 212598 w 254793"/>
                  <a:gd name="connsiteY3" fmla="*/ 21908 h 273177"/>
                  <a:gd name="connsiteX4" fmla="*/ 137636 w 254793"/>
                  <a:gd name="connsiteY4" fmla="*/ 0 h 273177"/>
                  <a:gd name="connsiteX5" fmla="*/ 0 w 254793"/>
                  <a:gd name="connsiteY5" fmla="*/ 0 h 273177"/>
                  <a:gd name="connsiteX6" fmla="*/ 0 w 254793"/>
                  <a:gd name="connsiteY6" fmla="*/ 273177 h 273177"/>
                  <a:gd name="connsiteX7" fmla="*/ 74105 w 254793"/>
                  <a:gd name="connsiteY7" fmla="*/ 273177 h 273177"/>
                  <a:gd name="connsiteX8" fmla="*/ 74105 w 254793"/>
                  <a:gd name="connsiteY8" fmla="*/ 182690 h 273177"/>
                  <a:gd name="connsiteX9" fmla="*/ 108966 w 254793"/>
                  <a:gd name="connsiteY9" fmla="*/ 182690 h 273177"/>
                  <a:gd name="connsiteX10" fmla="*/ 159734 w 254793"/>
                  <a:gd name="connsiteY10" fmla="*/ 273177 h 273177"/>
                  <a:gd name="connsiteX11" fmla="*/ 254794 w 254793"/>
                  <a:gd name="connsiteY11" fmla="*/ 273177 h 273177"/>
                  <a:gd name="connsiteX12" fmla="*/ 185166 w 254793"/>
                  <a:gd name="connsiteY12" fmla="*/ 167640 h 273177"/>
                  <a:gd name="connsiteX13" fmla="*/ 212789 w 254793"/>
                  <a:gd name="connsiteY13" fmla="*/ 152114 h 273177"/>
                  <a:gd name="connsiteX14" fmla="*/ 150305 w 254793"/>
                  <a:gd name="connsiteY14" fmla="*/ 120777 h 273177"/>
                  <a:gd name="connsiteX15" fmla="*/ 126968 w 254793"/>
                  <a:gd name="connsiteY15" fmla="*/ 129350 h 273177"/>
                  <a:gd name="connsiteX16" fmla="*/ 74105 w 254793"/>
                  <a:gd name="connsiteY16" fmla="*/ 129350 h 273177"/>
                  <a:gd name="connsiteX17" fmla="*/ 74105 w 254793"/>
                  <a:gd name="connsiteY17" fmla="*/ 56483 h 273177"/>
                  <a:gd name="connsiteX18" fmla="*/ 128588 w 254793"/>
                  <a:gd name="connsiteY18" fmla="*/ 56483 h 273177"/>
                  <a:gd name="connsiteX19" fmla="*/ 150876 w 254793"/>
                  <a:gd name="connsiteY19" fmla="*/ 65056 h 273177"/>
                  <a:gd name="connsiteX20" fmla="*/ 159639 w 254793"/>
                  <a:gd name="connsiteY20" fmla="*/ 91631 h 273177"/>
                  <a:gd name="connsiteX21" fmla="*/ 150305 w 254793"/>
                  <a:gd name="connsiteY21" fmla="*/ 120777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12789" y="152114"/>
                    </a:move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215" y="7334"/>
                      <a:pt x="169259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5" y="273177"/>
                    </a:lnTo>
                    <a:lnTo>
                      <a:pt x="74105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lnTo>
                      <a:pt x="185166" y="167640"/>
                    </a:lnTo>
                    <a:cubicBezTo>
                      <a:pt x="195929" y="164306"/>
                      <a:pt x="205169" y="159258"/>
                      <a:pt x="212789" y="152114"/>
                    </a:cubicBezTo>
                    <a:close/>
                    <a:moveTo>
                      <a:pt x="150305" y="120777"/>
                    </a:moveTo>
                    <a:cubicBezTo>
                      <a:pt x="144018" y="126492"/>
                      <a:pt x="136208" y="129350"/>
                      <a:pt x="126968" y="129350"/>
                    </a:cubicBezTo>
                    <a:lnTo>
                      <a:pt x="74105" y="129350"/>
                    </a:lnTo>
                    <a:lnTo>
                      <a:pt x="74105" y="56483"/>
                    </a:lnTo>
                    <a:lnTo>
                      <a:pt x="128588" y="56483"/>
                    </a:lnTo>
                    <a:cubicBezTo>
                      <a:pt x="137636" y="56483"/>
                      <a:pt x="145066" y="59341"/>
                      <a:pt x="150876" y="65056"/>
                    </a:cubicBezTo>
                    <a:cubicBezTo>
                      <a:pt x="156781" y="70771"/>
                      <a:pt x="159639" y="79629"/>
                      <a:pt x="159639" y="91631"/>
                    </a:cubicBezTo>
                    <a:cubicBezTo>
                      <a:pt x="159734" y="105347"/>
                      <a:pt x="156591" y="115062"/>
                      <a:pt x="150305" y="12077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1249CEDA-002A-45C1-A78A-059A440FF7AD}"/>
                  </a:ext>
                </a:extLst>
              </p:cNvPr>
              <p:cNvSpPr/>
              <p:nvPr/>
            </p:nvSpPr>
            <p:spPr>
              <a:xfrm>
                <a:off x="6758578" y="1199945"/>
                <a:ext cx="1191350" cy="1376450"/>
              </a:xfrm>
              <a:custGeom>
                <a:avLst/>
                <a:gdLst>
                  <a:gd name="connsiteX0" fmla="*/ 174022 w 244602"/>
                  <a:gd name="connsiteY0" fmla="*/ 169164 h 282606"/>
                  <a:gd name="connsiteX1" fmla="*/ 161163 w 244602"/>
                  <a:gd name="connsiteY1" fmla="*/ 212122 h 282606"/>
                  <a:gd name="connsiteX2" fmla="*/ 125730 w 244602"/>
                  <a:gd name="connsiteY2" fmla="*/ 226028 h 282606"/>
                  <a:gd name="connsiteX3" fmla="*/ 88868 w 244602"/>
                  <a:gd name="connsiteY3" fmla="*/ 212122 h 282606"/>
                  <a:gd name="connsiteX4" fmla="*/ 77438 w 244602"/>
                  <a:gd name="connsiteY4" fmla="*/ 169164 h 282606"/>
                  <a:gd name="connsiteX5" fmla="*/ 77438 w 244602"/>
                  <a:gd name="connsiteY5" fmla="*/ 0 h 282606"/>
                  <a:gd name="connsiteX6" fmla="*/ 0 w 244602"/>
                  <a:gd name="connsiteY6" fmla="*/ 0 h 282606"/>
                  <a:gd name="connsiteX7" fmla="*/ 0 w 244602"/>
                  <a:gd name="connsiteY7" fmla="*/ 173260 h 282606"/>
                  <a:gd name="connsiteX8" fmla="*/ 32195 w 244602"/>
                  <a:gd name="connsiteY8" fmla="*/ 256413 h 282606"/>
                  <a:gd name="connsiteX9" fmla="*/ 129445 w 244602"/>
                  <a:gd name="connsiteY9" fmla="*/ 282607 h 282606"/>
                  <a:gd name="connsiteX10" fmla="*/ 189071 w 244602"/>
                  <a:gd name="connsiteY10" fmla="*/ 271177 h 282606"/>
                  <a:gd name="connsiteX11" fmla="*/ 229838 w 244602"/>
                  <a:gd name="connsiteY11" fmla="*/ 235553 h 282606"/>
                  <a:gd name="connsiteX12" fmla="*/ 244602 w 244602"/>
                  <a:gd name="connsiteY12" fmla="*/ 173260 h 282606"/>
                  <a:gd name="connsiteX13" fmla="*/ 244602 w 244602"/>
                  <a:gd name="connsiteY13" fmla="*/ 0 h 282606"/>
                  <a:gd name="connsiteX14" fmla="*/ 174117 w 244602"/>
                  <a:gd name="connsiteY14" fmla="*/ 0 h 282606"/>
                  <a:gd name="connsiteX15" fmla="*/ 174117 w 244602"/>
                  <a:gd name="connsiteY15" fmla="*/ 169164 h 282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44602" h="282606">
                    <a:moveTo>
                      <a:pt x="174022" y="169164"/>
                    </a:moveTo>
                    <a:cubicBezTo>
                      <a:pt x="174022" y="188595"/>
                      <a:pt x="169736" y="202883"/>
                      <a:pt x="161163" y="212122"/>
                    </a:cubicBezTo>
                    <a:cubicBezTo>
                      <a:pt x="152591" y="221361"/>
                      <a:pt x="140780" y="226028"/>
                      <a:pt x="125730" y="226028"/>
                    </a:cubicBezTo>
                    <a:cubicBezTo>
                      <a:pt x="108776" y="226028"/>
                      <a:pt x="96488" y="221361"/>
                      <a:pt x="88868" y="212122"/>
                    </a:cubicBezTo>
                    <a:cubicBezTo>
                      <a:pt x="81248" y="202883"/>
                      <a:pt x="77438" y="188500"/>
                      <a:pt x="77438" y="169164"/>
                    </a:cubicBezTo>
                    <a:lnTo>
                      <a:pt x="77438" y="0"/>
                    </a:lnTo>
                    <a:lnTo>
                      <a:pt x="0" y="0"/>
                    </a:lnTo>
                    <a:lnTo>
                      <a:pt x="0" y="173260"/>
                    </a:lnTo>
                    <a:cubicBezTo>
                      <a:pt x="0" y="211169"/>
                      <a:pt x="10763" y="238887"/>
                      <a:pt x="32195" y="256413"/>
                    </a:cubicBezTo>
                    <a:cubicBezTo>
                      <a:pt x="53626" y="273844"/>
                      <a:pt x="86011" y="282607"/>
                      <a:pt x="129445" y="282607"/>
                    </a:cubicBezTo>
                    <a:cubicBezTo>
                      <a:pt x="151829" y="282607"/>
                      <a:pt x="171736" y="278797"/>
                      <a:pt x="189071" y="271177"/>
                    </a:cubicBezTo>
                    <a:cubicBezTo>
                      <a:pt x="206407" y="263557"/>
                      <a:pt x="220028" y="251651"/>
                      <a:pt x="229838" y="235553"/>
                    </a:cubicBezTo>
                    <a:cubicBezTo>
                      <a:pt x="239649" y="219456"/>
                      <a:pt x="244602" y="198692"/>
                      <a:pt x="244602" y="173260"/>
                    </a:cubicBezTo>
                    <a:lnTo>
                      <a:pt x="244602" y="0"/>
                    </a:lnTo>
                    <a:lnTo>
                      <a:pt x="174117" y="0"/>
                    </a:lnTo>
                    <a:lnTo>
                      <a:pt x="174117" y="16916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655DB53F-1DC2-42C4-A3F9-80274090CDD3}"/>
                  </a:ext>
                </a:extLst>
              </p:cNvPr>
              <p:cNvSpPr/>
              <p:nvPr/>
            </p:nvSpPr>
            <p:spPr>
              <a:xfrm>
                <a:off x="8850203" y="1193072"/>
                <a:ext cx="1175110" cy="1330526"/>
              </a:xfrm>
              <a:custGeom>
                <a:avLst/>
                <a:gdLst>
                  <a:gd name="connsiteX0" fmla="*/ 173260 w 241268"/>
                  <a:gd name="connsiteY0" fmla="*/ 148304 h 273177"/>
                  <a:gd name="connsiteX1" fmla="*/ 61436 w 241268"/>
                  <a:gd name="connsiteY1" fmla="*/ 0 h 273177"/>
                  <a:gd name="connsiteX2" fmla="*/ 0 w 241268"/>
                  <a:gd name="connsiteY2" fmla="*/ 0 h 273177"/>
                  <a:gd name="connsiteX3" fmla="*/ 0 w 241268"/>
                  <a:gd name="connsiteY3" fmla="*/ 273177 h 273177"/>
                  <a:gd name="connsiteX4" fmla="*/ 68008 w 241268"/>
                  <a:gd name="connsiteY4" fmla="*/ 273177 h 273177"/>
                  <a:gd name="connsiteX5" fmla="*/ 68008 w 241268"/>
                  <a:gd name="connsiteY5" fmla="*/ 120015 h 273177"/>
                  <a:gd name="connsiteX6" fmla="*/ 187166 w 241268"/>
                  <a:gd name="connsiteY6" fmla="*/ 273177 h 273177"/>
                  <a:gd name="connsiteX7" fmla="*/ 241268 w 241268"/>
                  <a:gd name="connsiteY7" fmla="*/ 273177 h 273177"/>
                  <a:gd name="connsiteX8" fmla="*/ 241268 w 241268"/>
                  <a:gd name="connsiteY8" fmla="*/ 0 h 273177"/>
                  <a:gd name="connsiteX9" fmla="*/ 173260 w 241268"/>
                  <a:gd name="connsiteY9" fmla="*/ 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1268" h="273177">
                    <a:moveTo>
                      <a:pt x="173260" y="148304"/>
                    </a:moveTo>
                    <a:lnTo>
                      <a:pt x="61436" y="0"/>
                    </a:lnTo>
                    <a:lnTo>
                      <a:pt x="0" y="0"/>
                    </a:lnTo>
                    <a:lnTo>
                      <a:pt x="0" y="273177"/>
                    </a:lnTo>
                    <a:lnTo>
                      <a:pt x="68008" y="273177"/>
                    </a:lnTo>
                    <a:lnTo>
                      <a:pt x="68008" y="120015"/>
                    </a:lnTo>
                    <a:lnTo>
                      <a:pt x="187166" y="273177"/>
                    </a:lnTo>
                    <a:lnTo>
                      <a:pt x="241268" y="273177"/>
                    </a:lnTo>
                    <a:lnTo>
                      <a:pt x="241268" y="0"/>
                    </a:lnTo>
                    <a:lnTo>
                      <a:pt x="17326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ED3822E2-EA18-4136-B56E-138D0A32EF0D}"/>
                  </a:ext>
                </a:extLst>
              </p:cNvPr>
              <p:cNvSpPr/>
              <p:nvPr/>
            </p:nvSpPr>
            <p:spPr>
              <a:xfrm>
                <a:off x="6595277" y="3421538"/>
                <a:ext cx="1354650" cy="1330526"/>
              </a:xfrm>
              <a:custGeom>
                <a:avLst/>
                <a:gdLst>
                  <a:gd name="connsiteX0" fmla="*/ 102013 w 278130"/>
                  <a:gd name="connsiteY0" fmla="*/ 0 h 273177"/>
                  <a:gd name="connsiteX1" fmla="*/ 0 w 278130"/>
                  <a:gd name="connsiteY1" fmla="*/ 273177 h 273177"/>
                  <a:gd name="connsiteX2" fmla="*/ 69247 w 278130"/>
                  <a:gd name="connsiteY2" fmla="*/ 273177 h 273177"/>
                  <a:gd name="connsiteX3" fmla="*/ 86582 w 278130"/>
                  <a:gd name="connsiteY3" fmla="*/ 219551 h 273177"/>
                  <a:gd name="connsiteX4" fmla="*/ 184309 w 278130"/>
                  <a:gd name="connsiteY4" fmla="*/ 219551 h 273177"/>
                  <a:gd name="connsiteX5" fmla="*/ 201930 w 278130"/>
                  <a:gd name="connsiteY5" fmla="*/ 273177 h 273177"/>
                  <a:gd name="connsiteX6" fmla="*/ 278130 w 278130"/>
                  <a:gd name="connsiteY6" fmla="*/ 273177 h 273177"/>
                  <a:gd name="connsiteX7" fmla="*/ 183928 w 278130"/>
                  <a:gd name="connsiteY7" fmla="*/ 0 h 273177"/>
                  <a:gd name="connsiteX8" fmla="*/ 102013 w 278130"/>
                  <a:gd name="connsiteY8" fmla="*/ 0 h 273177"/>
                  <a:gd name="connsiteX9" fmla="*/ 103632 w 278130"/>
                  <a:gd name="connsiteY9" fmla="*/ 166688 h 273177"/>
                  <a:gd name="connsiteX10" fmla="*/ 134969 w 278130"/>
                  <a:gd name="connsiteY10" fmla="*/ 69533 h 273177"/>
                  <a:gd name="connsiteX11" fmla="*/ 166878 w 278130"/>
                  <a:gd name="connsiteY11" fmla="*/ 166688 h 273177"/>
                  <a:gd name="connsiteX12" fmla="*/ 103632 w 278130"/>
                  <a:gd name="connsiteY12" fmla="*/ 166688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8130" h="273177">
                    <a:moveTo>
                      <a:pt x="102013" y="0"/>
                    </a:moveTo>
                    <a:lnTo>
                      <a:pt x="0" y="273177"/>
                    </a:lnTo>
                    <a:lnTo>
                      <a:pt x="69247" y="273177"/>
                    </a:lnTo>
                    <a:lnTo>
                      <a:pt x="86582" y="219551"/>
                    </a:lnTo>
                    <a:lnTo>
                      <a:pt x="184309" y="219551"/>
                    </a:lnTo>
                    <a:lnTo>
                      <a:pt x="201930" y="273177"/>
                    </a:lnTo>
                    <a:lnTo>
                      <a:pt x="278130" y="273177"/>
                    </a:lnTo>
                    <a:lnTo>
                      <a:pt x="183928" y="0"/>
                    </a:lnTo>
                    <a:lnTo>
                      <a:pt x="102013" y="0"/>
                    </a:lnTo>
                    <a:close/>
                    <a:moveTo>
                      <a:pt x="103632" y="166688"/>
                    </a:moveTo>
                    <a:lnTo>
                      <a:pt x="134969" y="69533"/>
                    </a:lnTo>
                    <a:lnTo>
                      <a:pt x="166878" y="166688"/>
                    </a:lnTo>
                    <a:lnTo>
                      <a:pt x="103632" y="16668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02BC6434-5CE6-4CFD-B488-E8631716F032}"/>
                  </a:ext>
                </a:extLst>
              </p:cNvPr>
              <p:cNvSpPr/>
              <p:nvPr/>
            </p:nvSpPr>
            <p:spPr>
              <a:xfrm>
                <a:off x="8902748" y="3422138"/>
                <a:ext cx="1240986" cy="1330528"/>
              </a:xfrm>
              <a:custGeom>
                <a:avLst/>
                <a:gdLst>
                  <a:gd name="connsiteX0" fmla="*/ 254794 w 254793"/>
                  <a:gd name="connsiteY0" fmla="*/ 273082 h 273177"/>
                  <a:gd name="connsiteX1" fmla="*/ 185166 w 254793"/>
                  <a:gd name="connsiteY1" fmla="*/ 167545 h 273177"/>
                  <a:gd name="connsiteX2" fmla="*/ 212789 w 254793"/>
                  <a:gd name="connsiteY2" fmla="*/ 152114 h 273177"/>
                  <a:gd name="connsiteX3" fmla="*/ 233267 w 254793"/>
                  <a:gd name="connsiteY3" fmla="*/ 122015 h 273177"/>
                  <a:gd name="connsiteX4" fmla="*/ 240030 w 254793"/>
                  <a:gd name="connsiteY4" fmla="*/ 88011 h 273177"/>
                  <a:gd name="connsiteX5" fmla="*/ 212598 w 254793"/>
                  <a:gd name="connsiteY5" fmla="*/ 21908 h 273177"/>
                  <a:gd name="connsiteX6" fmla="*/ 137636 w 254793"/>
                  <a:gd name="connsiteY6" fmla="*/ 0 h 273177"/>
                  <a:gd name="connsiteX7" fmla="*/ 0 w 254793"/>
                  <a:gd name="connsiteY7" fmla="*/ 0 h 273177"/>
                  <a:gd name="connsiteX8" fmla="*/ 0 w 254793"/>
                  <a:gd name="connsiteY8" fmla="*/ 273177 h 273177"/>
                  <a:gd name="connsiteX9" fmla="*/ 74104 w 254793"/>
                  <a:gd name="connsiteY9" fmla="*/ 273177 h 273177"/>
                  <a:gd name="connsiteX10" fmla="*/ 74104 w 254793"/>
                  <a:gd name="connsiteY10" fmla="*/ 182690 h 273177"/>
                  <a:gd name="connsiteX11" fmla="*/ 108966 w 254793"/>
                  <a:gd name="connsiteY11" fmla="*/ 182690 h 273177"/>
                  <a:gd name="connsiteX12" fmla="*/ 159734 w 254793"/>
                  <a:gd name="connsiteY12" fmla="*/ 273177 h 273177"/>
                  <a:gd name="connsiteX13" fmla="*/ 254794 w 254793"/>
                  <a:gd name="connsiteY13" fmla="*/ 273177 h 273177"/>
                  <a:gd name="connsiteX14" fmla="*/ 127064 w 254793"/>
                  <a:gd name="connsiteY14" fmla="*/ 129350 h 273177"/>
                  <a:gd name="connsiteX15" fmla="*/ 74200 w 254793"/>
                  <a:gd name="connsiteY15" fmla="*/ 129350 h 273177"/>
                  <a:gd name="connsiteX16" fmla="*/ 74200 w 254793"/>
                  <a:gd name="connsiteY16" fmla="*/ 56388 h 273177"/>
                  <a:gd name="connsiteX17" fmla="*/ 128683 w 254793"/>
                  <a:gd name="connsiteY17" fmla="*/ 56388 h 273177"/>
                  <a:gd name="connsiteX18" fmla="*/ 150971 w 254793"/>
                  <a:gd name="connsiteY18" fmla="*/ 64961 h 273177"/>
                  <a:gd name="connsiteX19" fmla="*/ 159734 w 254793"/>
                  <a:gd name="connsiteY19" fmla="*/ 91535 h 273177"/>
                  <a:gd name="connsiteX20" fmla="*/ 150304 w 254793"/>
                  <a:gd name="connsiteY20" fmla="*/ 120587 h 273177"/>
                  <a:gd name="connsiteX21" fmla="*/ 127064 w 254793"/>
                  <a:gd name="connsiteY21" fmla="*/ 12935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54794" y="273082"/>
                    </a:moveTo>
                    <a:lnTo>
                      <a:pt x="185166" y="167545"/>
                    </a:lnTo>
                    <a:cubicBezTo>
                      <a:pt x="195929" y="164306"/>
                      <a:pt x="205264" y="159163"/>
                      <a:pt x="212789" y="152114"/>
                    </a:cubicBez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310" y="7334"/>
                      <a:pt x="169354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4" y="273177"/>
                    </a:lnTo>
                    <a:lnTo>
                      <a:pt x="74104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close/>
                    <a:moveTo>
                      <a:pt x="127064" y="129350"/>
                    </a:moveTo>
                    <a:lnTo>
                      <a:pt x="74200" y="129350"/>
                    </a:lnTo>
                    <a:lnTo>
                      <a:pt x="74200" y="56388"/>
                    </a:lnTo>
                    <a:lnTo>
                      <a:pt x="128683" y="56388"/>
                    </a:lnTo>
                    <a:cubicBezTo>
                      <a:pt x="137732" y="56388"/>
                      <a:pt x="145161" y="59246"/>
                      <a:pt x="150971" y="64961"/>
                    </a:cubicBezTo>
                    <a:cubicBezTo>
                      <a:pt x="156877" y="70676"/>
                      <a:pt x="159734" y="79534"/>
                      <a:pt x="159734" y="91535"/>
                    </a:cubicBezTo>
                    <a:cubicBezTo>
                      <a:pt x="159734" y="105156"/>
                      <a:pt x="156591" y="114872"/>
                      <a:pt x="150304" y="120587"/>
                    </a:cubicBezTo>
                    <a:cubicBezTo>
                      <a:pt x="144113" y="126492"/>
                      <a:pt x="136303" y="129350"/>
                      <a:pt x="127064" y="1293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3567D5BA-4B3A-49E6-A96F-42B263B92111}"/>
                </a:ext>
              </a:extLst>
            </p:cNvPr>
            <p:cNvSpPr/>
            <p:nvPr/>
          </p:nvSpPr>
          <p:spPr>
            <a:xfrm>
              <a:off x="2526725" y="2927352"/>
              <a:ext cx="809505" cy="26877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22" name="Oval 21">
            <a:extLst>
              <a:ext uri="{FF2B5EF4-FFF2-40B4-BE49-F238E27FC236}">
                <a16:creationId xmlns:a16="http://schemas.microsoft.com/office/drawing/2014/main" id="{DF1AA883-851B-4BE6-9F26-6EC2ADF1FECA}"/>
              </a:ext>
            </a:extLst>
          </p:cNvPr>
          <p:cNvSpPr/>
          <p:nvPr/>
        </p:nvSpPr>
        <p:spPr>
          <a:xfrm rot="16200000">
            <a:off x="4272960" y="6170587"/>
            <a:ext cx="63795" cy="63795"/>
          </a:xfrm>
          <a:prstGeom prst="ellipse">
            <a:avLst/>
          </a:prstGeom>
          <a:noFill/>
          <a:ln w="1905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605B87FC-A606-4FD2-A492-496BE86821A3}"/>
              </a:ext>
            </a:extLst>
          </p:cNvPr>
          <p:cNvSpPr/>
          <p:nvPr/>
        </p:nvSpPr>
        <p:spPr>
          <a:xfrm rot="16200000">
            <a:off x="4807245" y="6170587"/>
            <a:ext cx="63795" cy="63795"/>
          </a:xfrm>
          <a:prstGeom prst="ellipse">
            <a:avLst/>
          </a:prstGeom>
          <a:noFill/>
          <a:ln w="1905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F85C60B-4696-4B83-9CC8-1689790FD905}"/>
              </a:ext>
            </a:extLst>
          </p:cNvPr>
          <p:cNvSpPr txBox="1"/>
          <p:nvPr/>
        </p:nvSpPr>
        <p:spPr>
          <a:xfrm>
            <a:off x="1828800" y="5189902"/>
            <a:ext cx="5486400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CA450607-0F4D-46DA-AAC3-94A0C89B078A}"/>
              </a:ext>
            </a:extLst>
          </p:cNvPr>
          <p:cNvSpPr txBox="1"/>
          <p:nvPr/>
        </p:nvSpPr>
        <p:spPr>
          <a:xfrm>
            <a:off x="1118999" y="2781241"/>
            <a:ext cx="143039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700" b="1" dirty="0">
                <a:solidFill>
                  <a:schemeClr val="bg2"/>
                </a:solidFill>
                <a:latin typeface="+mj-lt"/>
              </a:rPr>
              <a:t>2018 </a:t>
            </a:r>
            <a:endParaRPr lang="en-ID" sz="27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C89020C3-8327-4BD7-BB98-5533E0CB8BB5}"/>
              </a:ext>
            </a:extLst>
          </p:cNvPr>
          <p:cNvSpPr txBox="1"/>
          <p:nvPr/>
        </p:nvSpPr>
        <p:spPr>
          <a:xfrm>
            <a:off x="1118999" y="3176572"/>
            <a:ext cx="1605238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FB479ECE-BC88-48D2-8D83-24BE29FD3816}"/>
              </a:ext>
            </a:extLst>
          </p:cNvPr>
          <p:cNvSpPr/>
          <p:nvPr/>
        </p:nvSpPr>
        <p:spPr>
          <a:xfrm>
            <a:off x="1225817" y="3705190"/>
            <a:ext cx="193271" cy="5611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BA77E3DE-E2AD-433C-A0DE-26ACF204D878}"/>
              </a:ext>
            </a:extLst>
          </p:cNvPr>
          <p:cNvSpPr txBox="1"/>
          <p:nvPr/>
        </p:nvSpPr>
        <p:spPr>
          <a:xfrm>
            <a:off x="4812934" y="1269480"/>
            <a:ext cx="143039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>
                <a:solidFill>
                  <a:schemeClr val="bg2">
                    <a:alpha val="30000"/>
                  </a:schemeClr>
                </a:solidFill>
                <a:latin typeface="+mj-lt"/>
              </a:rPr>
              <a:t>02</a:t>
            </a:r>
            <a:endParaRPr lang="en-ID" sz="5400" b="1" dirty="0">
              <a:solidFill>
                <a:schemeClr val="bg2">
                  <a:alpha val="30000"/>
                </a:schemeClr>
              </a:solidFill>
              <a:latin typeface="+mj-lt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86873C3E-D0A9-493B-B58F-B16929B5A758}"/>
              </a:ext>
            </a:extLst>
          </p:cNvPr>
          <p:cNvSpPr txBox="1"/>
          <p:nvPr/>
        </p:nvSpPr>
        <p:spPr>
          <a:xfrm>
            <a:off x="5222270" y="1848157"/>
            <a:ext cx="2267118" cy="90114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6FCCD2B5-26C7-42FE-9381-6B0B20611492}"/>
              </a:ext>
            </a:extLst>
          </p:cNvPr>
          <p:cNvSpPr txBox="1"/>
          <p:nvPr/>
        </p:nvSpPr>
        <p:spPr>
          <a:xfrm>
            <a:off x="5222270" y="1606859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8" name="Oval 67">
            <a:extLst>
              <a:ext uri="{FF2B5EF4-FFF2-40B4-BE49-F238E27FC236}">
                <a16:creationId xmlns:a16="http://schemas.microsoft.com/office/drawing/2014/main" id="{40280965-D226-4893-AC8C-EAAD7CBF4211}"/>
              </a:ext>
            </a:extLst>
          </p:cNvPr>
          <p:cNvSpPr/>
          <p:nvPr/>
        </p:nvSpPr>
        <p:spPr>
          <a:xfrm rot="16200000">
            <a:off x="4629150" y="6170587"/>
            <a:ext cx="63795" cy="63795"/>
          </a:xfrm>
          <a:prstGeom prst="ellipse">
            <a:avLst/>
          </a:prstGeom>
          <a:noFill/>
          <a:ln w="1905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653AA93D-B836-4B55-8B99-ACB405FE14A7}"/>
              </a:ext>
            </a:extLst>
          </p:cNvPr>
          <p:cNvSpPr/>
          <p:nvPr/>
        </p:nvSpPr>
        <p:spPr>
          <a:xfrm rot="16200000">
            <a:off x="4452314" y="6170587"/>
            <a:ext cx="63795" cy="63795"/>
          </a:xfrm>
          <a:prstGeom prst="ellipse">
            <a:avLst/>
          </a:prstGeom>
          <a:noFill/>
          <a:ln w="1905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94353405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 animBg="1"/>
      <p:bldP spid="35" grpId="0" animBg="1"/>
      <p:bldP spid="22" grpId="0" animBg="1"/>
      <p:bldP spid="25" grpId="0" animBg="1"/>
      <p:bldP spid="26" grpId="0"/>
      <p:bldP spid="28" grpId="0"/>
      <p:bldP spid="30" grpId="0"/>
      <p:bldP spid="32" grpId="0" animBg="1"/>
      <p:bldP spid="59" grpId="0"/>
      <p:bldP spid="61" grpId="0"/>
      <p:bldP spid="63" grpId="0"/>
      <p:bldP spid="68" grpId="0" animBg="1"/>
      <p:bldP spid="70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Colors 138 Dark">
      <a:dk1>
        <a:srgbClr val="FFFFFF"/>
      </a:dk1>
      <a:lt1>
        <a:srgbClr val="303030"/>
      </a:lt1>
      <a:dk2>
        <a:srgbClr val="464646"/>
      </a:dk2>
      <a:lt2>
        <a:srgbClr val="FFFFFF"/>
      </a:lt2>
      <a:accent1>
        <a:srgbClr val="F63C41"/>
      </a:accent1>
      <a:accent2>
        <a:srgbClr val="F1202B"/>
      </a:accent2>
      <a:accent3>
        <a:srgbClr val="D31122"/>
      </a:accent3>
      <a:accent4>
        <a:srgbClr val="BD1628"/>
      </a:accent4>
      <a:accent5>
        <a:srgbClr val="A91622"/>
      </a:accent5>
      <a:accent6>
        <a:srgbClr val="8F111D"/>
      </a:accent6>
      <a:hlink>
        <a:srgbClr val="A05024"/>
      </a:hlink>
      <a:folHlink>
        <a:srgbClr val="FEC037"/>
      </a:folHlink>
    </a:clrScheme>
    <a:fontScheme name="Main Font">
      <a:majorFont>
        <a:latin typeface="Maven Pro Black"/>
        <a:ea typeface=""/>
        <a:cs typeface=""/>
      </a:majorFont>
      <a:minorFont>
        <a:latin typeface="Open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29634</TotalTime>
  <Words>1789</Words>
  <Application>Microsoft Office PowerPoint</Application>
  <PresentationFormat>On-screen Show (4:3)</PresentationFormat>
  <Paragraphs>274</Paragraphs>
  <Slides>30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Calibri</vt:lpstr>
      <vt:lpstr>Maven Pro Black</vt:lpstr>
      <vt:lpstr>Open Sans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>Slide Factory</Manager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Andrian Kurniawan</dc:creator>
  <cp:lastModifiedBy>gilang maulana</cp:lastModifiedBy>
  <cp:revision>1300</cp:revision>
  <dcterms:created xsi:type="dcterms:W3CDTF">2018-12-05T18:19:15Z</dcterms:created>
  <dcterms:modified xsi:type="dcterms:W3CDTF">2020-11-05T06:33:25Z</dcterms:modified>
</cp:coreProperties>
</file>