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D5-4198-8CF3-352225EFBE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D5-4198-8CF3-352225EFBE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D5-4198-8CF3-352225EFB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6598030-0573-4050-8572-0549775011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B7B4E786-C363-4567-BCC3-2E88DFC391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11">
            <a:extLst>
              <a:ext uri="{FF2B5EF4-FFF2-40B4-BE49-F238E27FC236}">
                <a16:creationId xmlns:a16="http://schemas.microsoft.com/office/drawing/2014/main" id="{707998D8-8DB6-486F-81FA-5A721D50069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12">
            <a:extLst>
              <a:ext uri="{FF2B5EF4-FFF2-40B4-BE49-F238E27FC236}">
                <a16:creationId xmlns:a16="http://schemas.microsoft.com/office/drawing/2014/main" id="{E97A8757-CBF1-432E-BC67-4921EC94D3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54B7730B-0C2F-41A9-9FA4-253577EE68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8838B38-655C-4FAF-9F4F-28A2F153BD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17">
            <a:extLst>
              <a:ext uri="{FF2B5EF4-FFF2-40B4-BE49-F238E27FC236}">
                <a16:creationId xmlns:a16="http://schemas.microsoft.com/office/drawing/2014/main" id="{0B5B4038-E8D1-45B4-8A55-A1AB1E16BB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7E881F17-AB6B-48DE-B0C2-69FEEC4867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BCCBFA5D-5666-40C7-9B8C-2C9033A6A3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EEFC4661-2AD2-4D43-B32A-C5DC971165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E3F81CDB-FB22-4907-827D-7BB870E553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511076F9-1C14-4596-A5D9-96272E168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C17A402-1811-4A5B-BC84-40FF923D8E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63A9847-832E-47BE-A68A-5BFF4BBA39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A0B06605-C153-4F8F-A372-F7D80B43D0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5902357-9591-4A06-8513-56362464F4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D9541FE-6242-4FAF-A7F2-FC14D70C8A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2B969B1-0373-4354-AB4C-4293D11BE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54427C07-BFDD-47B1-827D-88657A5695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CA938D7F-420C-4800-9C92-9781A1FE98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A5577F7D-7C42-4A02-B019-08ABD3560F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D5A320A5-C9C3-4533-BDD5-54672465D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2439FA86-6D2F-420F-9287-B3CB3B709A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B612510-24AC-4BD1-ACD2-45CD654924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687A2B8E-A2A5-4DFA-B9CF-DFA6990192A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C548709-9F79-4EA0-901F-382056EEFF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4F384B04-E8AE-455E-B056-814A85AC75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6">
            <a:extLst>
              <a:ext uri="{FF2B5EF4-FFF2-40B4-BE49-F238E27FC236}">
                <a16:creationId xmlns:a16="http://schemas.microsoft.com/office/drawing/2014/main" id="{04DE8FA2-E9C4-4621-A3C8-D7DF8FE02E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30" name="PpHolder19">
            <a:extLst>
              <a:ext uri="{FF2B5EF4-FFF2-40B4-BE49-F238E27FC236}">
                <a16:creationId xmlns:a16="http://schemas.microsoft.com/office/drawing/2014/main" id="{C66AE5C3-736A-4260-BC6A-1CE43F51FE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35A46B-C123-43F7-BE8A-A84EF0F25F55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70040FF-2F7D-4D3F-84D1-E1A8C4D13108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1443A9-A3A0-466A-AD59-7B2097F58368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0EEE7B-0C16-4C48-AF76-CEE4AF82E003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05D9F28-7782-463E-AAD6-5005408EF01C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81862DE-E728-428F-898D-9006E67C4311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E9AC9EB-4221-4490-9659-FF0E774D622D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D6757103-FC5F-467E-BADA-F2E4527967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1753112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7599FC-DAD3-42C5-8E75-5CBE2EA739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03B4B4-44B4-4AF3-A988-00C5ACA2EE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88EC6F-BABD-4EB8-BA1C-A102495005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A31248E-469B-428F-9C09-377624905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E296C948-CF02-46B5-B0C6-F629155335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419BAF0-620A-46FC-8475-F70B75EE5C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52602F7-1E97-4DC8-97D5-30E7A907C7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022FFC5-658F-461C-837D-F7E712BD42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DD88C9D9-B4FF-469D-B7A6-1644BF886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496E81-AE7E-4B35-B721-B23E1B9925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pHolder17">
            <a:extLst>
              <a:ext uri="{FF2B5EF4-FFF2-40B4-BE49-F238E27FC236}">
                <a16:creationId xmlns:a16="http://schemas.microsoft.com/office/drawing/2014/main" id="{EEA21ADC-4600-4A38-A3BD-F6F670CE95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F955A773-331E-4FDF-B920-0BBCC87A70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1A9F9CBB-247F-4770-A967-5DEF20B38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04FA38D-9283-44BD-B887-09A7C0F42A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D03F751-500B-483F-A122-137919BC86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39 Dark">
      <a:dk1>
        <a:srgbClr val="FFFFFF"/>
      </a:dk1>
      <a:lt1>
        <a:srgbClr val="343434"/>
      </a:lt1>
      <a:dk2>
        <a:srgbClr val="343434"/>
      </a:dk2>
      <a:lt2>
        <a:srgbClr val="FFFFFF"/>
      </a:lt2>
      <a:accent1>
        <a:srgbClr val="FFBE0B"/>
      </a:accent1>
      <a:accent2>
        <a:srgbClr val="FB5607"/>
      </a:accent2>
      <a:accent3>
        <a:srgbClr val="FF006E"/>
      </a:accent3>
      <a:accent4>
        <a:srgbClr val="8338EC"/>
      </a:accent4>
      <a:accent5>
        <a:srgbClr val="3A86FF"/>
      </a:accent5>
      <a:accent6>
        <a:srgbClr val="80B918"/>
      </a:accent6>
      <a:hlink>
        <a:srgbClr val="F6511D"/>
      </a:hlink>
      <a:folHlink>
        <a:srgbClr val="FFB400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29613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1267</cp:revision>
  <dcterms:created xsi:type="dcterms:W3CDTF">2018-12-05T18:19:15Z</dcterms:created>
  <dcterms:modified xsi:type="dcterms:W3CDTF">2020-11-05T06:20:04Z</dcterms:modified>
</cp:coreProperties>
</file>