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6C-4D23-AF05-A4E1066FD9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6C-4D23-AF05-A4E1066FD9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6C-4D23-AF05-A4E1066FD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83028AC1-60D2-4494-92CD-4E8DB6BBC1D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8970"/>
          <a:stretch>
            <a:fillRect/>
          </a:stretch>
        </p:blipFill>
        <p:spPr>
          <a:xfrm>
            <a:off x="874148" y="615144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521D5580-5A4B-4EF1-8AF6-F4616D7D1D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8129" r="49331"/>
          <a:stretch>
            <a:fillRect/>
          </a:stretch>
        </p:blipFill>
        <p:spPr>
          <a:xfrm>
            <a:off x="1115198" y="2614908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2" name="PpHolder11">
            <a:extLst>
              <a:ext uri="{FF2B5EF4-FFF2-40B4-BE49-F238E27FC236}">
                <a16:creationId xmlns:a16="http://schemas.microsoft.com/office/drawing/2014/main" id="{4C94F2FB-0549-4230-8A32-EDDF841E52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32936" r="11799" b="41499"/>
          <a:stretch>
            <a:fillRect/>
          </a:stretch>
        </p:blipFill>
        <p:spPr>
          <a:xfrm>
            <a:off x="6311805" y="2258741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41" name="PpHolder12">
            <a:extLst>
              <a:ext uri="{FF2B5EF4-FFF2-40B4-BE49-F238E27FC236}">
                <a16:creationId xmlns:a16="http://schemas.microsoft.com/office/drawing/2014/main" id="{08A52F42-4A35-496B-B356-ABC0DAA58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32936" r="71048" b="41499"/>
          <a:stretch>
            <a:fillRect/>
          </a:stretch>
        </p:blipFill>
        <p:spPr>
          <a:xfrm>
            <a:off x="894113" y="2258741"/>
            <a:ext cx="1753254" cy="1753253"/>
          </a:xfrm>
          <a:custGeom>
            <a:avLst/>
            <a:gdLst>
              <a:gd name="connsiteX0" fmla="*/ 0 w 1753254"/>
              <a:gd name="connsiteY0" fmla="*/ 0 h 1753253"/>
              <a:gd name="connsiteX1" fmla="*/ 1753254 w 1753254"/>
              <a:gd name="connsiteY1" fmla="*/ 0 h 1753253"/>
              <a:gd name="connsiteX2" fmla="*/ 1753254 w 1753254"/>
              <a:gd name="connsiteY2" fmla="*/ 1753253 h 1753253"/>
              <a:gd name="connsiteX3" fmla="*/ 0 w 1753254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4" h="1753253">
                <a:moveTo>
                  <a:pt x="0" y="0"/>
                </a:moveTo>
                <a:lnTo>
                  <a:pt x="1753254" y="0"/>
                </a:lnTo>
                <a:lnTo>
                  <a:pt x="1753254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38" name="PpHolder13">
            <a:extLst>
              <a:ext uri="{FF2B5EF4-FFF2-40B4-BE49-F238E27FC236}">
                <a16:creationId xmlns:a16="http://schemas.microsoft.com/office/drawing/2014/main" id="{1CCC11D1-E723-46E7-ABB2-EED6565BF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32936" r="41424" b="41499"/>
          <a:stretch>
            <a:fillRect/>
          </a:stretch>
        </p:blipFill>
        <p:spPr>
          <a:xfrm>
            <a:off x="3602962" y="2258741"/>
            <a:ext cx="1753251" cy="1753253"/>
          </a:xfrm>
          <a:custGeom>
            <a:avLst/>
            <a:gdLst>
              <a:gd name="connsiteX0" fmla="*/ 0 w 1753251"/>
              <a:gd name="connsiteY0" fmla="*/ 0 h 1753253"/>
              <a:gd name="connsiteX1" fmla="*/ 1753251 w 1753251"/>
              <a:gd name="connsiteY1" fmla="*/ 0 h 1753253"/>
              <a:gd name="connsiteX2" fmla="*/ 1753251 w 1753251"/>
              <a:gd name="connsiteY2" fmla="*/ 1753253 h 1753253"/>
              <a:gd name="connsiteX3" fmla="*/ 0 w 1753251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1" h="1753253">
                <a:moveTo>
                  <a:pt x="0" y="0"/>
                </a:moveTo>
                <a:lnTo>
                  <a:pt x="1753251" y="0"/>
                </a:lnTo>
                <a:lnTo>
                  <a:pt x="1753251" y="1753253"/>
                </a:lnTo>
                <a:lnTo>
                  <a:pt x="0" y="1753253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BD237F29-4054-4132-8001-D92A01D7CB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DFDB55C1-D0D3-454E-AC6B-AE0D1EF11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7519" r="21817" b="41099"/>
          <a:stretch>
            <a:fillRect/>
          </a:stretch>
        </p:blipFill>
        <p:spPr>
          <a:xfrm>
            <a:off x="5109424" y="3258884"/>
            <a:ext cx="2039588" cy="780536"/>
          </a:xfrm>
          <a:custGeom>
            <a:avLst/>
            <a:gdLst>
              <a:gd name="connsiteX0" fmla="*/ 0 w 2039588"/>
              <a:gd name="connsiteY0" fmla="*/ 0 h 780536"/>
              <a:gd name="connsiteX1" fmla="*/ 2039588 w 2039588"/>
              <a:gd name="connsiteY1" fmla="*/ 0 h 780536"/>
              <a:gd name="connsiteX2" fmla="*/ 2039588 w 2039588"/>
              <a:gd name="connsiteY2" fmla="*/ 780536 h 780536"/>
              <a:gd name="connsiteX3" fmla="*/ 0 w 2039588"/>
              <a:gd name="connsiteY3" fmla="*/ 780536 h 78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6">
                <a:moveTo>
                  <a:pt x="0" y="0"/>
                </a:moveTo>
                <a:lnTo>
                  <a:pt x="2039588" y="0"/>
                </a:lnTo>
                <a:lnTo>
                  <a:pt x="2039588" y="780536"/>
                </a:lnTo>
                <a:lnTo>
                  <a:pt x="0" y="780536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D49AB5CE-7E3E-4078-BD51-EA57D46444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67546" r="21817" b="21073"/>
          <a:stretch>
            <a:fillRect/>
          </a:stretch>
        </p:blipFill>
        <p:spPr>
          <a:xfrm>
            <a:off x="5109424" y="4632304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9680A9D8-5499-4F93-967E-9DC7EF770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4783"/>
          <a:stretch>
            <a:fillRect/>
          </a:stretch>
        </p:blipFill>
        <p:spPr>
          <a:xfrm>
            <a:off x="747786" y="3071192"/>
            <a:ext cx="8396215" cy="3786808"/>
          </a:xfrm>
          <a:custGeom>
            <a:avLst/>
            <a:gdLst>
              <a:gd name="connsiteX0" fmla="*/ 0 w 8396215"/>
              <a:gd name="connsiteY0" fmla="*/ 0 h 3786808"/>
              <a:gd name="connsiteX1" fmla="*/ 8396215 w 8396215"/>
              <a:gd name="connsiteY1" fmla="*/ 0 h 3786808"/>
              <a:gd name="connsiteX2" fmla="*/ 8396215 w 8396215"/>
              <a:gd name="connsiteY2" fmla="*/ 3786808 h 3786808"/>
              <a:gd name="connsiteX3" fmla="*/ 0 w 8396215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5" h="3786808">
                <a:moveTo>
                  <a:pt x="0" y="0"/>
                </a:moveTo>
                <a:lnTo>
                  <a:pt x="8396215" y="0"/>
                </a:lnTo>
                <a:lnTo>
                  <a:pt x="8396215" y="3786808"/>
                </a:lnTo>
                <a:lnTo>
                  <a:pt x="0" y="3786808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9BF86AFD-07FC-4244-BCB0-B8C69987F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32864" r="73385" b="40330"/>
          <a:stretch>
            <a:fillRect/>
          </a:stretch>
        </p:blipFill>
        <p:spPr>
          <a:xfrm>
            <a:off x="595317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8" name="PpHolder3">
            <a:extLst>
              <a:ext uri="{FF2B5EF4-FFF2-40B4-BE49-F238E27FC236}">
                <a16:creationId xmlns:a16="http://schemas.microsoft.com/office/drawing/2014/main" id="{78EDAD02-DEC8-4C59-AB4A-639349F71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2864" r="51094" b="40330"/>
          <a:stretch>
            <a:fillRect/>
          </a:stretch>
        </p:blipFill>
        <p:spPr>
          <a:xfrm>
            <a:off x="2633665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3C2F20B0-58E5-46E6-A798-813270EA6C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32864" r="28802" b="40330"/>
          <a:stretch>
            <a:fillRect/>
          </a:stretch>
        </p:blipFill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3" name="PpHolder5">
            <a:extLst>
              <a:ext uri="{FF2B5EF4-FFF2-40B4-BE49-F238E27FC236}">
                <a16:creationId xmlns:a16="http://schemas.microsoft.com/office/drawing/2014/main" id="{30D6E213-5237-4311-A93A-3BF1FAAAAA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32864" r="6510" b="40330"/>
          <a:stretch>
            <a:fillRect/>
          </a:stretch>
        </p:blipFill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2" name="PpHolder3">
            <a:extLst>
              <a:ext uri="{FF2B5EF4-FFF2-40B4-BE49-F238E27FC236}">
                <a16:creationId xmlns:a16="http://schemas.microsoft.com/office/drawing/2014/main" id="{B5E44EB5-1944-45C1-972B-FD68AA1E9E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2" t="49176" r="27213" b="21165"/>
          <a:stretch>
            <a:fillRect/>
          </a:stretch>
        </p:blipFill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3473E699-5AD3-4135-9CF4-074C0311D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3" t="19517" r="5123" b="50824"/>
          <a:stretch>
            <a:fillRect/>
          </a:stretch>
        </p:blipFill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7" name="PpHolder3">
            <a:extLst>
              <a:ext uri="{FF2B5EF4-FFF2-40B4-BE49-F238E27FC236}">
                <a16:creationId xmlns:a16="http://schemas.microsoft.com/office/drawing/2014/main" id="{389F84AE-A0EE-4233-B01F-92508DD28B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1514144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8 w 6115721"/>
              <a:gd name="connsiteY5" fmla="*/ 0 h 6858000"/>
              <a:gd name="connsiteX6" fmla="*/ 2936838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8" y="0"/>
                </a:lnTo>
                <a:lnTo>
                  <a:pt x="2936838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0" name="PpHolder3">
            <a:extLst>
              <a:ext uri="{FF2B5EF4-FFF2-40B4-BE49-F238E27FC236}">
                <a16:creationId xmlns:a16="http://schemas.microsoft.com/office/drawing/2014/main" id="{0C32A2D4-FC80-4B44-9C1B-8DD9ED6327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41327" r="38636" b="22671"/>
          <a:stretch>
            <a:fillRect/>
          </a:stretch>
        </p:blipFill>
        <p:spPr>
          <a:xfrm>
            <a:off x="1932711" y="2834221"/>
            <a:ext cx="3678382" cy="2468991"/>
          </a:xfrm>
          <a:custGeom>
            <a:avLst/>
            <a:gdLst>
              <a:gd name="connsiteX0" fmla="*/ 0 w 3678382"/>
              <a:gd name="connsiteY0" fmla="*/ 0 h 2468991"/>
              <a:gd name="connsiteX1" fmla="*/ 3678382 w 3678382"/>
              <a:gd name="connsiteY1" fmla="*/ 0 h 2468991"/>
              <a:gd name="connsiteX2" fmla="*/ 3678382 w 3678382"/>
              <a:gd name="connsiteY2" fmla="*/ 2468991 h 2468991"/>
              <a:gd name="connsiteX3" fmla="*/ 0 w 3678382"/>
              <a:gd name="connsiteY3" fmla="*/ 2468991 h 24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2" h="2468991">
                <a:moveTo>
                  <a:pt x="0" y="0"/>
                </a:moveTo>
                <a:lnTo>
                  <a:pt x="3678382" y="0"/>
                </a:lnTo>
                <a:lnTo>
                  <a:pt x="3678382" y="2468991"/>
                </a:lnTo>
                <a:lnTo>
                  <a:pt x="0" y="2468991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778202DE-A48A-46B9-9F59-A47CD2EC48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9276" r="50302" b="19616"/>
          <a:stretch>
            <a:fillRect/>
          </a:stretch>
        </p:blipFill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30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30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30" y="0"/>
                </a:lnTo>
                <a:cubicBezTo>
                  <a:pt x="1626938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8" y="1447566"/>
                  <a:pt x="1578530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EAA7F97A-BA49-44FB-B92B-B9B4BA53B4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9276" r="29573" b="19616"/>
          <a:stretch>
            <a:fillRect/>
          </a:stretch>
        </p:blipFill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184D7109-EBEF-4FE7-92B3-B899DD9A6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9276" r="8843" b="19616"/>
          <a:stretch>
            <a:fillRect/>
          </a:stretch>
        </p:blipFill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4" name="PpHolder7">
            <a:extLst>
              <a:ext uri="{FF2B5EF4-FFF2-40B4-BE49-F238E27FC236}">
                <a16:creationId xmlns:a16="http://schemas.microsoft.com/office/drawing/2014/main" id="{523AF011-96D0-4DA3-9769-08C3677ED3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9276" r="71032" b="19616"/>
          <a:stretch>
            <a:fillRect/>
          </a:stretch>
        </p:blipFill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9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9" y="1447566"/>
                </a:cubicBezTo>
                <a:lnTo>
                  <a:pt x="87650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0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pHolder1">
            <a:extLst>
              <a:ext uri="{FF2B5EF4-FFF2-40B4-BE49-F238E27FC236}">
                <a16:creationId xmlns:a16="http://schemas.microsoft.com/office/drawing/2014/main" id="{23C4B04B-6238-4506-9578-250BA76E6B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18854" r="50781" b="18854"/>
          <a:stretch>
            <a:fillRect/>
          </a:stretch>
        </p:blipFill>
        <p:spPr>
          <a:xfrm>
            <a:off x="1035843" y="1293022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2" name="PpHolder10">
            <a:extLst>
              <a:ext uri="{FF2B5EF4-FFF2-40B4-BE49-F238E27FC236}">
                <a16:creationId xmlns:a16="http://schemas.microsoft.com/office/drawing/2014/main" id="{E35EC7D6-5801-4287-B670-C75B909B8E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2888" r="44688" b="24961"/>
          <a:stretch>
            <a:fillRect/>
          </a:stretch>
        </p:blipFill>
        <p:spPr>
          <a:xfrm>
            <a:off x="1284088" y="2941290"/>
            <a:ext cx="3773684" cy="2204863"/>
          </a:xfrm>
          <a:custGeom>
            <a:avLst/>
            <a:gdLst>
              <a:gd name="connsiteX0" fmla="*/ 76575 w 3773684"/>
              <a:gd name="connsiteY0" fmla="*/ 0 h 2204863"/>
              <a:gd name="connsiteX1" fmla="*/ 3697109 w 3773684"/>
              <a:gd name="connsiteY1" fmla="*/ 0 h 2204863"/>
              <a:gd name="connsiteX2" fmla="*/ 3773684 w 3773684"/>
              <a:gd name="connsiteY2" fmla="*/ 76575 h 2204863"/>
              <a:gd name="connsiteX3" fmla="*/ 3773684 w 3773684"/>
              <a:gd name="connsiteY3" fmla="*/ 2128288 h 2204863"/>
              <a:gd name="connsiteX4" fmla="*/ 3697109 w 3773684"/>
              <a:gd name="connsiteY4" fmla="*/ 2204863 h 2204863"/>
              <a:gd name="connsiteX5" fmla="*/ 76575 w 3773684"/>
              <a:gd name="connsiteY5" fmla="*/ 2204863 h 2204863"/>
              <a:gd name="connsiteX6" fmla="*/ 0 w 3773684"/>
              <a:gd name="connsiteY6" fmla="*/ 2128288 h 2204863"/>
              <a:gd name="connsiteX7" fmla="*/ 0 w 3773684"/>
              <a:gd name="connsiteY7" fmla="*/ 76575 h 2204863"/>
              <a:gd name="connsiteX8" fmla="*/ 76575 w 3773684"/>
              <a:gd name="connsiteY8" fmla="*/ 0 h 220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3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3"/>
                  <a:pt x="3773684" y="76575"/>
                </a:cubicBezTo>
                <a:lnTo>
                  <a:pt x="3773684" y="2128288"/>
                </a:lnTo>
                <a:cubicBezTo>
                  <a:pt x="3773684" y="2170579"/>
                  <a:pt x="3739400" y="2204863"/>
                  <a:pt x="3697109" y="2204863"/>
                </a:cubicBezTo>
                <a:lnTo>
                  <a:pt x="76575" y="2204863"/>
                </a:lnTo>
                <a:cubicBezTo>
                  <a:pt x="34284" y="2204863"/>
                  <a:pt x="0" y="2170579"/>
                  <a:pt x="0" y="2128288"/>
                </a:cubicBezTo>
                <a:lnTo>
                  <a:pt x="0" y="76575"/>
                </a:lnTo>
                <a:cubicBezTo>
                  <a:pt x="0" y="34283"/>
                  <a:pt x="34284" y="0"/>
                  <a:pt x="76575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E805BF1-6CE7-490E-A723-B22FC1A07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63690" r="49932" b="6097"/>
          <a:stretch>
            <a:fillRect/>
          </a:stretch>
        </p:blipFill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49" name="PpHolder6">
            <a:extLst>
              <a:ext uri="{FF2B5EF4-FFF2-40B4-BE49-F238E27FC236}">
                <a16:creationId xmlns:a16="http://schemas.microsoft.com/office/drawing/2014/main" id="{6C96878C-5286-4DB2-AE45-C2E50A244A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t="48017" r="42811" b="27817"/>
          <a:stretch>
            <a:fillRect/>
          </a:stretch>
        </p:blipFill>
        <p:spPr>
          <a:xfrm>
            <a:off x="3900257" y="3292997"/>
            <a:ext cx="1329100" cy="1657294"/>
          </a:xfrm>
          <a:custGeom>
            <a:avLst/>
            <a:gdLst>
              <a:gd name="connsiteX0" fmla="*/ 6499 w 1329100"/>
              <a:gd name="connsiteY0" fmla="*/ 0 h 1657294"/>
              <a:gd name="connsiteX1" fmla="*/ 1322601 w 1329100"/>
              <a:gd name="connsiteY1" fmla="*/ 0 h 1657294"/>
              <a:gd name="connsiteX2" fmla="*/ 1329100 w 1329100"/>
              <a:gd name="connsiteY2" fmla="*/ 6499 h 1657294"/>
              <a:gd name="connsiteX3" fmla="*/ 1329100 w 1329100"/>
              <a:gd name="connsiteY3" fmla="*/ 1650795 h 1657294"/>
              <a:gd name="connsiteX4" fmla="*/ 1322601 w 1329100"/>
              <a:gd name="connsiteY4" fmla="*/ 1657294 h 1657294"/>
              <a:gd name="connsiteX5" fmla="*/ 6499 w 1329100"/>
              <a:gd name="connsiteY5" fmla="*/ 1657294 h 1657294"/>
              <a:gd name="connsiteX6" fmla="*/ 0 w 1329100"/>
              <a:gd name="connsiteY6" fmla="*/ 1650795 h 1657294"/>
              <a:gd name="connsiteX7" fmla="*/ 0 w 1329100"/>
              <a:gd name="connsiteY7" fmla="*/ 6499 h 1657294"/>
              <a:gd name="connsiteX8" fmla="*/ 6499 w 1329100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0" h="1657294">
                <a:moveTo>
                  <a:pt x="6499" y="0"/>
                </a:moveTo>
                <a:lnTo>
                  <a:pt x="1322601" y="0"/>
                </a:lnTo>
                <a:cubicBezTo>
                  <a:pt x="1326190" y="0"/>
                  <a:pt x="1329100" y="2912"/>
                  <a:pt x="1329100" y="6499"/>
                </a:cubicBezTo>
                <a:lnTo>
                  <a:pt x="1329100" y="1650795"/>
                </a:lnTo>
                <a:cubicBezTo>
                  <a:pt x="1329100" y="1654384"/>
                  <a:pt x="1326190" y="1657294"/>
                  <a:pt x="1322601" y="1657294"/>
                </a:cubicBezTo>
                <a:lnTo>
                  <a:pt x="6499" y="1657294"/>
                </a:lnTo>
                <a:cubicBezTo>
                  <a:pt x="2910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2"/>
                  <a:pt x="2910" y="0"/>
                  <a:pt x="6499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5">
            <a:extLst>
              <a:ext uri="{FF2B5EF4-FFF2-40B4-BE49-F238E27FC236}">
                <a16:creationId xmlns:a16="http://schemas.microsoft.com/office/drawing/2014/main" id="{69A3333D-2CE0-4F5A-8ED5-3A39F0053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00" b="60000"/>
          <a:stretch>
            <a:fillRect/>
          </a:stretch>
        </p:blipFill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5" name="PpHolder6">
            <a:extLst>
              <a:ext uri="{FF2B5EF4-FFF2-40B4-BE49-F238E27FC236}">
                <a16:creationId xmlns:a16="http://schemas.microsoft.com/office/drawing/2014/main" id="{E6227C15-B1BA-436D-A65F-449AB8922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3066" r="45608" b="27783"/>
          <a:stretch>
            <a:fillRect/>
          </a:stretch>
        </p:blipFill>
        <p:spPr>
          <a:xfrm>
            <a:off x="4346020" y="4325071"/>
            <a:ext cx="627571" cy="627573"/>
          </a:xfrm>
          <a:custGeom>
            <a:avLst/>
            <a:gdLst>
              <a:gd name="connsiteX0" fmla="*/ 313785 w 627571"/>
              <a:gd name="connsiteY0" fmla="*/ 0 h 627573"/>
              <a:gd name="connsiteX1" fmla="*/ 627571 w 627571"/>
              <a:gd name="connsiteY1" fmla="*/ 313787 h 627573"/>
              <a:gd name="connsiteX2" fmla="*/ 313785 w 627571"/>
              <a:gd name="connsiteY2" fmla="*/ 627573 h 627573"/>
              <a:gd name="connsiteX3" fmla="*/ 0 w 627571"/>
              <a:gd name="connsiteY3" fmla="*/ 313787 h 627573"/>
              <a:gd name="connsiteX4" fmla="*/ 313785 w 627571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1" h="627573">
                <a:moveTo>
                  <a:pt x="313785" y="0"/>
                </a:moveTo>
                <a:cubicBezTo>
                  <a:pt x="487084" y="0"/>
                  <a:pt x="627571" y="140487"/>
                  <a:pt x="627571" y="313787"/>
                </a:cubicBezTo>
                <a:cubicBezTo>
                  <a:pt x="627571" y="487086"/>
                  <a:pt x="487084" y="627573"/>
                  <a:pt x="313785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5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6">
            <a:extLst>
              <a:ext uri="{FF2B5EF4-FFF2-40B4-BE49-F238E27FC236}">
                <a16:creationId xmlns:a16="http://schemas.microsoft.com/office/drawing/2014/main" id="{3BF613C6-C74A-4BFA-8351-5DD23C87E6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2" t="26454" r="60253" b="27783"/>
          <a:stretch>
            <a:fillRect/>
          </a:stretch>
        </p:blipFill>
        <p:spPr>
          <a:xfrm>
            <a:off x="1378139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5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5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5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5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6" name="PpHolder19">
            <a:extLst>
              <a:ext uri="{FF2B5EF4-FFF2-40B4-BE49-F238E27FC236}">
                <a16:creationId xmlns:a16="http://schemas.microsoft.com/office/drawing/2014/main" id="{676E96B1-F2A9-4875-8664-8DB50F95A6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8720" r="13531" b="29444"/>
          <a:stretch>
            <a:fillRect/>
          </a:stretch>
        </p:blipFill>
        <p:spPr>
          <a:xfrm>
            <a:off x="4424843" y="2655423"/>
            <a:ext cx="3481863" cy="2183279"/>
          </a:xfrm>
          <a:custGeom>
            <a:avLst/>
            <a:gdLst>
              <a:gd name="connsiteX0" fmla="*/ 0 w 3481863"/>
              <a:gd name="connsiteY0" fmla="*/ 0 h 2183279"/>
              <a:gd name="connsiteX1" fmla="*/ 3481863 w 3481863"/>
              <a:gd name="connsiteY1" fmla="*/ 0 h 2183279"/>
              <a:gd name="connsiteX2" fmla="*/ 3481863 w 3481863"/>
              <a:gd name="connsiteY2" fmla="*/ 2183279 h 2183279"/>
              <a:gd name="connsiteX3" fmla="*/ 0 w 3481863"/>
              <a:gd name="connsiteY3" fmla="*/ 2183279 h 218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79">
                <a:moveTo>
                  <a:pt x="0" y="0"/>
                </a:moveTo>
                <a:lnTo>
                  <a:pt x="3481863" y="0"/>
                </a:lnTo>
                <a:lnTo>
                  <a:pt x="3481863" y="2183279"/>
                </a:lnTo>
                <a:lnTo>
                  <a:pt x="0" y="21832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77E8EE1-DF88-492C-962D-4B7008F4D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02375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233D1483-D0C6-475D-892C-FB05D66C583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4F6686-774A-464B-9262-94C982A5EE7E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A5D7814-30F7-4063-846B-3545B7BD201E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5CA08-BEB6-4741-A9FC-41B338348498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3FEBE-CED0-47F0-B0F4-2DF482C317AD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ED82097-038C-4470-B081-0B5C9CD6A850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556EEF-7DC7-4CDF-AB62-198465DB7E59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2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EE4E159C-A889-4091-8248-A0DCCEB63A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D40D1277-B15D-4C09-B990-52825D75A84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6149" r="22664" b="27155"/>
          <a:stretch>
            <a:fillRect/>
          </a:stretch>
        </p:blipFill>
        <p:spPr>
          <a:xfrm>
            <a:off x="820714" y="1793302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2F06C004-DCA6-4805-A8F4-7457ED51FE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406" r="11756" b="26761"/>
          <a:stretch>
            <a:fillRect/>
          </a:stretch>
        </p:blipFill>
        <p:spPr>
          <a:xfrm>
            <a:off x="5104151" y="987975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5B417F3B-588A-429A-B200-391F10AD70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6800" r="41725" b="16800"/>
          <a:stretch>
            <a:fillRect/>
          </a:stretch>
        </p:blipFill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5AA13A63-1DD9-42B4-8E87-FDE6BA796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41258"/>
          <a:stretch>
            <a:fillRect/>
          </a:stretch>
        </p:blipFill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8598A932-49E4-425E-AACB-0CBFF82D1F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21" r="80904" b="34569"/>
          <a:stretch>
            <a:fillRect/>
          </a:stretch>
        </p:blipFill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F0521774-0EBF-41DC-BCE4-9EDA358952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427"/>
          <a:stretch>
            <a:fillRect/>
          </a:stretch>
        </p:blipFill>
        <p:spPr>
          <a:xfrm>
            <a:off x="2" y="2"/>
            <a:ext cx="5594684" cy="3399729"/>
          </a:xfrm>
          <a:custGeom>
            <a:avLst/>
            <a:gdLst>
              <a:gd name="connsiteX0" fmla="*/ 0 w 5594684"/>
              <a:gd name="connsiteY0" fmla="*/ 0 h 3399729"/>
              <a:gd name="connsiteX1" fmla="*/ 5594684 w 5594684"/>
              <a:gd name="connsiteY1" fmla="*/ 0 h 3399729"/>
              <a:gd name="connsiteX2" fmla="*/ 5594684 w 5594684"/>
              <a:gd name="connsiteY2" fmla="*/ 3399729 h 3399729"/>
              <a:gd name="connsiteX3" fmla="*/ 0 w 5594684"/>
              <a:gd name="connsiteY3" fmla="*/ 3399729 h 339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9">
                <a:moveTo>
                  <a:pt x="0" y="0"/>
                </a:moveTo>
                <a:lnTo>
                  <a:pt x="5594684" y="0"/>
                </a:lnTo>
                <a:lnTo>
                  <a:pt x="5594684" y="3399729"/>
                </a:lnTo>
                <a:lnTo>
                  <a:pt x="0" y="339972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0248C0C3-FFDB-46FA-BB4D-CF9079EDEE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pHolder4">
            <a:extLst>
              <a:ext uri="{FF2B5EF4-FFF2-40B4-BE49-F238E27FC236}">
                <a16:creationId xmlns:a16="http://schemas.microsoft.com/office/drawing/2014/main" id="{5C5158D6-2837-407A-A2DB-B9DF380C84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1930" r="64808" b="47835"/>
          <a:stretch>
            <a:fillRect/>
          </a:stretch>
        </p:blipFill>
        <p:spPr>
          <a:xfrm>
            <a:off x="1332586" y="1503945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7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7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7" y="0"/>
                </a:lnTo>
                <a:cubicBezTo>
                  <a:pt x="1731113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3" y="2073521"/>
                  <a:pt x="1540787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E0E8A39-9077-4705-B2F7-4969B7FB8E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52308"/>
          <a:stretch>
            <a:fillRect/>
          </a:stretch>
        </p:blipFill>
        <p:spPr>
          <a:xfrm>
            <a:off x="5064372" y="5"/>
            <a:ext cx="4079629" cy="3270739"/>
          </a:xfrm>
          <a:custGeom>
            <a:avLst/>
            <a:gdLst>
              <a:gd name="connsiteX0" fmla="*/ 0 w 4079629"/>
              <a:gd name="connsiteY0" fmla="*/ 0 h 3270739"/>
              <a:gd name="connsiteX1" fmla="*/ 4079629 w 4079629"/>
              <a:gd name="connsiteY1" fmla="*/ 0 h 3270739"/>
              <a:gd name="connsiteX2" fmla="*/ 4079629 w 4079629"/>
              <a:gd name="connsiteY2" fmla="*/ 3270739 h 3270739"/>
              <a:gd name="connsiteX3" fmla="*/ 0 w 4079629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29" h="3270739">
                <a:moveTo>
                  <a:pt x="0" y="0"/>
                </a:moveTo>
                <a:lnTo>
                  <a:pt x="4079629" y="0"/>
                </a:lnTo>
                <a:lnTo>
                  <a:pt x="4079629" y="3270739"/>
                </a:lnTo>
                <a:lnTo>
                  <a:pt x="0" y="3270739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5" name="PpHolder17">
            <a:extLst>
              <a:ext uri="{FF2B5EF4-FFF2-40B4-BE49-F238E27FC236}">
                <a16:creationId xmlns:a16="http://schemas.microsoft.com/office/drawing/2014/main" id="{2506BC80-2465-4B54-B0FE-247637D494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25254" r="6621" b="20108"/>
          <a:stretch>
            <a:fillRect/>
          </a:stretch>
        </p:blipFill>
        <p:spPr>
          <a:xfrm>
            <a:off x="5689882" y="1731937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5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5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5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5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5" name="PpHolder3">
            <a:extLst>
              <a:ext uri="{FF2B5EF4-FFF2-40B4-BE49-F238E27FC236}">
                <a16:creationId xmlns:a16="http://schemas.microsoft.com/office/drawing/2014/main" id="{E576FB14-1198-4CE6-AD2A-E07E19FF3D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35136" r="48463" b="24388"/>
          <a:stretch>
            <a:fillRect/>
          </a:stretch>
        </p:blipFill>
        <p:spPr>
          <a:xfrm>
            <a:off x="841234" y="2409631"/>
            <a:ext cx="3871298" cy="2775841"/>
          </a:xfrm>
          <a:custGeom>
            <a:avLst/>
            <a:gdLst>
              <a:gd name="connsiteX0" fmla="*/ 313060 w 3871298"/>
              <a:gd name="connsiteY0" fmla="*/ 0 h 2775841"/>
              <a:gd name="connsiteX1" fmla="*/ 3558241 w 3871298"/>
              <a:gd name="connsiteY1" fmla="*/ 0 h 2775841"/>
              <a:gd name="connsiteX2" fmla="*/ 3871298 w 3871298"/>
              <a:gd name="connsiteY2" fmla="*/ 313060 h 2775841"/>
              <a:gd name="connsiteX3" fmla="*/ 3871298 w 3871298"/>
              <a:gd name="connsiteY3" fmla="*/ 2462782 h 2775841"/>
              <a:gd name="connsiteX4" fmla="*/ 3558241 w 3871298"/>
              <a:gd name="connsiteY4" fmla="*/ 2775841 h 2775841"/>
              <a:gd name="connsiteX5" fmla="*/ 313060 w 3871298"/>
              <a:gd name="connsiteY5" fmla="*/ 2775841 h 2775841"/>
              <a:gd name="connsiteX6" fmla="*/ 0 w 3871298"/>
              <a:gd name="connsiteY6" fmla="*/ 2462782 h 2775841"/>
              <a:gd name="connsiteX7" fmla="*/ 0 w 3871298"/>
              <a:gd name="connsiteY7" fmla="*/ 313060 h 2775841"/>
              <a:gd name="connsiteX8" fmla="*/ 313060 w 3871298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8" h="2775841">
                <a:moveTo>
                  <a:pt x="313060" y="0"/>
                </a:moveTo>
                <a:lnTo>
                  <a:pt x="3558241" y="0"/>
                </a:lnTo>
                <a:cubicBezTo>
                  <a:pt x="3731137" y="0"/>
                  <a:pt x="3871298" y="140162"/>
                  <a:pt x="3871298" y="313060"/>
                </a:cubicBezTo>
                <a:lnTo>
                  <a:pt x="3871298" y="2462782"/>
                </a:lnTo>
                <a:cubicBezTo>
                  <a:pt x="3871298" y="2635680"/>
                  <a:pt x="3731137" y="2775841"/>
                  <a:pt x="3558241" y="2775841"/>
                </a:cubicBezTo>
                <a:lnTo>
                  <a:pt x="313060" y="2775841"/>
                </a:lnTo>
                <a:cubicBezTo>
                  <a:pt x="140161" y="2775841"/>
                  <a:pt x="0" y="2635680"/>
                  <a:pt x="0" y="2462782"/>
                </a:cubicBezTo>
                <a:lnTo>
                  <a:pt x="0" y="313060"/>
                </a:lnTo>
                <a:cubicBezTo>
                  <a:pt x="0" y="140162"/>
                  <a:pt x="140161" y="0"/>
                  <a:pt x="313060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BC3DA06B-21D5-4A92-ADE6-D04F7700F3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40705" r="34466" b="33654"/>
          <a:stretch>
            <a:fillRect/>
          </a:stretch>
        </p:blipFill>
        <p:spPr>
          <a:xfrm>
            <a:off x="3372348" y="2791562"/>
            <a:ext cx="2620107" cy="1758460"/>
          </a:xfrm>
          <a:custGeom>
            <a:avLst/>
            <a:gdLst>
              <a:gd name="connsiteX0" fmla="*/ 213952 w 2620107"/>
              <a:gd name="connsiteY0" fmla="*/ 0 h 1758460"/>
              <a:gd name="connsiteX1" fmla="*/ 2406155 w 2620107"/>
              <a:gd name="connsiteY1" fmla="*/ 0 h 1758460"/>
              <a:gd name="connsiteX2" fmla="*/ 2620107 w 2620107"/>
              <a:gd name="connsiteY2" fmla="*/ 213952 h 1758460"/>
              <a:gd name="connsiteX3" fmla="*/ 2620107 w 2620107"/>
              <a:gd name="connsiteY3" fmla="*/ 1544508 h 1758460"/>
              <a:gd name="connsiteX4" fmla="*/ 2406155 w 2620107"/>
              <a:gd name="connsiteY4" fmla="*/ 1758460 h 1758460"/>
              <a:gd name="connsiteX5" fmla="*/ 213952 w 2620107"/>
              <a:gd name="connsiteY5" fmla="*/ 1758460 h 1758460"/>
              <a:gd name="connsiteX6" fmla="*/ 0 w 2620107"/>
              <a:gd name="connsiteY6" fmla="*/ 1544508 h 1758460"/>
              <a:gd name="connsiteX7" fmla="*/ 0 w 2620107"/>
              <a:gd name="connsiteY7" fmla="*/ 213952 h 1758460"/>
              <a:gd name="connsiteX8" fmla="*/ 213952 w 2620107"/>
              <a:gd name="connsiteY8" fmla="*/ 0 h 175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0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8"/>
                  <a:pt x="2620107" y="213952"/>
                </a:cubicBezTo>
                <a:lnTo>
                  <a:pt x="2620107" y="1544508"/>
                </a:lnTo>
                <a:cubicBezTo>
                  <a:pt x="2620107" y="1662671"/>
                  <a:pt x="2524318" y="1758460"/>
                  <a:pt x="2406155" y="1758460"/>
                </a:cubicBezTo>
                <a:lnTo>
                  <a:pt x="213952" y="1758460"/>
                </a:lnTo>
                <a:cubicBezTo>
                  <a:pt x="95790" y="1758460"/>
                  <a:pt x="0" y="1662671"/>
                  <a:pt x="0" y="1544508"/>
                </a:cubicBezTo>
                <a:lnTo>
                  <a:pt x="0" y="213952"/>
                </a:lnTo>
                <a:cubicBezTo>
                  <a:pt x="0" y="95788"/>
                  <a:pt x="95790" y="0"/>
                  <a:pt x="213952" y="0"/>
                </a:cubicBezTo>
                <a:close/>
              </a:path>
            </a:pathLst>
          </a:custGeom>
        </p:spPr>
      </p:pic>
      <p:pic>
        <p:nvPicPr>
          <p:cNvPr id="31" name="PpHolder5">
            <a:extLst>
              <a:ext uri="{FF2B5EF4-FFF2-40B4-BE49-F238E27FC236}">
                <a16:creationId xmlns:a16="http://schemas.microsoft.com/office/drawing/2014/main" id="{9058981A-F0EE-4174-981A-14D8DCDD80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4747" r="5977" b="71014"/>
          <a:stretch>
            <a:fillRect/>
          </a:stretch>
        </p:blipFill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FEB209E-3032-42A5-A600-A6EBB2896F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1312" r="44752" b="41090"/>
          <a:stretch>
            <a:fillRect/>
          </a:stretch>
        </p:blipFill>
        <p:spPr>
          <a:xfrm>
            <a:off x="844061" y="2147371"/>
            <a:ext cx="4207772" cy="1892696"/>
          </a:xfrm>
          <a:custGeom>
            <a:avLst/>
            <a:gdLst>
              <a:gd name="connsiteX0" fmla="*/ 0 w 4207772"/>
              <a:gd name="connsiteY0" fmla="*/ 0 h 1892696"/>
              <a:gd name="connsiteX1" fmla="*/ 4207772 w 4207772"/>
              <a:gd name="connsiteY1" fmla="*/ 0 h 1892696"/>
              <a:gd name="connsiteX2" fmla="*/ 4207772 w 4207772"/>
              <a:gd name="connsiteY2" fmla="*/ 1892696 h 1892696"/>
              <a:gd name="connsiteX3" fmla="*/ 0 w 4207772"/>
              <a:gd name="connsiteY3" fmla="*/ 1892696 h 189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6">
                <a:moveTo>
                  <a:pt x="0" y="0"/>
                </a:moveTo>
                <a:lnTo>
                  <a:pt x="4207772" y="0"/>
                </a:lnTo>
                <a:lnTo>
                  <a:pt x="4207772" y="1892696"/>
                </a:lnTo>
                <a:lnTo>
                  <a:pt x="0" y="18926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29634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1298</cp:revision>
  <dcterms:created xsi:type="dcterms:W3CDTF">2018-12-05T18:19:15Z</dcterms:created>
  <dcterms:modified xsi:type="dcterms:W3CDTF">2020-11-05T06:32:57Z</dcterms:modified>
</cp:coreProperties>
</file>