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68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488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46-4A71-BA6A-89CB5EEB81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46-4A71-BA6A-89CB5EEB81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895781215"/>
        <c:axId val="893676207"/>
      </c:barChart>
      <c:catAx>
        <c:axId val="8957812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676207"/>
        <c:crosses val="autoZero"/>
        <c:auto val="1"/>
        <c:lblAlgn val="ctr"/>
        <c:lblOffset val="100"/>
        <c:noMultiLvlLbl val="0"/>
      </c:catAx>
      <c:valAx>
        <c:axId val="8936762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957812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9"/>
            <c:spPr>
              <a:gradFill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CA-461F-9086-01DB77CB011A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CA-461F-9086-01DB77CB011A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CA-461F-9086-01DB77CB011A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CA-461F-9086-01DB77CB0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26/11/2020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26/11/2020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C19AF56E-6945-48F8-A8EE-610745800B7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438150" y="409405"/>
            <a:ext cx="4433888" cy="5320018"/>
          </a:xfrm>
          <a:custGeom>
            <a:avLst/>
            <a:gdLst>
              <a:gd name="connsiteX0" fmla="*/ 0 w 4433888"/>
              <a:gd name="connsiteY0" fmla="*/ 0 h 5320018"/>
              <a:gd name="connsiteX1" fmla="*/ 4433888 w 4433888"/>
              <a:gd name="connsiteY1" fmla="*/ 0 h 5320018"/>
              <a:gd name="connsiteX2" fmla="*/ 4433888 w 4433888"/>
              <a:gd name="connsiteY2" fmla="*/ 5320018 h 5320018"/>
              <a:gd name="connsiteX3" fmla="*/ 0 w 4433888"/>
              <a:gd name="connsiteY3" fmla="*/ 5320018 h 532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3888" h="5320018">
                <a:moveTo>
                  <a:pt x="0" y="0"/>
                </a:moveTo>
                <a:lnTo>
                  <a:pt x="4433888" y="0"/>
                </a:lnTo>
                <a:lnTo>
                  <a:pt x="4433888" y="5320018"/>
                </a:lnTo>
                <a:lnTo>
                  <a:pt x="0" y="53200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97AB63-FB71-4A25-8207-4CCEFD518A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9285" y="2428649"/>
            <a:ext cx="3111473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pHolder1">
            <a:extLst>
              <a:ext uri="{FF2B5EF4-FFF2-40B4-BE49-F238E27FC236}">
                <a16:creationId xmlns:a16="http://schemas.microsoft.com/office/drawing/2014/main" id="{3F855D7D-5850-4714-A90E-A33EAFC5BE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4655374"/>
          </a:xfrm>
          <a:custGeom>
            <a:avLst/>
            <a:gdLst>
              <a:gd name="connsiteX0" fmla="*/ 0 w 9144000"/>
              <a:gd name="connsiteY0" fmla="*/ 0 h 4655374"/>
              <a:gd name="connsiteX1" fmla="*/ 9144000 w 9144000"/>
              <a:gd name="connsiteY1" fmla="*/ 0 h 4655374"/>
              <a:gd name="connsiteX2" fmla="*/ 9144000 w 9144000"/>
              <a:gd name="connsiteY2" fmla="*/ 4655374 h 4655374"/>
              <a:gd name="connsiteX3" fmla="*/ 0 w 9144000"/>
              <a:gd name="connsiteY3" fmla="*/ 4655374 h 46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655374">
                <a:moveTo>
                  <a:pt x="0" y="0"/>
                </a:moveTo>
                <a:lnTo>
                  <a:pt x="9144000" y="0"/>
                </a:lnTo>
                <a:lnTo>
                  <a:pt x="9144000" y="4655374"/>
                </a:lnTo>
                <a:lnTo>
                  <a:pt x="0" y="46553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3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B917F1DB-EA46-4BB9-BB13-6632F17E1E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30737" y="0"/>
            <a:ext cx="3376245" cy="6858000"/>
          </a:xfrm>
          <a:custGeom>
            <a:avLst/>
            <a:gdLst>
              <a:gd name="connsiteX0" fmla="*/ 0 w 3376245"/>
              <a:gd name="connsiteY0" fmla="*/ 0 h 6858000"/>
              <a:gd name="connsiteX1" fmla="*/ 3376245 w 3376245"/>
              <a:gd name="connsiteY1" fmla="*/ 0 h 6858000"/>
              <a:gd name="connsiteX2" fmla="*/ 3376245 w 3376245"/>
              <a:gd name="connsiteY2" fmla="*/ 6858000 h 6858000"/>
              <a:gd name="connsiteX3" fmla="*/ 0 w 33762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6245" h="6858000">
                <a:moveTo>
                  <a:pt x="0" y="0"/>
                </a:moveTo>
                <a:lnTo>
                  <a:pt x="3376245" y="0"/>
                </a:lnTo>
                <a:lnTo>
                  <a:pt x="3376245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284C4A5-6DF7-4DED-A22B-B024172E33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24953" y="1815182"/>
            <a:ext cx="2919047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0903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D20C7457-676C-4E65-B6C8-9224029F6C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7221" y="0"/>
            <a:ext cx="3954780" cy="6858000"/>
          </a:xfrm>
          <a:custGeom>
            <a:avLst/>
            <a:gdLst>
              <a:gd name="connsiteX0" fmla="*/ 0 w 3954780"/>
              <a:gd name="connsiteY0" fmla="*/ 0 h 6858000"/>
              <a:gd name="connsiteX1" fmla="*/ 3954780 w 3954780"/>
              <a:gd name="connsiteY1" fmla="*/ 0 h 6858000"/>
              <a:gd name="connsiteX2" fmla="*/ 3954780 w 3954780"/>
              <a:gd name="connsiteY2" fmla="*/ 6858000 h 6858000"/>
              <a:gd name="connsiteX3" fmla="*/ 0 w 395478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4780" h="6858000">
                <a:moveTo>
                  <a:pt x="0" y="0"/>
                </a:moveTo>
                <a:lnTo>
                  <a:pt x="3954780" y="0"/>
                </a:lnTo>
                <a:lnTo>
                  <a:pt x="395478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5376AAA-2ECE-4F3C-B2C8-F491CD173E6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05137" y="1392056"/>
            <a:ext cx="3738863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98337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2">
            <a:extLst>
              <a:ext uri="{FF2B5EF4-FFF2-40B4-BE49-F238E27FC236}">
                <a16:creationId xmlns:a16="http://schemas.microsoft.com/office/drawing/2014/main" id="{398CE48A-8C6E-4BC6-8C19-5F4D246D3AC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797619" y="3826337"/>
            <a:ext cx="2100262" cy="2100263"/>
          </a:xfrm>
          <a:custGeom>
            <a:avLst/>
            <a:gdLst>
              <a:gd name="connsiteX0" fmla="*/ 0 w 2100262"/>
              <a:gd name="connsiteY0" fmla="*/ 0 h 2100263"/>
              <a:gd name="connsiteX1" fmla="*/ 2100262 w 2100262"/>
              <a:gd name="connsiteY1" fmla="*/ 0 h 2100263"/>
              <a:gd name="connsiteX2" fmla="*/ 2100262 w 2100262"/>
              <a:gd name="connsiteY2" fmla="*/ 2100263 h 2100263"/>
              <a:gd name="connsiteX3" fmla="*/ 0 w 2100262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2" h="2100263">
                <a:moveTo>
                  <a:pt x="0" y="0"/>
                </a:moveTo>
                <a:lnTo>
                  <a:pt x="2100262" y="0"/>
                </a:lnTo>
                <a:lnTo>
                  <a:pt x="2100262" y="2100263"/>
                </a:lnTo>
                <a:lnTo>
                  <a:pt x="0" y="21002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A56F85-BE0E-44A3-B1D6-FD3ECDDE0E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810" y="1044576"/>
            <a:ext cx="2555081" cy="178911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75FCCAB5-691F-42B0-9397-EED58ABDC3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160270" y="0"/>
            <a:ext cx="3737610" cy="4620578"/>
          </a:xfrm>
          <a:custGeom>
            <a:avLst/>
            <a:gdLst>
              <a:gd name="connsiteX0" fmla="*/ 0 w 3737610"/>
              <a:gd name="connsiteY0" fmla="*/ 0 h 4620578"/>
              <a:gd name="connsiteX1" fmla="*/ 3737610 w 3737610"/>
              <a:gd name="connsiteY1" fmla="*/ 0 h 4620578"/>
              <a:gd name="connsiteX2" fmla="*/ 3737610 w 3737610"/>
              <a:gd name="connsiteY2" fmla="*/ 4620578 h 4620578"/>
              <a:gd name="connsiteX3" fmla="*/ 0 w 3737610"/>
              <a:gd name="connsiteY3" fmla="*/ 4620578 h 462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7610" h="4620578">
                <a:moveTo>
                  <a:pt x="0" y="0"/>
                </a:moveTo>
                <a:lnTo>
                  <a:pt x="3737610" y="0"/>
                </a:lnTo>
                <a:lnTo>
                  <a:pt x="3737610" y="4620578"/>
                </a:lnTo>
                <a:lnTo>
                  <a:pt x="0" y="46205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4331F1C2-F95A-4150-87D7-32D5EC76908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5897881" y="3826337"/>
            <a:ext cx="2100263" cy="2100263"/>
          </a:xfrm>
          <a:custGeom>
            <a:avLst/>
            <a:gdLst>
              <a:gd name="connsiteX0" fmla="*/ 0 w 2100263"/>
              <a:gd name="connsiteY0" fmla="*/ 0 h 2100263"/>
              <a:gd name="connsiteX1" fmla="*/ 2100263 w 2100263"/>
              <a:gd name="connsiteY1" fmla="*/ 0 h 2100263"/>
              <a:gd name="connsiteX2" fmla="*/ 2100263 w 2100263"/>
              <a:gd name="connsiteY2" fmla="*/ 2100263 h 2100263"/>
              <a:gd name="connsiteX3" fmla="*/ 0 w 2100263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3" h="2100263">
                <a:moveTo>
                  <a:pt x="0" y="0"/>
                </a:moveTo>
                <a:lnTo>
                  <a:pt x="2100263" y="0"/>
                </a:lnTo>
                <a:lnTo>
                  <a:pt x="2100263" y="2100263"/>
                </a:lnTo>
                <a:lnTo>
                  <a:pt x="0" y="21002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00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7">
            <a:extLst>
              <a:ext uri="{FF2B5EF4-FFF2-40B4-BE49-F238E27FC236}">
                <a16:creationId xmlns:a16="http://schemas.microsoft.com/office/drawing/2014/main" id="{5DC741C2-8C56-48BE-8D82-17DCCBDBED0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7056667" y="3693163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1FC1270E-4FDA-4A1C-98DF-1A695A3795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885" y="1223259"/>
            <a:ext cx="3483660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C9645DB7-7A11-4B85-89A7-72965898F8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56667" y="1815522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4D54CF74-47BF-4319-8AB1-B0D46912A0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4999961" cy="5606965"/>
          </a:xfrm>
          <a:custGeom>
            <a:avLst/>
            <a:gdLst>
              <a:gd name="connsiteX0" fmla="*/ 0 w 4999961"/>
              <a:gd name="connsiteY0" fmla="*/ 0 h 5606965"/>
              <a:gd name="connsiteX1" fmla="*/ 4999961 w 4999961"/>
              <a:gd name="connsiteY1" fmla="*/ 0 h 5606965"/>
              <a:gd name="connsiteX2" fmla="*/ 4999961 w 4999961"/>
              <a:gd name="connsiteY2" fmla="*/ 5606965 h 5606965"/>
              <a:gd name="connsiteX3" fmla="*/ 0 w 4999961"/>
              <a:gd name="connsiteY3" fmla="*/ 5606965 h 560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9961" h="5606965">
                <a:moveTo>
                  <a:pt x="0" y="0"/>
                </a:moveTo>
                <a:lnTo>
                  <a:pt x="4999961" y="0"/>
                </a:lnTo>
                <a:lnTo>
                  <a:pt x="4999961" y="5606965"/>
                </a:lnTo>
                <a:lnTo>
                  <a:pt x="0" y="560696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4A26F36-CA36-4CD0-BF8A-C128E80970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4635" y="1530350"/>
            <a:ext cx="2792015" cy="1212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5936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6">
            <a:extLst>
              <a:ext uri="{FF2B5EF4-FFF2-40B4-BE49-F238E27FC236}">
                <a16:creationId xmlns:a16="http://schemas.microsoft.com/office/drawing/2014/main" id="{F6936FF1-127E-41A4-BBB3-2C8E5B920B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4477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CCCE43D-8752-42E8-89A6-FB4349C20C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A7C095AC-181D-4299-BEA5-C7E2D2AF47E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2775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39237F00-8BA0-45F8-B05D-B10EA8FD669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26179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01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0C979FD-46C3-4E74-BE30-54B42DA5D3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92486" y="0"/>
            <a:ext cx="3951515" cy="6858000"/>
          </a:xfrm>
          <a:custGeom>
            <a:avLst/>
            <a:gdLst>
              <a:gd name="connsiteX0" fmla="*/ 0 w 3951515"/>
              <a:gd name="connsiteY0" fmla="*/ 0 h 6858000"/>
              <a:gd name="connsiteX1" fmla="*/ 3951515 w 3951515"/>
              <a:gd name="connsiteY1" fmla="*/ 0 h 6858000"/>
              <a:gd name="connsiteX2" fmla="*/ 3951515 w 3951515"/>
              <a:gd name="connsiteY2" fmla="*/ 6858000 h 6858000"/>
              <a:gd name="connsiteX3" fmla="*/ 0 w 395151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1515" h="6858000">
                <a:moveTo>
                  <a:pt x="0" y="0"/>
                </a:moveTo>
                <a:lnTo>
                  <a:pt x="3951515" y="0"/>
                </a:lnTo>
                <a:lnTo>
                  <a:pt x="3951515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0FFA42B-02C2-4072-B3F9-C00336752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31468" y="2584196"/>
            <a:ext cx="3673549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39833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8">
            <a:extLst>
              <a:ext uri="{FF2B5EF4-FFF2-40B4-BE49-F238E27FC236}">
                <a16:creationId xmlns:a16="http://schemas.microsoft.com/office/drawing/2014/main" id="{FEA03FF1-FC83-4F43-9BCA-134B3BA69B6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855174" y="3283926"/>
            <a:ext cx="2716826" cy="3574074"/>
          </a:xfrm>
          <a:custGeom>
            <a:avLst/>
            <a:gdLst>
              <a:gd name="connsiteX0" fmla="*/ 0 w 2716826"/>
              <a:gd name="connsiteY0" fmla="*/ 0 h 3574074"/>
              <a:gd name="connsiteX1" fmla="*/ 2716826 w 2716826"/>
              <a:gd name="connsiteY1" fmla="*/ 0 h 3574074"/>
              <a:gd name="connsiteX2" fmla="*/ 2716826 w 2716826"/>
              <a:gd name="connsiteY2" fmla="*/ 3574074 h 3574074"/>
              <a:gd name="connsiteX3" fmla="*/ 0 w 2716826"/>
              <a:gd name="connsiteY3" fmla="*/ 3574074 h 3574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6826" h="3574074">
                <a:moveTo>
                  <a:pt x="0" y="0"/>
                </a:moveTo>
                <a:lnTo>
                  <a:pt x="2716826" y="0"/>
                </a:lnTo>
                <a:lnTo>
                  <a:pt x="2716826" y="3574074"/>
                </a:lnTo>
                <a:lnTo>
                  <a:pt x="0" y="35740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30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2">
            <a:extLst>
              <a:ext uri="{FF2B5EF4-FFF2-40B4-BE49-F238E27FC236}">
                <a16:creationId xmlns:a16="http://schemas.microsoft.com/office/drawing/2014/main" id="{A08AECF4-243F-4496-BCCB-C22179BE3E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83838" y="1510016"/>
            <a:ext cx="5262536" cy="2127843"/>
          </a:xfrm>
          <a:custGeom>
            <a:avLst/>
            <a:gdLst>
              <a:gd name="connsiteX0" fmla="*/ 0 w 5262536"/>
              <a:gd name="connsiteY0" fmla="*/ 0 h 2127843"/>
              <a:gd name="connsiteX1" fmla="*/ 5262536 w 5262536"/>
              <a:gd name="connsiteY1" fmla="*/ 0 h 2127843"/>
              <a:gd name="connsiteX2" fmla="*/ 5262536 w 5262536"/>
              <a:gd name="connsiteY2" fmla="*/ 2127843 h 2127843"/>
              <a:gd name="connsiteX3" fmla="*/ 0 w 5262536"/>
              <a:gd name="connsiteY3" fmla="*/ 2127843 h 2127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2536" h="2127843">
                <a:moveTo>
                  <a:pt x="0" y="0"/>
                </a:moveTo>
                <a:lnTo>
                  <a:pt x="5262536" y="0"/>
                </a:lnTo>
                <a:lnTo>
                  <a:pt x="5262536" y="2127843"/>
                </a:lnTo>
                <a:lnTo>
                  <a:pt x="0" y="21278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142DFC3-4BF1-4D2E-9BD8-84DCC96C44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85471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663C4DB-4565-4E0D-810B-D2DB7002256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620110"/>
            <a:ext cx="4340889" cy="5617780"/>
          </a:xfrm>
          <a:custGeom>
            <a:avLst/>
            <a:gdLst>
              <a:gd name="connsiteX0" fmla="*/ 0 w 4340889"/>
              <a:gd name="connsiteY0" fmla="*/ 0 h 5617780"/>
              <a:gd name="connsiteX1" fmla="*/ 4340889 w 4340889"/>
              <a:gd name="connsiteY1" fmla="*/ 0 h 5617780"/>
              <a:gd name="connsiteX2" fmla="*/ 4340889 w 4340889"/>
              <a:gd name="connsiteY2" fmla="*/ 5617780 h 5617780"/>
              <a:gd name="connsiteX3" fmla="*/ 0 w 4340889"/>
              <a:gd name="connsiteY3" fmla="*/ 5617780 h 5617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0889" h="5617780">
                <a:moveTo>
                  <a:pt x="0" y="0"/>
                </a:moveTo>
                <a:lnTo>
                  <a:pt x="4340889" y="0"/>
                </a:lnTo>
                <a:lnTo>
                  <a:pt x="4340889" y="5617780"/>
                </a:lnTo>
                <a:lnTo>
                  <a:pt x="0" y="56177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DDFE59B-8B60-4945-8A40-BB93A1481D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313" y="1807786"/>
            <a:ext cx="2697956" cy="2392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28754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3">
            <a:extLst>
              <a:ext uri="{FF2B5EF4-FFF2-40B4-BE49-F238E27FC236}">
                <a16:creationId xmlns:a16="http://schemas.microsoft.com/office/drawing/2014/main" id="{D28B82FB-2990-4B7F-98B5-216B8051826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5802" y="5656107"/>
            <a:ext cx="1199533" cy="1199533"/>
          </a:xfrm>
          <a:custGeom>
            <a:avLst/>
            <a:gdLst>
              <a:gd name="connsiteX0" fmla="*/ 0 w 1199533"/>
              <a:gd name="connsiteY0" fmla="*/ 0 h 1199533"/>
              <a:gd name="connsiteX1" fmla="*/ 1199533 w 1199533"/>
              <a:gd name="connsiteY1" fmla="*/ 0 h 1199533"/>
              <a:gd name="connsiteX2" fmla="*/ 1199533 w 1199533"/>
              <a:gd name="connsiteY2" fmla="*/ 1199533 h 1199533"/>
              <a:gd name="connsiteX3" fmla="*/ 0 w 1199533"/>
              <a:gd name="connsiteY3" fmla="*/ 1199533 h 119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9533" h="1199533">
                <a:moveTo>
                  <a:pt x="0" y="0"/>
                </a:moveTo>
                <a:lnTo>
                  <a:pt x="1199533" y="0"/>
                </a:lnTo>
                <a:lnTo>
                  <a:pt x="1199533" y="1199533"/>
                </a:lnTo>
                <a:lnTo>
                  <a:pt x="0" y="11995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81DB91FB-8339-4BDC-9C54-0EB5812582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885" y="969762"/>
            <a:ext cx="3418962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C6AD92D8-E684-4269-883D-1D4FCEFF7E5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885332" y="3630492"/>
            <a:ext cx="2022726" cy="2022726"/>
          </a:xfrm>
          <a:custGeom>
            <a:avLst/>
            <a:gdLst>
              <a:gd name="connsiteX0" fmla="*/ 0 w 2022726"/>
              <a:gd name="connsiteY0" fmla="*/ 0 h 2022726"/>
              <a:gd name="connsiteX1" fmla="*/ 2022726 w 2022726"/>
              <a:gd name="connsiteY1" fmla="*/ 0 h 2022726"/>
              <a:gd name="connsiteX2" fmla="*/ 2022726 w 2022726"/>
              <a:gd name="connsiteY2" fmla="*/ 2022726 h 2022726"/>
              <a:gd name="connsiteX3" fmla="*/ 0 w 2022726"/>
              <a:gd name="connsiteY3" fmla="*/ 2022726 h 202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2726" h="2022726">
                <a:moveTo>
                  <a:pt x="0" y="0"/>
                </a:moveTo>
                <a:lnTo>
                  <a:pt x="2022726" y="0"/>
                </a:lnTo>
                <a:lnTo>
                  <a:pt x="2022726" y="2022726"/>
                </a:lnTo>
                <a:lnTo>
                  <a:pt x="0" y="20227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25">
            <a:extLst>
              <a:ext uri="{FF2B5EF4-FFF2-40B4-BE49-F238E27FC236}">
                <a16:creationId xmlns:a16="http://schemas.microsoft.com/office/drawing/2014/main" id="{27AE73A1-FA61-4D7B-A695-34EFBA650807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435356" y="1"/>
            <a:ext cx="2296842" cy="2876505"/>
          </a:xfrm>
          <a:custGeom>
            <a:avLst/>
            <a:gdLst>
              <a:gd name="connsiteX0" fmla="*/ 0 w 2296842"/>
              <a:gd name="connsiteY0" fmla="*/ 0 h 2876505"/>
              <a:gd name="connsiteX1" fmla="*/ 2296842 w 2296842"/>
              <a:gd name="connsiteY1" fmla="*/ 0 h 2876505"/>
              <a:gd name="connsiteX2" fmla="*/ 2296842 w 2296842"/>
              <a:gd name="connsiteY2" fmla="*/ 2876505 h 2876505"/>
              <a:gd name="connsiteX3" fmla="*/ 0 w 2296842"/>
              <a:gd name="connsiteY3" fmla="*/ 2876505 h 2876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842" h="2876505">
                <a:moveTo>
                  <a:pt x="0" y="0"/>
                </a:moveTo>
                <a:lnTo>
                  <a:pt x="2296842" y="0"/>
                </a:lnTo>
                <a:lnTo>
                  <a:pt x="2296842" y="2876505"/>
                </a:lnTo>
                <a:lnTo>
                  <a:pt x="0" y="287650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72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3E693A13-B1A6-4905-B2EA-28E464B35FB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97837" y="857251"/>
            <a:ext cx="5261909" cy="3405077"/>
          </a:xfrm>
          <a:custGeom>
            <a:avLst/>
            <a:gdLst>
              <a:gd name="connsiteX0" fmla="*/ 0 w 5261909"/>
              <a:gd name="connsiteY0" fmla="*/ 0 h 3405077"/>
              <a:gd name="connsiteX1" fmla="*/ 4027363 w 5261909"/>
              <a:gd name="connsiteY1" fmla="*/ 0 h 3405077"/>
              <a:gd name="connsiteX2" fmla="*/ 4027363 w 5261909"/>
              <a:gd name="connsiteY2" fmla="*/ 1702539 h 3405077"/>
              <a:gd name="connsiteX3" fmla="*/ 5261909 w 5261909"/>
              <a:gd name="connsiteY3" fmla="*/ 1702539 h 3405077"/>
              <a:gd name="connsiteX4" fmla="*/ 5261909 w 5261909"/>
              <a:gd name="connsiteY4" fmla="*/ 3405077 h 3405077"/>
              <a:gd name="connsiteX5" fmla="*/ 1234547 w 5261909"/>
              <a:gd name="connsiteY5" fmla="*/ 3405077 h 3405077"/>
              <a:gd name="connsiteX6" fmla="*/ 1234547 w 5261909"/>
              <a:gd name="connsiteY6" fmla="*/ 1702539 h 3405077"/>
              <a:gd name="connsiteX7" fmla="*/ 0 w 5261909"/>
              <a:gd name="connsiteY7" fmla="*/ 1702539 h 3405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61909" h="3405077">
                <a:moveTo>
                  <a:pt x="0" y="0"/>
                </a:moveTo>
                <a:lnTo>
                  <a:pt x="4027363" y="0"/>
                </a:lnTo>
                <a:lnTo>
                  <a:pt x="4027363" y="1702539"/>
                </a:lnTo>
                <a:lnTo>
                  <a:pt x="5261909" y="1702539"/>
                </a:lnTo>
                <a:lnTo>
                  <a:pt x="5261909" y="3405077"/>
                </a:lnTo>
                <a:lnTo>
                  <a:pt x="1234547" y="3405077"/>
                </a:lnTo>
                <a:lnTo>
                  <a:pt x="1234547" y="1702539"/>
                </a:lnTo>
                <a:lnTo>
                  <a:pt x="0" y="17025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7F808BA-33A8-471B-B1D6-B9F67877B0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72704" y="2819400"/>
            <a:ext cx="3357989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796921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82ADFB62-7DF6-488A-B0B7-2FDA5FC721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9615" y="1835770"/>
            <a:ext cx="4474427" cy="3186461"/>
          </a:xfrm>
          <a:custGeom>
            <a:avLst/>
            <a:gdLst>
              <a:gd name="connsiteX0" fmla="*/ 0 w 4474427"/>
              <a:gd name="connsiteY0" fmla="*/ 0 h 3186461"/>
              <a:gd name="connsiteX1" fmla="*/ 4474427 w 4474427"/>
              <a:gd name="connsiteY1" fmla="*/ 0 h 3186461"/>
              <a:gd name="connsiteX2" fmla="*/ 4474427 w 4474427"/>
              <a:gd name="connsiteY2" fmla="*/ 3186461 h 3186461"/>
              <a:gd name="connsiteX3" fmla="*/ 1517353 w 4474427"/>
              <a:gd name="connsiteY3" fmla="*/ 3186461 h 3186461"/>
              <a:gd name="connsiteX4" fmla="*/ 1517353 w 4474427"/>
              <a:gd name="connsiteY4" fmla="*/ 1669109 h 3186461"/>
              <a:gd name="connsiteX5" fmla="*/ 0 w 4474427"/>
              <a:gd name="connsiteY5" fmla="*/ 1669109 h 318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4427" h="3186461">
                <a:moveTo>
                  <a:pt x="0" y="0"/>
                </a:moveTo>
                <a:lnTo>
                  <a:pt x="4474427" y="0"/>
                </a:lnTo>
                <a:lnTo>
                  <a:pt x="4474427" y="3186461"/>
                </a:lnTo>
                <a:lnTo>
                  <a:pt x="1517353" y="3186461"/>
                </a:lnTo>
                <a:lnTo>
                  <a:pt x="1517353" y="1669109"/>
                </a:lnTo>
                <a:lnTo>
                  <a:pt x="0" y="166910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F0F616DD-83D0-4B02-8820-F85621C97F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25729" y="1914525"/>
            <a:ext cx="2831306" cy="17653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2303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5E63FE79-861A-4212-BAFC-B197001740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26984" y="1866900"/>
            <a:ext cx="2661005" cy="3124200"/>
          </a:xfrm>
          <a:custGeom>
            <a:avLst/>
            <a:gdLst>
              <a:gd name="connsiteX0" fmla="*/ 1330503 w 2661005"/>
              <a:gd name="connsiteY0" fmla="*/ 0 h 3124200"/>
              <a:gd name="connsiteX1" fmla="*/ 2661005 w 2661005"/>
              <a:gd name="connsiteY1" fmla="*/ 1330503 h 3124200"/>
              <a:gd name="connsiteX2" fmla="*/ 2661005 w 2661005"/>
              <a:gd name="connsiteY2" fmla="*/ 1793698 h 3124200"/>
              <a:gd name="connsiteX3" fmla="*/ 1330503 w 2661005"/>
              <a:gd name="connsiteY3" fmla="*/ 3124200 h 3124200"/>
              <a:gd name="connsiteX4" fmla="*/ 0 w 2661005"/>
              <a:gd name="connsiteY4" fmla="*/ 1793698 h 3124200"/>
              <a:gd name="connsiteX5" fmla="*/ 0 w 2661005"/>
              <a:gd name="connsiteY5" fmla="*/ 1330503 h 3124200"/>
              <a:gd name="connsiteX6" fmla="*/ 1330503 w 2661005"/>
              <a:gd name="connsiteY6" fmla="*/ 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61005" h="3124200">
                <a:moveTo>
                  <a:pt x="1330503" y="0"/>
                </a:moveTo>
                <a:cubicBezTo>
                  <a:pt x="2065319" y="0"/>
                  <a:pt x="2661005" y="595686"/>
                  <a:pt x="2661005" y="1330503"/>
                </a:cubicBezTo>
                <a:lnTo>
                  <a:pt x="2661005" y="1793698"/>
                </a:lnTo>
                <a:cubicBezTo>
                  <a:pt x="2661005" y="2528514"/>
                  <a:pt x="2065319" y="3124200"/>
                  <a:pt x="1330503" y="3124200"/>
                </a:cubicBezTo>
                <a:cubicBezTo>
                  <a:pt x="595686" y="3124200"/>
                  <a:pt x="0" y="2528514"/>
                  <a:pt x="0" y="1793698"/>
                </a:cubicBezTo>
                <a:lnTo>
                  <a:pt x="0" y="1330503"/>
                </a:lnTo>
                <a:cubicBezTo>
                  <a:pt x="0" y="595686"/>
                  <a:pt x="595686" y="0"/>
                  <a:pt x="133050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FF2CC8-B8D4-4CD5-8A4A-BA676F54D7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460" y="2010032"/>
            <a:ext cx="2801540" cy="18288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32959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1FCEAF4E-007E-4068-8B33-450ACAB7C0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2701817"/>
            <a:ext cx="3066394" cy="4156183"/>
          </a:xfrm>
          <a:custGeom>
            <a:avLst/>
            <a:gdLst>
              <a:gd name="connsiteX0" fmla="*/ 0 w 3066394"/>
              <a:gd name="connsiteY0" fmla="*/ 0 h 4156183"/>
              <a:gd name="connsiteX1" fmla="*/ 3066394 w 3066394"/>
              <a:gd name="connsiteY1" fmla="*/ 0 h 4156183"/>
              <a:gd name="connsiteX2" fmla="*/ 3066394 w 3066394"/>
              <a:gd name="connsiteY2" fmla="*/ 4156183 h 4156183"/>
              <a:gd name="connsiteX3" fmla="*/ 0 w 3066394"/>
              <a:gd name="connsiteY3" fmla="*/ 4156183 h 4156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6394" h="4156183">
                <a:moveTo>
                  <a:pt x="0" y="0"/>
                </a:moveTo>
                <a:lnTo>
                  <a:pt x="3066394" y="0"/>
                </a:lnTo>
                <a:lnTo>
                  <a:pt x="3066394" y="4156183"/>
                </a:lnTo>
                <a:lnTo>
                  <a:pt x="0" y="41561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E4F28B-F739-4728-A78D-580691F05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598488"/>
            <a:ext cx="2443163" cy="1250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07146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381131B7-C430-4707-B572-4DD6CE29D2E9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4572000" y="1"/>
            <a:ext cx="1922932" cy="1236661"/>
          </a:xfrm>
          <a:custGeom>
            <a:avLst/>
            <a:gdLst>
              <a:gd name="connsiteX0" fmla="*/ 0 w 1922932"/>
              <a:gd name="connsiteY0" fmla="*/ 0 h 1236661"/>
              <a:gd name="connsiteX1" fmla="*/ 1922932 w 1922932"/>
              <a:gd name="connsiteY1" fmla="*/ 0 h 1236661"/>
              <a:gd name="connsiteX2" fmla="*/ 1922932 w 1922932"/>
              <a:gd name="connsiteY2" fmla="*/ 1236661 h 1236661"/>
              <a:gd name="connsiteX3" fmla="*/ 0 w 1922932"/>
              <a:gd name="connsiteY3" fmla="*/ 1236661 h 1236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2932" h="1236661">
                <a:moveTo>
                  <a:pt x="0" y="0"/>
                </a:moveTo>
                <a:lnTo>
                  <a:pt x="1922932" y="0"/>
                </a:lnTo>
                <a:lnTo>
                  <a:pt x="1922932" y="1236661"/>
                </a:lnTo>
                <a:lnTo>
                  <a:pt x="0" y="123666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15CA83-584C-45FC-B498-0F090001F3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83780" y="2095561"/>
            <a:ext cx="2996018" cy="12366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B73A839B-C619-489A-801B-A32E83EF44F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94932" y="1236662"/>
            <a:ext cx="2649069" cy="4384678"/>
          </a:xfrm>
          <a:custGeom>
            <a:avLst/>
            <a:gdLst>
              <a:gd name="connsiteX0" fmla="*/ 0 w 2649069"/>
              <a:gd name="connsiteY0" fmla="*/ 0 h 4384678"/>
              <a:gd name="connsiteX1" fmla="*/ 2649069 w 2649069"/>
              <a:gd name="connsiteY1" fmla="*/ 0 h 4384678"/>
              <a:gd name="connsiteX2" fmla="*/ 2649069 w 2649069"/>
              <a:gd name="connsiteY2" fmla="*/ 4384678 h 4384678"/>
              <a:gd name="connsiteX3" fmla="*/ 0 w 2649069"/>
              <a:gd name="connsiteY3" fmla="*/ 4384678 h 438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9069" h="4384678">
                <a:moveTo>
                  <a:pt x="0" y="0"/>
                </a:moveTo>
                <a:lnTo>
                  <a:pt x="2649069" y="0"/>
                </a:lnTo>
                <a:lnTo>
                  <a:pt x="2649069" y="4384678"/>
                </a:lnTo>
                <a:lnTo>
                  <a:pt x="0" y="43846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932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318B11F-DE66-4399-8A1D-3C8BF344921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BF4161B-A4B1-426A-9476-D971C6FD8E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A0F1223-1796-403E-A5B2-50468A8B82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99322" y="1700816"/>
            <a:ext cx="3738563" cy="12668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440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1BED64E-70C0-4A24-B9B9-9C1840B515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17054F3-12FB-4359-BC17-F6D9B82E41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8451" y="2426653"/>
            <a:ext cx="7347098" cy="1333817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02892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2010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8F208C04-E3E7-40D1-A7D9-9B235CCED6D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37904" y="2244328"/>
            <a:ext cx="1524001" cy="1524000"/>
          </a:xfrm>
          <a:custGeom>
            <a:avLst/>
            <a:gdLst>
              <a:gd name="connsiteX0" fmla="*/ 762000 w 1524001"/>
              <a:gd name="connsiteY0" fmla="*/ 0 h 1524000"/>
              <a:gd name="connsiteX1" fmla="*/ 1524001 w 1524001"/>
              <a:gd name="connsiteY1" fmla="*/ 762001 h 1524000"/>
              <a:gd name="connsiteX2" fmla="*/ 762000 w 1524001"/>
              <a:gd name="connsiteY2" fmla="*/ 1524000 h 1524000"/>
              <a:gd name="connsiteX3" fmla="*/ 0 w 1524001"/>
              <a:gd name="connsiteY3" fmla="*/ 762001 h 1524000"/>
              <a:gd name="connsiteX4" fmla="*/ 762000 w 1524001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1" h="1524000">
                <a:moveTo>
                  <a:pt x="762000" y="0"/>
                </a:moveTo>
                <a:cubicBezTo>
                  <a:pt x="1182841" y="0"/>
                  <a:pt x="1524001" y="341160"/>
                  <a:pt x="1524001" y="762001"/>
                </a:cubicBezTo>
                <a:cubicBezTo>
                  <a:pt x="1524001" y="1182842"/>
                  <a:pt x="1182841" y="1524000"/>
                  <a:pt x="762000" y="1524000"/>
                </a:cubicBezTo>
                <a:cubicBezTo>
                  <a:pt x="341160" y="1524000"/>
                  <a:pt x="0" y="1182842"/>
                  <a:pt x="0" y="762001"/>
                </a:cubicBezTo>
                <a:cubicBezTo>
                  <a:pt x="0" y="341160"/>
                  <a:pt x="341160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23A7D126-9F35-4886-8217-436FEC079FE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265807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1 h 1524000"/>
              <a:gd name="connsiteX2" fmla="*/ 761999 w 1523999"/>
              <a:gd name="connsiteY2" fmla="*/ 1524000 h 1524000"/>
              <a:gd name="connsiteX3" fmla="*/ 0 w 1523999"/>
              <a:gd name="connsiteY3" fmla="*/ 762001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0" y="0"/>
                  <a:pt x="1523999" y="341160"/>
                  <a:pt x="1523999" y="762001"/>
                </a:cubicBezTo>
                <a:cubicBezTo>
                  <a:pt x="1523999" y="1182842"/>
                  <a:pt x="1182840" y="1524000"/>
                  <a:pt x="761999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19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4">
            <a:extLst>
              <a:ext uri="{FF2B5EF4-FFF2-40B4-BE49-F238E27FC236}">
                <a16:creationId xmlns:a16="http://schemas.microsoft.com/office/drawing/2014/main" id="{D4FF1B36-DB93-482B-B475-C9516AA3890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10003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1 h 1524000"/>
              <a:gd name="connsiteX2" fmla="*/ 761999 w 1523999"/>
              <a:gd name="connsiteY2" fmla="*/ 1524000 h 1524000"/>
              <a:gd name="connsiteX3" fmla="*/ 0 w 1523999"/>
              <a:gd name="connsiteY3" fmla="*/ 762001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0" y="0"/>
                  <a:pt x="1523999" y="341160"/>
                  <a:pt x="1523999" y="762001"/>
                </a:cubicBezTo>
                <a:cubicBezTo>
                  <a:pt x="1523999" y="1182842"/>
                  <a:pt x="1182840" y="1524000"/>
                  <a:pt x="761999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19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64BB2173-AD16-4EDC-9F7A-546C95A625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82098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1 h 1524000"/>
              <a:gd name="connsiteX2" fmla="*/ 762000 w 1524000"/>
              <a:gd name="connsiteY2" fmla="*/ 1524000 h 1524000"/>
              <a:gd name="connsiteX3" fmla="*/ 0 w 1524000"/>
              <a:gd name="connsiteY3" fmla="*/ 762001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0"/>
                  <a:pt x="1524000" y="762001"/>
                </a:cubicBezTo>
                <a:cubicBezTo>
                  <a:pt x="1524000" y="1182842"/>
                  <a:pt x="1182841" y="1524000"/>
                  <a:pt x="762000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6">
            <a:extLst>
              <a:ext uri="{FF2B5EF4-FFF2-40B4-BE49-F238E27FC236}">
                <a16:creationId xmlns:a16="http://schemas.microsoft.com/office/drawing/2014/main" id="{337D8C49-20D6-4C53-BBF6-CF11A7BD92CF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354197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1 h 1524000"/>
              <a:gd name="connsiteX2" fmla="*/ 762000 w 1524000"/>
              <a:gd name="connsiteY2" fmla="*/ 1524000 h 1524000"/>
              <a:gd name="connsiteX3" fmla="*/ 0 w 1524000"/>
              <a:gd name="connsiteY3" fmla="*/ 762001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0"/>
                  <a:pt x="1524000" y="762001"/>
                </a:cubicBezTo>
                <a:cubicBezTo>
                  <a:pt x="1524000" y="1182842"/>
                  <a:pt x="1182841" y="1524000"/>
                  <a:pt x="762000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6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1017D01A-E4A7-4DCC-8BF6-E26296AB26E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549014" y="2055138"/>
            <a:ext cx="2594987" cy="3216128"/>
          </a:xfrm>
          <a:custGeom>
            <a:avLst/>
            <a:gdLst>
              <a:gd name="connsiteX0" fmla="*/ 0 w 2594987"/>
              <a:gd name="connsiteY0" fmla="*/ 0 h 3216128"/>
              <a:gd name="connsiteX1" fmla="*/ 2594987 w 2594987"/>
              <a:gd name="connsiteY1" fmla="*/ 0 h 3216128"/>
              <a:gd name="connsiteX2" fmla="*/ 2594987 w 2594987"/>
              <a:gd name="connsiteY2" fmla="*/ 3216128 h 3216128"/>
              <a:gd name="connsiteX3" fmla="*/ 0 w 2594987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7" h="3216128">
                <a:moveTo>
                  <a:pt x="0" y="0"/>
                </a:moveTo>
                <a:lnTo>
                  <a:pt x="2594987" y="0"/>
                </a:lnTo>
                <a:lnTo>
                  <a:pt x="2594987" y="3216128"/>
                </a:lnTo>
                <a:lnTo>
                  <a:pt x="0" y="32161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3ECC44FD-DA82-4324-8661-0681D524C59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2055138"/>
            <a:ext cx="2594987" cy="3216128"/>
          </a:xfrm>
          <a:custGeom>
            <a:avLst/>
            <a:gdLst>
              <a:gd name="connsiteX0" fmla="*/ 0 w 2594987"/>
              <a:gd name="connsiteY0" fmla="*/ 0 h 3216128"/>
              <a:gd name="connsiteX1" fmla="*/ 2594987 w 2594987"/>
              <a:gd name="connsiteY1" fmla="*/ 0 h 3216128"/>
              <a:gd name="connsiteX2" fmla="*/ 2594987 w 2594987"/>
              <a:gd name="connsiteY2" fmla="*/ 3216128 h 3216128"/>
              <a:gd name="connsiteX3" fmla="*/ 0 w 2594987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7" h="3216128">
                <a:moveTo>
                  <a:pt x="0" y="0"/>
                </a:moveTo>
                <a:lnTo>
                  <a:pt x="2594987" y="0"/>
                </a:lnTo>
                <a:lnTo>
                  <a:pt x="2594987" y="3216128"/>
                </a:lnTo>
                <a:lnTo>
                  <a:pt x="0" y="32161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2461F047-1EEB-482A-AFA1-7A6442EE96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722180"/>
            <a:ext cx="9144000" cy="4135821"/>
          </a:xfrm>
          <a:custGeom>
            <a:avLst/>
            <a:gdLst>
              <a:gd name="connsiteX0" fmla="*/ 0 w 9144000"/>
              <a:gd name="connsiteY0" fmla="*/ 0 h 4135821"/>
              <a:gd name="connsiteX1" fmla="*/ 9144000 w 9144000"/>
              <a:gd name="connsiteY1" fmla="*/ 0 h 4135821"/>
              <a:gd name="connsiteX2" fmla="*/ 9144000 w 9144000"/>
              <a:gd name="connsiteY2" fmla="*/ 4135821 h 4135821"/>
              <a:gd name="connsiteX3" fmla="*/ 0 w 9144000"/>
              <a:gd name="connsiteY3" fmla="*/ 4135821 h 4135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135821">
                <a:moveTo>
                  <a:pt x="0" y="0"/>
                </a:moveTo>
                <a:lnTo>
                  <a:pt x="9144000" y="0"/>
                </a:lnTo>
                <a:lnTo>
                  <a:pt x="9144000" y="4135821"/>
                </a:lnTo>
                <a:lnTo>
                  <a:pt x="0" y="413582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3249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1B20CD9C-3E06-4E6E-9419-3271D80491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63272" y="2492122"/>
            <a:ext cx="3227327" cy="2018396"/>
          </a:xfrm>
          <a:custGeom>
            <a:avLst/>
            <a:gdLst>
              <a:gd name="connsiteX0" fmla="*/ 0 w 3227327"/>
              <a:gd name="connsiteY0" fmla="*/ 0 h 2018396"/>
              <a:gd name="connsiteX1" fmla="*/ 3227327 w 3227327"/>
              <a:gd name="connsiteY1" fmla="*/ 0 h 2018396"/>
              <a:gd name="connsiteX2" fmla="*/ 3227327 w 3227327"/>
              <a:gd name="connsiteY2" fmla="*/ 2018396 h 2018396"/>
              <a:gd name="connsiteX3" fmla="*/ 0 w 3227327"/>
              <a:gd name="connsiteY3" fmla="*/ 2018396 h 2018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7327" h="2018396">
                <a:moveTo>
                  <a:pt x="0" y="0"/>
                </a:moveTo>
                <a:lnTo>
                  <a:pt x="3227327" y="0"/>
                </a:lnTo>
                <a:lnTo>
                  <a:pt x="3227327" y="2018396"/>
                </a:lnTo>
                <a:lnTo>
                  <a:pt x="0" y="20183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238A7A1-1A1B-4023-873C-F8D8967F5F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19430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4E3E8EEF-AE2E-4151-B764-295CE26BDBC3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1030633" y="1846661"/>
            <a:ext cx="1472372" cy="3164681"/>
          </a:xfrm>
          <a:custGeom>
            <a:avLst/>
            <a:gdLst>
              <a:gd name="connsiteX0" fmla="*/ 144587 w 1472372"/>
              <a:gd name="connsiteY0" fmla="*/ 0 h 3164681"/>
              <a:gd name="connsiteX1" fmla="*/ 1327785 w 1472372"/>
              <a:gd name="connsiteY1" fmla="*/ 0 h 3164681"/>
              <a:gd name="connsiteX2" fmla="*/ 1472372 w 1472372"/>
              <a:gd name="connsiteY2" fmla="*/ 144587 h 3164681"/>
              <a:gd name="connsiteX3" fmla="*/ 1472372 w 1472372"/>
              <a:gd name="connsiteY3" fmla="*/ 3020095 h 3164681"/>
              <a:gd name="connsiteX4" fmla="*/ 1327785 w 1472372"/>
              <a:gd name="connsiteY4" fmla="*/ 3164681 h 3164681"/>
              <a:gd name="connsiteX5" fmla="*/ 144587 w 1472372"/>
              <a:gd name="connsiteY5" fmla="*/ 3164681 h 3164681"/>
              <a:gd name="connsiteX6" fmla="*/ 0 w 1472372"/>
              <a:gd name="connsiteY6" fmla="*/ 3020095 h 3164681"/>
              <a:gd name="connsiteX7" fmla="*/ 0 w 1472372"/>
              <a:gd name="connsiteY7" fmla="*/ 144587 h 3164681"/>
              <a:gd name="connsiteX8" fmla="*/ 144587 w 1472372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2" h="3164681">
                <a:moveTo>
                  <a:pt x="144587" y="0"/>
                </a:moveTo>
                <a:lnTo>
                  <a:pt x="1327785" y="0"/>
                </a:lnTo>
                <a:cubicBezTo>
                  <a:pt x="1407639" y="0"/>
                  <a:pt x="1472372" y="64733"/>
                  <a:pt x="1472372" y="144587"/>
                </a:cubicBezTo>
                <a:lnTo>
                  <a:pt x="1472372" y="3020095"/>
                </a:lnTo>
                <a:cubicBezTo>
                  <a:pt x="1472372" y="3099948"/>
                  <a:pt x="1407639" y="3164681"/>
                  <a:pt x="1327785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86E30F4-4DBF-4A36-A685-9E5E1D2CC97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00255" y="1663245"/>
            <a:ext cx="3566160" cy="139586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5894603C-DBC1-4914-B1FE-C3231D696A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72459" y="1846661"/>
            <a:ext cx="1472372" cy="3164681"/>
          </a:xfrm>
          <a:custGeom>
            <a:avLst/>
            <a:gdLst>
              <a:gd name="connsiteX0" fmla="*/ 144587 w 1472372"/>
              <a:gd name="connsiteY0" fmla="*/ 0 h 3164681"/>
              <a:gd name="connsiteX1" fmla="*/ 1327786 w 1472372"/>
              <a:gd name="connsiteY1" fmla="*/ 0 h 3164681"/>
              <a:gd name="connsiteX2" fmla="*/ 1472372 w 1472372"/>
              <a:gd name="connsiteY2" fmla="*/ 144587 h 3164681"/>
              <a:gd name="connsiteX3" fmla="*/ 1472372 w 1472372"/>
              <a:gd name="connsiteY3" fmla="*/ 3020095 h 3164681"/>
              <a:gd name="connsiteX4" fmla="*/ 1327786 w 1472372"/>
              <a:gd name="connsiteY4" fmla="*/ 3164681 h 3164681"/>
              <a:gd name="connsiteX5" fmla="*/ 144587 w 1472372"/>
              <a:gd name="connsiteY5" fmla="*/ 3164681 h 3164681"/>
              <a:gd name="connsiteX6" fmla="*/ 0 w 1472372"/>
              <a:gd name="connsiteY6" fmla="*/ 3020095 h 3164681"/>
              <a:gd name="connsiteX7" fmla="*/ 0 w 1472372"/>
              <a:gd name="connsiteY7" fmla="*/ 144587 h 3164681"/>
              <a:gd name="connsiteX8" fmla="*/ 144587 w 1472372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2" h="3164681">
                <a:moveTo>
                  <a:pt x="144587" y="0"/>
                </a:moveTo>
                <a:lnTo>
                  <a:pt x="1327786" y="0"/>
                </a:lnTo>
                <a:cubicBezTo>
                  <a:pt x="1407639" y="0"/>
                  <a:pt x="1472372" y="64733"/>
                  <a:pt x="1472372" y="144587"/>
                </a:cubicBezTo>
                <a:lnTo>
                  <a:pt x="1472372" y="3020095"/>
                </a:lnTo>
                <a:cubicBezTo>
                  <a:pt x="1472372" y="3099948"/>
                  <a:pt x="1407639" y="3164681"/>
                  <a:pt x="1327786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20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3">
            <a:extLst>
              <a:ext uri="{FF2B5EF4-FFF2-40B4-BE49-F238E27FC236}">
                <a16:creationId xmlns:a16="http://schemas.microsoft.com/office/drawing/2014/main" id="{18C830D2-2A4B-4F55-9AE3-FDE9A6FD15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71497" y="2298909"/>
            <a:ext cx="1692000" cy="2988000"/>
          </a:xfrm>
          <a:custGeom>
            <a:avLst/>
            <a:gdLst>
              <a:gd name="connsiteX0" fmla="*/ 0 w 1692000"/>
              <a:gd name="connsiteY0" fmla="*/ 0 h 2988000"/>
              <a:gd name="connsiteX1" fmla="*/ 1692000 w 1692000"/>
              <a:gd name="connsiteY1" fmla="*/ 0 h 2988000"/>
              <a:gd name="connsiteX2" fmla="*/ 1692000 w 1692000"/>
              <a:gd name="connsiteY2" fmla="*/ 2988000 h 2988000"/>
              <a:gd name="connsiteX3" fmla="*/ 0 w 1692000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8000">
                <a:moveTo>
                  <a:pt x="0" y="0"/>
                </a:moveTo>
                <a:lnTo>
                  <a:pt x="1692000" y="0"/>
                </a:lnTo>
                <a:lnTo>
                  <a:pt x="1692000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108FA-F0A6-481B-BF2E-63427AE909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5" name="PpHolder2">
            <a:extLst>
              <a:ext uri="{FF2B5EF4-FFF2-40B4-BE49-F238E27FC236}">
                <a16:creationId xmlns:a16="http://schemas.microsoft.com/office/drawing/2014/main" id="{1C717C17-495E-4DE7-A88C-AA37EE8CD4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12571" y="2298909"/>
            <a:ext cx="1691999" cy="2988000"/>
          </a:xfrm>
          <a:custGeom>
            <a:avLst/>
            <a:gdLst>
              <a:gd name="connsiteX0" fmla="*/ 0 w 1691999"/>
              <a:gd name="connsiteY0" fmla="*/ 0 h 2988000"/>
              <a:gd name="connsiteX1" fmla="*/ 1691999 w 1691999"/>
              <a:gd name="connsiteY1" fmla="*/ 0 h 2988000"/>
              <a:gd name="connsiteX2" fmla="*/ 1691999 w 1691999"/>
              <a:gd name="connsiteY2" fmla="*/ 2988000 h 2988000"/>
              <a:gd name="connsiteX3" fmla="*/ 0 w 1691999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1999" h="2988000">
                <a:moveTo>
                  <a:pt x="0" y="0"/>
                </a:moveTo>
                <a:lnTo>
                  <a:pt x="1691999" y="0"/>
                </a:lnTo>
                <a:lnTo>
                  <a:pt x="1691999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D1353F98-87BA-465F-87BC-44E4EB4646B0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831297" y="2298909"/>
            <a:ext cx="1692000" cy="2988000"/>
          </a:xfrm>
          <a:custGeom>
            <a:avLst/>
            <a:gdLst>
              <a:gd name="connsiteX0" fmla="*/ 0 w 1692000"/>
              <a:gd name="connsiteY0" fmla="*/ 0 h 2988000"/>
              <a:gd name="connsiteX1" fmla="*/ 1692000 w 1692000"/>
              <a:gd name="connsiteY1" fmla="*/ 0 h 2988000"/>
              <a:gd name="connsiteX2" fmla="*/ 1692000 w 1692000"/>
              <a:gd name="connsiteY2" fmla="*/ 2988000 h 2988000"/>
              <a:gd name="connsiteX3" fmla="*/ 0 w 1692000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8000">
                <a:moveTo>
                  <a:pt x="0" y="0"/>
                </a:moveTo>
                <a:lnTo>
                  <a:pt x="1692000" y="0"/>
                </a:lnTo>
                <a:lnTo>
                  <a:pt x="1692000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8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26/11/2020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EB43AE-7E5D-4A56-8B84-1C3EE97B2EEC}"/>
              </a:ext>
            </a:extLst>
          </p:cNvPr>
          <p:cNvSpPr/>
          <p:nvPr userDrawn="1"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7DF44E-5BEC-48C3-9F1B-08B944F85185}"/>
              </a:ext>
            </a:extLst>
          </p:cNvPr>
          <p:cNvGrpSpPr/>
          <p:nvPr userDrawn="1"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3EEDC2A-93FB-4474-A81F-50FD7C2F8D58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C88F9D-A27C-4E0C-9F15-9779610A6D9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852B5B3-C53F-4A7C-911D-EFA91F5DCEDF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90AE4A2-55E8-463F-A844-7CD7D7413F0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9981C6-A0DA-4F79-89FB-EA33A8007E7B}"/>
              </a:ext>
            </a:extLst>
          </p:cNvPr>
          <p:cNvGrpSpPr/>
          <p:nvPr userDrawn="1"/>
        </p:nvGrpSpPr>
        <p:grpSpPr>
          <a:xfrm>
            <a:off x="8699441" y="6225098"/>
            <a:ext cx="123257" cy="141463"/>
            <a:chOff x="10151898" y="5328926"/>
            <a:chExt cx="222312" cy="191361"/>
          </a:xfr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D202D4-B83D-4628-B935-8D5CA993D542}"/>
                </a:ext>
              </a:extLst>
            </p:cNvPr>
            <p:cNvSpPr/>
            <p:nvPr/>
          </p:nvSpPr>
          <p:spPr>
            <a:xfrm>
              <a:off x="10151898" y="5328926"/>
              <a:ext cx="84966" cy="191361"/>
            </a:xfrm>
            <a:custGeom>
              <a:avLst/>
              <a:gdLst>
                <a:gd name="connsiteX0" fmla="*/ 53340 w 84966"/>
                <a:gd name="connsiteY0" fmla="*/ 4576 h 191361"/>
                <a:gd name="connsiteX1" fmla="*/ 42101 w 84966"/>
                <a:gd name="connsiteY1" fmla="*/ 4 h 191361"/>
                <a:gd name="connsiteX2" fmla="*/ 31623 w 84966"/>
                <a:gd name="connsiteY2" fmla="*/ 4576 h 191361"/>
                <a:gd name="connsiteX3" fmla="*/ 4477 w 84966"/>
                <a:gd name="connsiteY3" fmla="*/ 32008 h 191361"/>
                <a:gd name="connsiteX4" fmla="*/ 0 w 84966"/>
                <a:gd name="connsiteY4" fmla="*/ 42771 h 191361"/>
                <a:gd name="connsiteX5" fmla="*/ 4477 w 84966"/>
                <a:gd name="connsiteY5" fmla="*/ 53630 h 191361"/>
                <a:gd name="connsiteX6" fmla="*/ 15716 w 84966"/>
                <a:gd name="connsiteY6" fmla="*/ 58202 h 191361"/>
                <a:gd name="connsiteX7" fmla="*/ 26194 w 84966"/>
                <a:gd name="connsiteY7" fmla="*/ 53630 h 191361"/>
                <a:gd name="connsiteX8" fmla="*/ 27146 w 84966"/>
                <a:gd name="connsiteY8" fmla="*/ 52677 h 191361"/>
                <a:gd name="connsiteX9" fmla="*/ 27146 w 84966"/>
                <a:gd name="connsiteY9" fmla="*/ 175931 h 191361"/>
                <a:gd name="connsiteX10" fmla="*/ 42482 w 84966"/>
                <a:gd name="connsiteY10" fmla="*/ 191361 h 191361"/>
                <a:gd name="connsiteX11" fmla="*/ 57817 w 84966"/>
                <a:gd name="connsiteY11" fmla="*/ 175931 h 191361"/>
                <a:gd name="connsiteX12" fmla="*/ 57817 w 84966"/>
                <a:gd name="connsiteY12" fmla="*/ 52677 h 191361"/>
                <a:gd name="connsiteX13" fmla="*/ 58769 w 84966"/>
                <a:gd name="connsiteY13" fmla="*/ 53630 h 191361"/>
                <a:gd name="connsiteX14" fmla="*/ 70009 w 84966"/>
                <a:gd name="connsiteY14" fmla="*/ 58202 h 191361"/>
                <a:gd name="connsiteX15" fmla="*/ 80486 w 84966"/>
                <a:gd name="connsiteY15" fmla="*/ 53630 h 191361"/>
                <a:gd name="connsiteX16" fmla="*/ 84963 w 84966"/>
                <a:gd name="connsiteY16" fmla="*/ 42390 h 191361"/>
                <a:gd name="connsiteX17" fmla="*/ 80486 w 84966"/>
                <a:gd name="connsiteY17" fmla="*/ 32008 h 191361"/>
                <a:gd name="connsiteX18" fmla="*/ 53340 w 84966"/>
                <a:gd name="connsiteY18" fmla="*/ 4576 h 19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4966" h="191361">
                  <a:moveTo>
                    <a:pt x="53340" y="4576"/>
                  </a:moveTo>
                  <a:cubicBezTo>
                    <a:pt x="50387" y="1623"/>
                    <a:pt x="46292" y="-91"/>
                    <a:pt x="42101" y="4"/>
                  </a:cubicBezTo>
                  <a:cubicBezTo>
                    <a:pt x="38005" y="99"/>
                    <a:pt x="34195" y="1814"/>
                    <a:pt x="31623" y="4576"/>
                  </a:cubicBezTo>
                  <a:lnTo>
                    <a:pt x="4477" y="32008"/>
                  </a:lnTo>
                  <a:cubicBezTo>
                    <a:pt x="1619" y="34865"/>
                    <a:pt x="0" y="38866"/>
                    <a:pt x="0" y="42771"/>
                  </a:cubicBezTo>
                  <a:cubicBezTo>
                    <a:pt x="0" y="46772"/>
                    <a:pt x="1619" y="50677"/>
                    <a:pt x="4477" y="53630"/>
                  </a:cubicBezTo>
                  <a:cubicBezTo>
                    <a:pt x="7525" y="56582"/>
                    <a:pt x="11430" y="58202"/>
                    <a:pt x="15716" y="58202"/>
                  </a:cubicBezTo>
                  <a:cubicBezTo>
                    <a:pt x="19812" y="58106"/>
                    <a:pt x="23622" y="56392"/>
                    <a:pt x="26194" y="53630"/>
                  </a:cubicBezTo>
                  <a:lnTo>
                    <a:pt x="27146" y="52677"/>
                  </a:lnTo>
                  <a:lnTo>
                    <a:pt x="27146" y="175931"/>
                  </a:lnTo>
                  <a:cubicBezTo>
                    <a:pt x="27146" y="184598"/>
                    <a:pt x="33909" y="191361"/>
                    <a:pt x="42482" y="191361"/>
                  </a:cubicBezTo>
                  <a:cubicBezTo>
                    <a:pt x="51054" y="191361"/>
                    <a:pt x="57817" y="184598"/>
                    <a:pt x="57817" y="175931"/>
                  </a:cubicBezTo>
                  <a:lnTo>
                    <a:pt x="57817" y="52677"/>
                  </a:lnTo>
                  <a:lnTo>
                    <a:pt x="58769" y="53630"/>
                  </a:lnTo>
                  <a:cubicBezTo>
                    <a:pt x="61722" y="56678"/>
                    <a:pt x="66008" y="58297"/>
                    <a:pt x="70009" y="58202"/>
                  </a:cubicBezTo>
                  <a:cubicBezTo>
                    <a:pt x="74105" y="58106"/>
                    <a:pt x="78010" y="56297"/>
                    <a:pt x="80486" y="53630"/>
                  </a:cubicBezTo>
                  <a:cubicBezTo>
                    <a:pt x="83439" y="50677"/>
                    <a:pt x="85058" y="46581"/>
                    <a:pt x="84963" y="42390"/>
                  </a:cubicBezTo>
                  <a:cubicBezTo>
                    <a:pt x="84868" y="38294"/>
                    <a:pt x="83153" y="34484"/>
                    <a:pt x="80486" y="32008"/>
                  </a:cubicBezTo>
                  <a:lnTo>
                    <a:pt x="53340" y="457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47B7E42-9C35-441F-AC4B-077DF48CC71A}"/>
                </a:ext>
              </a:extLst>
            </p:cNvPr>
            <p:cNvSpPr/>
            <p:nvPr/>
          </p:nvSpPr>
          <p:spPr>
            <a:xfrm>
              <a:off x="10289244" y="5328930"/>
              <a:ext cx="84966" cy="191357"/>
            </a:xfrm>
            <a:custGeom>
              <a:avLst/>
              <a:gdLst>
                <a:gd name="connsiteX0" fmla="*/ 80490 w 84966"/>
                <a:gd name="connsiteY0" fmla="*/ 137732 h 191357"/>
                <a:gd name="connsiteX1" fmla="*/ 69251 w 84966"/>
                <a:gd name="connsiteY1" fmla="*/ 133160 h 191357"/>
                <a:gd name="connsiteX2" fmla="*/ 58773 w 84966"/>
                <a:gd name="connsiteY2" fmla="*/ 137732 h 191357"/>
                <a:gd name="connsiteX3" fmla="*/ 57821 w 84966"/>
                <a:gd name="connsiteY3" fmla="*/ 138684 h 191357"/>
                <a:gd name="connsiteX4" fmla="*/ 57821 w 84966"/>
                <a:gd name="connsiteY4" fmla="*/ 15431 h 191357"/>
                <a:gd name="connsiteX5" fmla="*/ 42485 w 84966"/>
                <a:gd name="connsiteY5" fmla="*/ 0 h 191357"/>
                <a:gd name="connsiteX6" fmla="*/ 27150 w 84966"/>
                <a:gd name="connsiteY6" fmla="*/ 15431 h 191357"/>
                <a:gd name="connsiteX7" fmla="*/ 27150 w 84966"/>
                <a:gd name="connsiteY7" fmla="*/ 138684 h 191357"/>
                <a:gd name="connsiteX8" fmla="*/ 26198 w 84966"/>
                <a:gd name="connsiteY8" fmla="*/ 137732 h 191357"/>
                <a:gd name="connsiteX9" fmla="*/ 14958 w 84966"/>
                <a:gd name="connsiteY9" fmla="*/ 133160 h 191357"/>
                <a:gd name="connsiteX10" fmla="*/ 4481 w 84966"/>
                <a:gd name="connsiteY10" fmla="*/ 137732 h 191357"/>
                <a:gd name="connsiteX11" fmla="*/ 4 w 84966"/>
                <a:gd name="connsiteY11" fmla="*/ 148971 h 191357"/>
                <a:gd name="connsiteX12" fmla="*/ 4481 w 84966"/>
                <a:gd name="connsiteY12" fmla="*/ 159353 h 191357"/>
                <a:gd name="connsiteX13" fmla="*/ 31627 w 84966"/>
                <a:gd name="connsiteY13" fmla="*/ 186785 h 191357"/>
                <a:gd name="connsiteX14" fmla="*/ 42581 w 84966"/>
                <a:gd name="connsiteY14" fmla="*/ 191357 h 191357"/>
                <a:gd name="connsiteX15" fmla="*/ 42866 w 84966"/>
                <a:gd name="connsiteY15" fmla="*/ 191357 h 191357"/>
                <a:gd name="connsiteX16" fmla="*/ 53344 w 84966"/>
                <a:gd name="connsiteY16" fmla="*/ 186785 h 191357"/>
                <a:gd name="connsiteX17" fmla="*/ 80490 w 84966"/>
                <a:gd name="connsiteY17" fmla="*/ 159353 h 191357"/>
                <a:gd name="connsiteX18" fmla="*/ 84967 w 84966"/>
                <a:gd name="connsiteY18" fmla="*/ 148495 h 191357"/>
                <a:gd name="connsiteX19" fmla="*/ 80490 w 84966"/>
                <a:gd name="connsiteY19" fmla="*/ 137732 h 19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966" h="191357">
                  <a:moveTo>
                    <a:pt x="80490" y="137732"/>
                  </a:moveTo>
                  <a:cubicBezTo>
                    <a:pt x="77537" y="134779"/>
                    <a:pt x="73537" y="133064"/>
                    <a:pt x="69251" y="133160"/>
                  </a:cubicBezTo>
                  <a:cubicBezTo>
                    <a:pt x="65155" y="133255"/>
                    <a:pt x="61345" y="134969"/>
                    <a:pt x="58773" y="137732"/>
                  </a:cubicBezTo>
                  <a:lnTo>
                    <a:pt x="57821" y="138684"/>
                  </a:lnTo>
                  <a:lnTo>
                    <a:pt x="57821" y="15431"/>
                  </a:lnTo>
                  <a:cubicBezTo>
                    <a:pt x="57821" y="6763"/>
                    <a:pt x="51058" y="0"/>
                    <a:pt x="42485" y="0"/>
                  </a:cubicBezTo>
                  <a:cubicBezTo>
                    <a:pt x="33913" y="0"/>
                    <a:pt x="27150" y="6763"/>
                    <a:pt x="27150" y="15431"/>
                  </a:cubicBezTo>
                  <a:lnTo>
                    <a:pt x="27150" y="138684"/>
                  </a:lnTo>
                  <a:lnTo>
                    <a:pt x="26198" y="137732"/>
                  </a:lnTo>
                  <a:cubicBezTo>
                    <a:pt x="23245" y="134684"/>
                    <a:pt x="18959" y="133064"/>
                    <a:pt x="14958" y="133160"/>
                  </a:cubicBezTo>
                  <a:cubicBezTo>
                    <a:pt x="10862" y="133255"/>
                    <a:pt x="6957" y="135065"/>
                    <a:pt x="4481" y="137732"/>
                  </a:cubicBezTo>
                  <a:cubicBezTo>
                    <a:pt x="1528" y="140684"/>
                    <a:pt x="-91" y="144780"/>
                    <a:pt x="4" y="148971"/>
                  </a:cubicBezTo>
                  <a:cubicBezTo>
                    <a:pt x="99" y="153067"/>
                    <a:pt x="1814" y="156877"/>
                    <a:pt x="4481" y="159353"/>
                  </a:cubicBezTo>
                  <a:lnTo>
                    <a:pt x="31627" y="186785"/>
                  </a:lnTo>
                  <a:cubicBezTo>
                    <a:pt x="34484" y="189738"/>
                    <a:pt x="38485" y="191357"/>
                    <a:pt x="42581" y="191357"/>
                  </a:cubicBezTo>
                  <a:cubicBezTo>
                    <a:pt x="42676" y="191357"/>
                    <a:pt x="42771" y="191357"/>
                    <a:pt x="42866" y="191357"/>
                  </a:cubicBezTo>
                  <a:cubicBezTo>
                    <a:pt x="46962" y="191262"/>
                    <a:pt x="50867" y="189452"/>
                    <a:pt x="53344" y="186785"/>
                  </a:cubicBezTo>
                  <a:lnTo>
                    <a:pt x="80490" y="159353"/>
                  </a:lnTo>
                  <a:cubicBezTo>
                    <a:pt x="83348" y="156496"/>
                    <a:pt x="84967" y="152495"/>
                    <a:pt x="84967" y="148495"/>
                  </a:cubicBezTo>
                  <a:cubicBezTo>
                    <a:pt x="84967" y="144494"/>
                    <a:pt x="83348" y="140589"/>
                    <a:pt x="80490" y="137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0" r:id="rId2"/>
    <p:sldLayoutId id="2147483699" r:id="rId3"/>
    <p:sldLayoutId id="2147483704" r:id="rId4"/>
    <p:sldLayoutId id="2147483703" r:id="rId5"/>
    <p:sldLayoutId id="2147483701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2" r:id="rId13"/>
    <p:sldLayoutId id="2147483691" r:id="rId14"/>
    <p:sldLayoutId id="2147483689" r:id="rId15"/>
    <p:sldLayoutId id="2147483688" r:id="rId16"/>
    <p:sldLayoutId id="2147483687" r:id="rId17"/>
    <p:sldLayoutId id="2147483686" r:id="rId18"/>
    <p:sldLayoutId id="2147483685" r:id="rId19"/>
    <p:sldLayoutId id="2147483684" r:id="rId20"/>
    <p:sldLayoutId id="2147483683" r:id="rId21"/>
    <p:sldLayoutId id="2147483682" r:id="rId22"/>
    <p:sldLayoutId id="2147483681" r:id="rId23"/>
    <p:sldLayoutId id="2147483680" r:id="rId24"/>
    <p:sldLayoutId id="2147483679" r:id="rId25"/>
    <p:sldLayoutId id="2147483678" r:id="rId26"/>
    <p:sldLayoutId id="2147483702" r:id="rId27"/>
    <p:sldLayoutId id="2147483690" r:id="rId28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4FA5A70D-B16B-4FAE-8362-E9E6F6AE1F6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4DB5A4CF-63AF-49E8-AEC3-4EA740EE06F9}"/>
              </a:ext>
            </a:extLst>
          </p:cNvPr>
          <p:cNvGrpSpPr/>
          <p:nvPr/>
        </p:nvGrpSpPr>
        <p:grpSpPr>
          <a:xfrm>
            <a:off x="6426227" y="5933023"/>
            <a:ext cx="2749129" cy="1091279"/>
            <a:chOff x="4262532" y="2700337"/>
            <a:chExt cx="3665505" cy="1455038"/>
          </a:xfrm>
          <a:solidFill>
            <a:schemeClr val="bg2">
              <a:alpha val="10000"/>
            </a:schemeClr>
          </a:solidFill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D197781-7067-44B4-A5EF-1DA322AC1AB2}"/>
                </a:ext>
              </a:extLst>
            </p:cNvPr>
            <p:cNvGrpSpPr/>
            <p:nvPr/>
          </p:nvGrpSpPr>
          <p:grpSpPr>
            <a:xfrm>
              <a:off x="4262532" y="3027234"/>
              <a:ext cx="3223927" cy="1128141"/>
              <a:chOff x="4262532" y="3027234"/>
              <a:chExt cx="3223927" cy="1128141"/>
            </a:xfrm>
            <a:grpFill/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78CA25A-3C9C-4C15-BB56-7E4198C4A363}"/>
                  </a:ext>
                </a:extLst>
              </p:cNvPr>
              <p:cNvSpPr/>
              <p:nvPr/>
            </p:nvSpPr>
            <p:spPr>
              <a:xfrm>
                <a:off x="4262532" y="3045903"/>
                <a:ext cx="867917" cy="1109471"/>
              </a:xfrm>
              <a:custGeom>
                <a:avLst/>
                <a:gdLst>
                  <a:gd name="connsiteX0" fmla="*/ 791528 w 867917"/>
                  <a:gd name="connsiteY0" fmla="*/ 550831 h 1109471"/>
                  <a:gd name="connsiteX1" fmla="*/ 867918 w 867917"/>
                  <a:gd name="connsiteY1" fmla="*/ 757333 h 1109471"/>
                  <a:gd name="connsiteX2" fmla="*/ 818102 w 867917"/>
                  <a:gd name="connsiteY2" fmla="*/ 932593 h 1109471"/>
                  <a:gd name="connsiteX3" fmla="*/ 666179 w 867917"/>
                  <a:gd name="connsiteY3" fmla="*/ 1061180 h 1109471"/>
                  <a:gd name="connsiteX4" fmla="*/ 416052 w 867917"/>
                  <a:gd name="connsiteY4" fmla="*/ 1109472 h 1109471"/>
                  <a:gd name="connsiteX5" fmla="*/ 189357 w 867917"/>
                  <a:gd name="connsiteY5" fmla="*/ 1079087 h 1109471"/>
                  <a:gd name="connsiteX6" fmla="*/ 0 w 867917"/>
                  <a:gd name="connsiteY6" fmla="*/ 992600 h 1109471"/>
                  <a:gd name="connsiteX7" fmla="*/ 98203 w 867917"/>
                  <a:gd name="connsiteY7" fmla="*/ 799338 h 1109471"/>
                  <a:gd name="connsiteX8" fmla="*/ 242316 w 867917"/>
                  <a:gd name="connsiteY8" fmla="*/ 871823 h 1109471"/>
                  <a:gd name="connsiteX9" fmla="*/ 409861 w 867917"/>
                  <a:gd name="connsiteY9" fmla="*/ 897541 h 1109471"/>
                  <a:gd name="connsiteX10" fmla="*/ 559499 w 867917"/>
                  <a:gd name="connsiteY10" fmla="*/ 860965 h 1109471"/>
                  <a:gd name="connsiteX11" fmla="*/ 614077 w 867917"/>
                  <a:gd name="connsiteY11" fmla="*/ 757333 h 1109471"/>
                  <a:gd name="connsiteX12" fmla="*/ 409956 w 867917"/>
                  <a:gd name="connsiteY12" fmla="*/ 623316 h 1109471"/>
                  <a:gd name="connsiteX13" fmla="*/ 294418 w 867917"/>
                  <a:gd name="connsiteY13" fmla="*/ 623316 h 1109471"/>
                  <a:gd name="connsiteX14" fmla="*/ 294418 w 867917"/>
                  <a:gd name="connsiteY14" fmla="*/ 456629 h 1109471"/>
                  <a:gd name="connsiteX15" fmla="*/ 518827 w 867917"/>
                  <a:gd name="connsiteY15" fmla="*/ 202597 h 1109471"/>
                  <a:gd name="connsiteX16" fmla="*/ 54483 w 867917"/>
                  <a:gd name="connsiteY16" fmla="*/ 202597 h 1109471"/>
                  <a:gd name="connsiteX17" fmla="*/ 54483 w 867917"/>
                  <a:gd name="connsiteY17" fmla="*/ 0 h 1109471"/>
                  <a:gd name="connsiteX18" fmla="*/ 818007 w 867917"/>
                  <a:gd name="connsiteY18" fmla="*/ 0 h 1109471"/>
                  <a:gd name="connsiteX19" fmla="*/ 818007 w 867917"/>
                  <a:gd name="connsiteY19" fmla="*/ 163640 h 1109471"/>
                  <a:gd name="connsiteX20" fmla="*/ 571786 w 867917"/>
                  <a:gd name="connsiteY20" fmla="*/ 444151 h 1109471"/>
                  <a:gd name="connsiteX21" fmla="*/ 791528 w 867917"/>
                  <a:gd name="connsiteY21" fmla="*/ 550831 h 1109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67917" h="1109471">
                    <a:moveTo>
                      <a:pt x="791528" y="550831"/>
                    </a:moveTo>
                    <a:cubicBezTo>
                      <a:pt x="842391" y="606457"/>
                      <a:pt x="867918" y="675227"/>
                      <a:pt x="867918" y="757333"/>
                    </a:cubicBezTo>
                    <a:cubicBezTo>
                      <a:pt x="867918" y="820674"/>
                      <a:pt x="851249" y="879158"/>
                      <a:pt x="818102" y="932593"/>
                    </a:cubicBezTo>
                    <a:cubicBezTo>
                      <a:pt x="784860" y="986123"/>
                      <a:pt x="734187" y="1028986"/>
                      <a:pt x="666179" y="1061180"/>
                    </a:cubicBezTo>
                    <a:cubicBezTo>
                      <a:pt x="598170" y="1093375"/>
                      <a:pt x="514731" y="1109472"/>
                      <a:pt x="416052" y="1109472"/>
                    </a:cubicBezTo>
                    <a:cubicBezTo>
                      <a:pt x="339185" y="1109472"/>
                      <a:pt x="263557" y="1099376"/>
                      <a:pt x="189357" y="1079087"/>
                    </a:cubicBezTo>
                    <a:cubicBezTo>
                      <a:pt x="115062" y="1058799"/>
                      <a:pt x="52006" y="1030034"/>
                      <a:pt x="0" y="992600"/>
                    </a:cubicBezTo>
                    <a:lnTo>
                      <a:pt x="98203" y="799338"/>
                    </a:lnTo>
                    <a:cubicBezTo>
                      <a:pt x="139732" y="830485"/>
                      <a:pt x="187833" y="854678"/>
                      <a:pt x="242316" y="871823"/>
                    </a:cubicBezTo>
                    <a:cubicBezTo>
                      <a:pt x="296894" y="888968"/>
                      <a:pt x="352711" y="897541"/>
                      <a:pt x="409861" y="897541"/>
                    </a:cubicBezTo>
                    <a:cubicBezTo>
                      <a:pt x="473202" y="897541"/>
                      <a:pt x="523113" y="885349"/>
                      <a:pt x="559499" y="860965"/>
                    </a:cubicBezTo>
                    <a:cubicBezTo>
                      <a:pt x="595884" y="836581"/>
                      <a:pt x="614077" y="802005"/>
                      <a:pt x="614077" y="757333"/>
                    </a:cubicBezTo>
                    <a:cubicBezTo>
                      <a:pt x="614077" y="667988"/>
                      <a:pt x="545973" y="623316"/>
                      <a:pt x="409956" y="623316"/>
                    </a:cubicBezTo>
                    <a:lnTo>
                      <a:pt x="294418" y="623316"/>
                    </a:lnTo>
                    <a:lnTo>
                      <a:pt x="294418" y="456629"/>
                    </a:lnTo>
                    <a:lnTo>
                      <a:pt x="518827" y="202597"/>
                    </a:lnTo>
                    <a:lnTo>
                      <a:pt x="54483" y="202597"/>
                    </a:lnTo>
                    <a:lnTo>
                      <a:pt x="54483" y="0"/>
                    </a:lnTo>
                    <a:lnTo>
                      <a:pt x="818007" y="0"/>
                    </a:lnTo>
                    <a:lnTo>
                      <a:pt x="818007" y="163640"/>
                    </a:lnTo>
                    <a:lnTo>
                      <a:pt x="571786" y="444151"/>
                    </a:lnTo>
                    <a:cubicBezTo>
                      <a:pt x="667322" y="459677"/>
                      <a:pt x="740569" y="495300"/>
                      <a:pt x="791528" y="55083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67FC70E7-2ADF-4C2B-AA1C-A5AABFAED57D}"/>
                  </a:ext>
                </a:extLst>
              </p:cNvPr>
              <p:cNvSpPr/>
              <p:nvPr/>
            </p:nvSpPr>
            <p:spPr>
              <a:xfrm>
                <a:off x="5403055" y="3027330"/>
                <a:ext cx="900683" cy="1128045"/>
              </a:xfrm>
              <a:custGeom>
                <a:avLst/>
                <a:gdLst>
                  <a:gd name="connsiteX0" fmla="*/ 715232 w 900683"/>
                  <a:gd name="connsiteY0" fmla="*/ 467392 h 1128045"/>
                  <a:gd name="connsiteX1" fmla="*/ 850773 w 900683"/>
                  <a:gd name="connsiteY1" fmla="*/ 586645 h 1128045"/>
                  <a:gd name="connsiteX2" fmla="*/ 900684 w 900683"/>
                  <a:gd name="connsiteY2" fmla="*/ 765048 h 1128045"/>
                  <a:gd name="connsiteX3" fmla="*/ 846106 w 900683"/>
                  <a:gd name="connsiteY3" fmla="*/ 956691 h 1128045"/>
                  <a:gd name="connsiteX4" fmla="*/ 697325 w 900683"/>
                  <a:gd name="connsiteY4" fmla="*/ 1083659 h 1128045"/>
                  <a:gd name="connsiteX5" fmla="*/ 487775 w 900683"/>
                  <a:gd name="connsiteY5" fmla="*/ 1128046 h 1128045"/>
                  <a:gd name="connsiteX6" fmla="*/ 129350 w 900683"/>
                  <a:gd name="connsiteY6" fmla="*/ 987838 h 1128045"/>
                  <a:gd name="connsiteX7" fmla="*/ 0 w 900683"/>
                  <a:gd name="connsiteY7" fmla="*/ 587407 h 1128045"/>
                  <a:gd name="connsiteX8" fmla="*/ 70104 w 900683"/>
                  <a:gd name="connsiteY8" fmla="*/ 269558 h 1128045"/>
                  <a:gd name="connsiteX9" fmla="*/ 265652 w 900683"/>
                  <a:gd name="connsiteY9" fmla="*/ 68580 h 1128045"/>
                  <a:gd name="connsiteX10" fmla="*/ 556260 w 900683"/>
                  <a:gd name="connsiteY10" fmla="*/ 0 h 1128045"/>
                  <a:gd name="connsiteX11" fmla="*/ 723805 w 900683"/>
                  <a:gd name="connsiteY11" fmla="*/ 19431 h 1128045"/>
                  <a:gd name="connsiteX12" fmla="*/ 860108 w 900683"/>
                  <a:gd name="connsiteY12" fmla="*/ 74771 h 1128045"/>
                  <a:gd name="connsiteX13" fmla="*/ 766572 w 900683"/>
                  <a:gd name="connsiteY13" fmla="*/ 260223 h 1128045"/>
                  <a:gd name="connsiteX14" fmla="*/ 562451 w 900683"/>
                  <a:gd name="connsiteY14" fmla="*/ 205645 h 1128045"/>
                  <a:gd name="connsiteX15" fmla="*/ 342709 w 900683"/>
                  <a:gd name="connsiteY15" fmla="*/ 286703 h 1128045"/>
                  <a:gd name="connsiteX16" fmla="*/ 255461 w 900683"/>
                  <a:gd name="connsiteY16" fmla="*/ 521970 h 1128045"/>
                  <a:gd name="connsiteX17" fmla="*/ 525018 w 900683"/>
                  <a:gd name="connsiteY17" fmla="*/ 425386 h 1128045"/>
                  <a:gd name="connsiteX18" fmla="*/ 715232 w 900683"/>
                  <a:gd name="connsiteY18" fmla="*/ 467392 h 1128045"/>
                  <a:gd name="connsiteX19" fmla="*/ 605409 w 900683"/>
                  <a:gd name="connsiteY19" fmla="*/ 895922 h 1128045"/>
                  <a:gd name="connsiteX20" fmla="*/ 656082 w 900683"/>
                  <a:gd name="connsiteY20" fmla="*/ 777526 h 1128045"/>
                  <a:gd name="connsiteX21" fmla="*/ 605409 w 900683"/>
                  <a:gd name="connsiteY21" fmla="*/ 658273 h 1128045"/>
                  <a:gd name="connsiteX22" fmla="*/ 470630 w 900683"/>
                  <a:gd name="connsiteY22" fmla="*/ 613886 h 1128045"/>
                  <a:gd name="connsiteX23" fmla="*/ 335089 w 900683"/>
                  <a:gd name="connsiteY23" fmla="*/ 659892 h 1128045"/>
                  <a:gd name="connsiteX24" fmla="*/ 282130 w 900683"/>
                  <a:gd name="connsiteY24" fmla="*/ 777526 h 1128045"/>
                  <a:gd name="connsiteX25" fmla="*/ 333566 w 900683"/>
                  <a:gd name="connsiteY25" fmla="*/ 894397 h 1128045"/>
                  <a:gd name="connsiteX26" fmla="*/ 473774 w 900683"/>
                  <a:gd name="connsiteY26" fmla="*/ 939546 h 1128045"/>
                  <a:gd name="connsiteX27" fmla="*/ 605409 w 900683"/>
                  <a:gd name="connsiteY27" fmla="*/ 895922 h 112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00683" h="1128045">
                    <a:moveTo>
                      <a:pt x="715232" y="467392"/>
                    </a:moveTo>
                    <a:cubicBezTo>
                      <a:pt x="772382" y="495395"/>
                      <a:pt x="817531" y="535210"/>
                      <a:pt x="850773" y="586645"/>
                    </a:cubicBezTo>
                    <a:cubicBezTo>
                      <a:pt x="884015" y="638080"/>
                      <a:pt x="900684" y="697516"/>
                      <a:pt x="900684" y="765048"/>
                    </a:cubicBezTo>
                    <a:cubicBezTo>
                      <a:pt x="900684" y="837819"/>
                      <a:pt x="882491" y="901637"/>
                      <a:pt x="846106" y="956691"/>
                    </a:cubicBezTo>
                    <a:cubicBezTo>
                      <a:pt x="809720" y="1011746"/>
                      <a:pt x="760095" y="1054037"/>
                      <a:pt x="697325" y="1083659"/>
                    </a:cubicBezTo>
                    <a:cubicBezTo>
                      <a:pt x="634460" y="1113282"/>
                      <a:pt x="564642" y="1128046"/>
                      <a:pt x="487775" y="1128046"/>
                    </a:cubicBezTo>
                    <a:cubicBezTo>
                      <a:pt x="335089" y="1128046"/>
                      <a:pt x="215551" y="1081278"/>
                      <a:pt x="129350" y="987838"/>
                    </a:cubicBezTo>
                    <a:cubicBezTo>
                      <a:pt x="43148" y="894302"/>
                      <a:pt x="0" y="760857"/>
                      <a:pt x="0" y="587407"/>
                    </a:cubicBezTo>
                    <a:cubicBezTo>
                      <a:pt x="0" y="463772"/>
                      <a:pt x="23336" y="357854"/>
                      <a:pt x="70104" y="269558"/>
                    </a:cubicBezTo>
                    <a:cubicBezTo>
                      <a:pt x="116872" y="181261"/>
                      <a:pt x="182023" y="114300"/>
                      <a:pt x="265652" y="68580"/>
                    </a:cubicBezTo>
                    <a:cubicBezTo>
                      <a:pt x="349282" y="22860"/>
                      <a:pt x="446151" y="0"/>
                      <a:pt x="556260" y="0"/>
                    </a:cubicBezTo>
                    <a:cubicBezTo>
                      <a:pt x="614458" y="0"/>
                      <a:pt x="670274" y="6477"/>
                      <a:pt x="723805" y="19431"/>
                    </a:cubicBezTo>
                    <a:cubicBezTo>
                      <a:pt x="777335" y="32385"/>
                      <a:pt x="822770" y="50863"/>
                      <a:pt x="860108" y="74771"/>
                    </a:cubicBezTo>
                    <a:lnTo>
                      <a:pt x="766572" y="260223"/>
                    </a:lnTo>
                    <a:cubicBezTo>
                      <a:pt x="712565" y="223838"/>
                      <a:pt x="644462" y="205645"/>
                      <a:pt x="562451" y="205645"/>
                    </a:cubicBezTo>
                    <a:cubicBezTo>
                      <a:pt x="469963" y="205645"/>
                      <a:pt x="396716" y="232696"/>
                      <a:pt x="342709" y="286703"/>
                    </a:cubicBezTo>
                    <a:cubicBezTo>
                      <a:pt x="288703" y="340709"/>
                      <a:pt x="259556" y="419195"/>
                      <a:pt x="255461" y="521970"/>
                    </a:cubicBezTo>
                    <a:cubicBezTo>
                      <a:pt x="319850" y="457581"/>
                      <a:pt x="409766" y="425386"/>
                      <a:pt x="525018" y="425386"/>
                    </a:cubicBezTo>
                    <a:cubicBezTo>
                      <a:pt x="594741" y="425291"/>
                      <a:pt x="658082" y="439293"/>
                      <a:pt x="715232" y="467392"/>
                    </a:cubicBezTo>
                    <a:close/>
                    <a:moveTo>
                      <a:pt x="605409" y="895922"/>
                    </a:moveTo>
                    <a:cubicBezTo>
                      <a:pt x="639128" y="866870"/>
                      <a:pt x="656082" y="827342"/>
                      <a:pt x="656082" y="777526"/>
                    </a:cubicBezTo>
                    <a:cubicBezTo>
                      <a:pt x="656082" y="727615"/>
                      <a:pt x="639223" y="687896"/>
                      <a:pt x="605409" y="658273"/>
                    </a:cubicBezTo>
                    <a:cubicBezTo>
                      <a:pt x="571595" y="628650"/>
                      <a:pt x="526733" y="613886"/>
                      <a:pt x="470630" y="613886"/>
                    </a:cubicBezTo>
                    <a:cubicBezTo>
                      <a:pt x="415576" y="613886"/>
                      <a:pt x="370332" y="629222"/>
                      <a:pt x="335089" y="659892"/>
                    </a:cubicBezTo>
                    <a:cubicBezTo>
                      <a:pt x="299752" y="690563"/>
                      <a:pt x="282130" y="729805"/>
                      <a:pt x="282130" y="777526"/>
                    </a:cubicBezTo>
                    <a:cubicBezTo>
                      <a:pt x="282130" y="825341"/>
                      <a:pt x="299275" y="864299"/>
                      <a:pt x="333566" y="894397"/>
                    </a:cubicBezTo>
                    <a:cubicBezTo>
                      <a:pt x="367855" y="924497"/>
                      <a:pt x="414623" y="939546"/>
                      <a:pt x="473774" y="939546"/>
                    </a:cubicBezTo>
                    <a:cubicBezTo>
                      <a:pt x="527780" y="939546"/>
                      <a:pt x="571595" y="924973"/>
                      <a:pt x="605409" y="8959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0155CCB9-1E29-4582-9FA3-F6686BC912C9}"/>
                  </a:ext>
                </a:extLst>
              </p:cNvPr>
              <p:cNvSpPr/>
              <p:nvPr/>
            </p:nvSpPr>
            <p:spPr>
              <a:xfrm>
                <a:off x="6551485" y="3027234"/>
                <a:ext cx="934974" cy="1128140"/>
              </a:xfrm>
              <a:custGeom>
                <a:avLst/>
                <a:gdLst>
                  <a:gd name="connsiteX0" fmla="*/ 225933 w 934974"/>
                  <a:gd name="connsiteY0" fmla="*/ 1061180 h 1128140"/>
                  <a:gd name="connsiteX1" fmla="*/ 60007 w 934974"/>
                  <a:gd name="connsiteY1" fmla="*/ 867156 h 1128140"/>
                  <a:gd name="connsiteX2" fmla="*/ 0 w 934974"/>
                  <a:gd name="connsiteY2" fmla="*/ 564071 h 1128140"/>
                  <a:gd name="connsiteX3" fmla="*/ 60007 w 934974"/>
                  <a:gd name="connsiteY3" fmla="*/ 260985 h 1128140"/>
                  <a:gd name="connsiteX4" fmla="*/ 225933 w 934974"/>
                  <a:gd name="connsiteY4" fmla="*/ 66961 h 1128140"/>
                  <a:gd name="connsiteX5" fmla="*/ 467487 w 934974"/>
                  <a:gd name="connsiteY5" fmla="*/ 0 h 1128140"/>
                  <a:gd name="connsiteX6" fmla="*/ 709041 w 934974"/>
                  <a:gd name="connsiteY6" fmla="*/ 66961 h 1128140"/>
                  <a:gd name="connsiteX7" fmla="*/ 874966 w 934974"/>
                  <a:gd name="connsiteY7" fmla="*/ 260985 h 1128140"/>
                  <a:gd name="connsiteX8" fmla="*/ 934974 w 934974"/>
                  <a:gd name="connsiteY8" fmla="*/ 564071 h 1128140"/>
                  <a:gd name="connsiteX9" fmla="*/ 874966 w 934974"/>
                  <a:gd name="connsiteY9" fmla="*/ 867156 h 1128140"/>
                  <a:gd name="connsiteX10" fmla="*/ 709041 w 934974"/>
                  <a:gd name="connsiteY10" fmla="*/ 1061180 h 1128140"/>
                  <a:gd name="connsiteX11" fmla="*/ 467487 w 934974"/>
                  <a:gd name="connsiteY11" fmla="*/ 1128141 h 1128140"/>
                  <a:gd name="connsiteX12" fmla="*/ 225933 w 934974"/>
                  <a:gd name="connsiteY12" fmla="*/ 1061180 h 1128140"/>
                  <a:gd name="connsiteX13" fmla="*/ 624078 w 934974"/>
                  <a:gd name="connsiteY13" fmla="*/ 828961 h 1128140"/>
                  <a:gd name="connsiteX14" fmla="*/ 680942 w 934974"/>
                  <a:gd name="connsiteY14" fmla="*/ 564071 h 1128140"/>
                  <a:gd name="connsiteX15" fmla="*/ 624078 w 934974"/>
                  <a:gd name="connsiteY15" fmla="*/ 299180 h 1128140"/>
                  <a:gd name="connsiteX16" fmla="*/ 467487 w 934974"/>
                  <a:gd name="connsiteY16" fmla="*/ 213455 h 1128140"/>
                  <a:gd name="connsiteX17" fmla="*/ 312420 w 934974"/>
                  <a:gd name="connsiteY17" fmla="*/ 299180 h 1128140"/>
                  <a:gd name="connsiteX18" fmla="*/ 255556 w 934974"/>
                  <a:gd name="connsiteY18" fmla="*/ 564071 h 1128140"/>
                  <a:gd name="connsiteX19" fmla="*/ 312420 w 934974"/>
                  <a:gd name="connsiteY19" fmla="*/ 828961 h 1128140"/>
                  <a:gd name="connsiteX20" fmla="*/ 467487 w 934974"/>
                  <a:gd name="connsiteY20" fmla="*/ 914686 h 1128140"/>
                  <a:gd name="connsiteX21" fmla="*/ 624078 w 934974"/>
                  <a:gd name="connsiteY21" fmla="*/ 828961 h 112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34974" h="1128140">
                    <a:moveTo>
                      <a:pt x="225933" y="1061180"/>
                    </a:moveTo>
                    <a:cubicBezTo>
                      <a:pt x="155257" y="1016508"/>
                      <a:pt x="99917" y="951833"/>
                      <a:pt x="60007" y="867156"/>
                    </a:cubicBezTo>
                    <a:cubicBezTo>
                      <a:pt x="20002" y="782479"/>
                      <a:pt x="0" y="681514"/>
                      <a:pt x="0" y="564071"/>
                    </a:cubicBezTo>
                    <a:cubicBezTo>
                      <a:pt x="0" y="446723"/>
                      <a:pt x="20002" y="345662"/>
                      <a:pt x="60007" y="260985"/>
                    </a:cubicBezTo>
                    <a:cubicBezTo>
                      <a:pt x="100013" y="176308"/>
                      <a:pt x="155257" y="111633"/>
                      <a:pt x="225933" y="66961"/>
                    </a:cubicBezTo>
                    <a:cubicBezTo>
                      <a:pt x="296608" y="22289"/>
                      <a:pt x="377095" y="0"/>
                      <a:pt x="467487" y="0"/>
                    </a:cubicBezTo>
                    <a:cubicBezTo>
                      <a:pt x="557879" y="0"/>
                      <a:pt x="638365" y="22384"/>
                      <a:pt x="709041" y="66961"/>
                    </a:cubicBezTo>
                    <a:cubicBezTo>
                      <a:pt x="779716" y="111633"/>
                      <a:pt x="834962" y="176308"/>
                      <a:pt x="874966" y="260985"/>
                    </a:cubicBezTo>
                    <a:cubicBezTo>
                      <a:pt x="914972" y="345662"/>
                      <a:pt x="934974" y="446723"/>
                      <a:pt x="934974" y="564071"/>
                    </a:cubicBezTo>
                    <a:cubicBezTo>
                      <a:pt x="934974" y="681514"/>
                      <a:pt x="914972" y="782479"/>
                      <a:pt x="874966" y="867156"/>
                    </a:cubicBezTo>
                    <a:cubicBezTo>
                      <a:pt x="834962" y="951833"/>
                      <a:pt x="779621" y="1016508"/>
                      <a:pt x="709041" y="1061180"/>
                    </a:cubicBezTo>
                    <a:cubicBezTo>
                      <a:pt x="638365" y="1105853"/>
                      <a:pt x="557879" y="1128141"/>
                      <a:pt x="467487" y="1128141"/>
                    </a:cubicBezTo>
                    <a:cubicBezTo>
                      <a:pt x="377095" y="1128141"/>
                      <a:pt x="296608" y="1105853"/>
                      <a:pt x="225933" y="1061180"/>
                    </a:cubicBezTo>
                    <a:close/>
                    <a:moveTo>
                      <a:pt x="624078" y="828961"/>
                    </a:moveTo>
                    <a:cubicBezTo>
                      <a:pt x="661988" y="771811"/>
                      <a:pt x="680942" y="683514"/>
                      <a:pt x="680942" y="564071"/>
                    </a:cubicBezTo>
                    <a:cubicBezTo>
                      <a:pt x="680942" y="444627"/>
                      <a:pt x="661988" y="356330"/>
                      <a:pt x="624078" y="299180"/>
                    </a:cubicBezTo>
                    <a:cubicBezTo>
                      <a:pt x="586168" y="242030"/>
                      <a:pt x="533972" y="213455"/>
                      <a:pt x="467487" y="213455"/>
                    </a:cubicBezTo>
                    <a:cubicBezTo>
                      <a:pt x="402050" y="213455"/>
                      <a:pt x="350330" y="242030"/>
                      <a:pt x="312420" y="299180"/>
                    </a:cubicBezTo>
                    <a:cubicBezTo>
                      <a:pt x="274511" y="356330"/>
                      <a:pt x="255556" y="444627"/>
                      <a:pt x="255556" y="564071"/>
                    </a:cubicBezTo>
                    <a:cubicBezTo>
                      <a:pt x="255556" y="683514"/>
                      <a:pt x="274511" y="771811"/>
                      <a:pt x="312420" y="828961"/>
                    </a:cubicBezTo>
                    <a:cubicBezTo>
                      <a:pt x="350330" y="886111"/>
                      <a:pt x="402050" y="914686"/>
                      <a:pt x="467487" y="914686"/>
                    </a:cubicBezTo>
                    <a:cubicBezTo>
                      <a:pt x="533972" y="914686"/>
                      <a:pt x="586168" y="886111"/>
                      <a:pt x="624078" y="828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E2E2A6D-A131-4348-9840-3C7D165F9079}"/>
                </a:ext>
              </a:extLst>
            </p:cNvPr>
            <p:cNvSpPr/>
            <p:nvPr/>
          </p:nvSpPr>
          <p:spPr>
            <a:xfrm>
              <a:off x="7543609" y="2700337"/>
              <a:ext cx="384428" cy="363284"/>
            </a:xfrm>
            <a:custGeom>
              <a:avLst/>
              <a:gdLst>
                <a:gd name="connsiteX0" fmla="*/ 93631 w 384428"/>
                <a:gd name="connsiteY0" fmla="*/ 339757 h 363284"/>
                <a:gd name="connsiteX1" fmla="*/ 24860 w 384428"/>
                <a:gd name="connsiteY1" fmla="*/ 274796 h 363284"/>
                <a:gd name="connsiteX2" fmla="*/ 0 w 384428"/>
                <a:gd name="connsiteY2" fmla="*/ 181737 h 363284"/>
                <a:gd name="connsiteX3" fmla="*/ 24860 w 384428"/>
                <a:gd name="connsiteY3" fmla="*/ 88678 h 363284"/>
                <a:gd name="connsiteX4" fmla="*/ 93631 w 384428"/>
                <a:gd name="connsiteY4" fmla="*/ 23717 h 363284"/>
                <a:gd name="connsiteX5" fmla="*/ 192214 w 384428"/>
                <a:gd name="connsiteY5" fmla="*/ 0 h 363284"/>
                <a:gd name="connsiteX6" fmla="*/ 290608 w 384428"/>
                <a:gd name="connsiteY6" fmla="*/ 23622 h 363284"/>
                <a:gd name="connsiteX7" fmla="*/ 359378 w 384428"/>
                <a:gd name="connsiteY7" fmla="*/ 88583 h 363284"/>
                <a:gd name="connsiteX8" fmla="*/ 384429 w 384428"/>
                <a:gd name="connsiteY8" fmla="*/ 181642 h 363284"/>
                <a:gd name="connsiteX9" fmla="*/ 359378 w 384428"/>
                <a:gd name="connsiteY9" fmla="*/ 274701 h 363284"/>
                <a:gd name="connsiteX10" fmla="*/ 290608 w 384428"/>
                <a:gd name="connsiteY10" fmla="*/ 339662 h 363284"/>
                <a:gd name="connsiteX11" fmla="*/ 192214 w 384428"/>
                <a:gd name="connsiteY11" fmla="*/ 363284 h 363284"/>
                <a:gd name="connsiteX12" fmla="*/ 93631 w 384428"/>
                <a:gd name="connsiteY12" fmla="*/ 339757 h 363284"/>
                <a:gd name="connsiteX13" fmla="*/ 248412 w 384428"/>
                <a:gd name="connsiteY13" fmla="*/ 279749 h 363284"/>
                <a:gd name="connsiteX14" fmla="*/ 287846 w 384428"/>
                <a:gd name="connsiteY14" fmla="*/ 239840 h 363284"/>
                <a:gd name="connsiteX15" fmla="*/ 302133 w 384428"/>
                <a:gd name="connsiteY15" fmla="*/ 181642 h 363284"/>
                <a:gd name="connsiteX16" fmla="*/ 287846 w 384428"/>
                <a:gd name="connsiteY16" fmla="*/ 123444 h 363284"/>
                <a:gd name="connsiteX17" fmla="*/ 248412 w 384428"/>
                <a:gd name="connsiteY17" fmla="*/ 83534 h 363284"/>
                <a:gd name="connsiteX18" fmla="*/ 192214 w 384428"/>
                <a:gd name="connsiteY18" fmla="*/ 69247 h 363284"/>
                <a:gd name="connsiteX19" fmla="*/ 136017 w 384428"/>
                <a:gd name="connsiteY19" fmla="*/ 83534 h 363284"/>
                <a:gd name="connsiteX20" fmla="*/ 96583 w 384428"/>
                <a:gd name="connsiteY20" fmla="*/ 123444 h 363284"/>
                <a:gd name="connsiteX21" fmla="*/ 82296 w 384428"/>
                <a:gd name="connsiteY21" fmla="*/ 181642 h 363284"/>
                <a:gd name="connsiteX22" fmla="*/ 96583 w 384428"/>
                <a:gd name="connsiteY22" fmla="*/ 239840 h 363284"/>
                <a:gd name="connsiteX23" fmla="*/ 136017 w 384428"/>
                <a:gd name="connsiteY23" fmla="*/ 279749 h 363284"/>
                <a:gd name="connsiteX24" fmla="*/ 192214 w 384428"/>
                <a:gd name="connsiteY24" fmla="*/ 294037 h 363284"/>
                <a:gd name="connsiteX25" fmla="*/ 248412 w 384428"/>
                <a:gd name="connsiteY25" fmla="*/ 279749 h 363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4428" h="363284">
                  <a:moveTo>
                    <a:pt x="93631" y="339757"/>
                  </a:moveTo>
                  <a:cubicBezTo>
                    <a:pt x="64389" y="324041"/>
                    <a:pt x="41434" y="302324"/>
                    <a:pt x="24860" y="274796"/>
                  </a:cubicBezTo>
                  <a:cubicBezTo>
                    <a:pt x="8287" y="247174"/>
                    <a:pt x="0" y="216122"/>
                    <a:pt x="0" y="181737"/>
                  </a:cubicBezTo>
                  <a:cubicBezTo>
                    <a:pt x="0" y="147257"/>
                    <a:pt x="8287" y="116205"/>
                    <a:pt x="24860" y="88678"/>
                  </a:cubicBezTo>
                  <a:cubicBezTo>
                    <a:pt x="41434" y="61055"/>
                    <a:pt x="64294" y="39434"/>
                    <a:pt x="93631" y="23717"/>
                  </a:cubicBezTo>
                  <a:cubicBezTo>
                    <a:pt x="122872" y="7906"/>
                    <a:pt x="155734" y="0"/>
                    <a:pt x="192214" y="0"/>
                  </a:cubicBezTo>
                  <a:cubicBezTo>
                    <a:pt x="228695" y="0"/>
                    <a:pt x="261461" y="7906"/>
                    <a:pt x="290608" y="23622"/>
                  </a:cubicBezTo>
                  <a:cubicBezTo>
                    <a:pt x="319754" y="39338"/>
                    <a:pt x="342614" y="61055"/>
                    <a:pt x="359378" y="88583"/>
                  </a:cubicBezTo>
                  <a:cubicBezTo>
                    <a:pt x="376142" y="116205"/>
                    <a:pt x="384429" y="147257"/>
                    <a:pt x="384429" y="181642"/>
                  </a:cubicBezTo>
                  <a:cubicBezTo>
                    <a:pt x="384429" y="216122"/>
                    <a:pt x="376047" y="247174"/>
                    <a:pt x="359378" y="274701"/>
                  </a:cubicBezTo>
                  <a:cubicBezTo>
                    <a:pt x="342614" y="302324"/>
                    <a:pt x="319754" y="323945"/>
                    <a:pt x="290608" y="339662"/>
                  </a:cubicBezTo>
                  <a:cubicBezTo>
                    <a:pt x="261461" y="355378"/>
                    <a:pt x="228695" y="363284"/>
                    <a:pt x="192214" y="363284"/>
                  </a:cubicBezTo>
                  <a:cubicBezTo>
                    <a:pt x="155734" y="363379"/>
                    <a:pt x="122872" y="355473"/>
                    <a:pt x="93631" y="339757"/>
                  </a:cubicBezTo>
                  <a:close/>
                  <a:moveTo>
                    <a:pt x="248412" y="279749"/>
                  </a:moveTo>
                  <a:cubicBezTo>
                    <a:pt x="265176" y="270224"/>
                    <a:pt x="278321" y="256889"/>
                    <a:pt x="287846" y="239840"/>
                  </a:cubicBezTo>
                  <a:cubicBezTo>
                    <a:pt x="297371" y="222790"/>
                    <a:pt x="302133" y="203359"/>
                    <a:pt x="302133" y="181642"/>
                  </a:cubicBezTo>
                  <a:cubicBezTo>
                    <a:pt x="302133" y="159925"/>
                    <a:pt x="297371" y="140494"/>
                    <a:pt x="287846" y="123444"/>
                  </a:cubicBezTo>
                  <a:cubicBezTo>
                    <a:pt x="278321" y="106394"/>
                    <a:pt x="265176" y="93059"/>
                    <a:pt x="248412" y="83534"/>
                  </a:cubicBezTo>
                  <a:cubicBezTo>
                    <a:pt x="231648" y="74009"/>
                    <a:pt x="212979" y="69247"/>
                    <a:pt x="192214" y="69247"/>
                  </a:cubicBezTo>
                  <a:cubicBezTo>
                    <a:pt x="171450" y="69247"/>
                    <a:pt x="152686" y="74009"/>
                    <a:pt x="136017" y="83534"/>
                  </a:cubicBezTo>
                  <a:cubicBezTo>
                    <a:pt x="119253" y="93059"/>
                    <a:pt x="106204" y="106394"/>
                    <a:pt x="96583" y="123444"/>
                  </a:cubicBezTo>
                  <a:cubicBezTo>
                    <a:pt x="87058" y="140494"/>
                    <a:pt x="82296" y="159925"/>
                    <a:pt x="82296" y="181642"/>
                  </a:cubicBezTo>
                  <a:cubicBezTo>
                    <a:pt x="82296" y="203359"/>
                    <a:pt x="87058" y="222790"/>
                    <a:pt x="96583" y="239840"/>
                  </a:cubicBezTo>
                  <a:cubicBezTo>
                    <a:pt x="106108" y="256889"/>
                    <a:pt x="119253" y="270224"/>
                    <a:pt x="136017" y="279749"/>
                  </a:cubicBezTo>
                  <a:cubicBezTo>
                    <a:pt x="152781" y="289274"/>
                    <a:pt x="171450" y="294037"/>
                    <a:pt x="192214" y="294037"/>
                  </a:cubicBezTo>
                  <a:cubicBezTo>
                    <a:pt x="212979" y="294037"/>
                    <a:pt x="231648" y="289274"/>
                    <a:pt x="248412" y="2797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E3685A-AFD0-447D-9D91-554857765D77}"/>
              </a:ext>
            </a:extLst>
          </p:cNvPr>
          <p:cNvGrpSpPr/>
          <p:nvPr/>
        </p:nvGrpSpPr>
        <p:grpSpPr>
          <a:xfrm>
            <a:off x="6042893" y="2174709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F48DA27-568C-4479-BF97-753B31553F5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F0460FF-73CA-4B88-8C8B-71B8EF84104A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6C8175B-EF43-4588-BAFD-62CD39312283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9A26ED4-6DF1-4760-A821-CC25710B39A9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BF1FCA8-5A78-429D-A9B7-E593F350365E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77C73F-840B-4DE3-82EE-8CA5107C5CDE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ECD01BB-45C1-47EF-A551-D17570CF2632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0800EA4-9DD4-4C0A-9144-A8722E5CB62E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881F4D-8849-400C-AB2D-0EF8868C3414}"/>
              </a:ext>
            </a:extLst>
          </p:cNvPr>
          <p:cNvGrpSpPr/>
          <p:nvPr/>
        </p:nvGrpSpPr>
        <p:grpSpPr>
          <a:xfrm>
            <a:off x="3449870" y="3161731"/>
            <a:ext cx="3392646" cy="512053"/>
            <a:chOff x="2481262" y="2881312"/>
            <a:chExt cx="7227188" cy="1090802"/>
          </a:xfrm>
          <a:solidFill>
            <a:schemeClr val="bg2"/>
          </a:solidFill>
          <a:effectLst>
            <a:outerShdw blurRad="266700" dist="50800" dir="5400000" algn="ctr" rotWithShape="0">
              <a:srgbClr val="000000">
                <a:alpha val="80000"/>
              </a:srgbClr>
            </a:outerShdw>
          </a:effectLst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75C9CD9-7080-46CE-9E39-EA7084B98C65}"/>
                </a:ext>
              </a:extLst>
            </p:cNvPr>
            <p:cNvSpPr/>
            <p:nvPr/>
          </p:nvSpPr>
          <p:spPr>
            <a:xfrm>
              <a:off x="2481262" y="2881312"/>
              <a:ext cx="911542" cy="1090802"/>
            </a:xfrm>
            <a:custGeom>
              <a:avLst/>
              <a:gdLst>
                <a:gd name="connsiteX0" fmla="*/ 911543 w 911542"/>
                <a:gd name="connsiteY0" fmla="*/ 0 h 1090802"/>
                <a:gd name="connsiteX1" fmla="*/ 911543 w 911542"/>
                <a:gd name="connsiteY1" fmla="*/ 1090803 h 1090802"/>
                <a:gd name="connsiteX2" fmla="*/ 816483 w 911542"/>
                <a:gd name="connsiteY2" fmla="*/ 1090803 h 1090802"/>
                <a:gd name="connsiteX3" fmla="*/ 115348 w 911542"/>
                <a:gd name="connsiteY3" fmla="*/ 205645 h 1090802"/>
                <a:gd name="connsiteX4" fmla="*/ 115348 w 911542"/>
                <a:gd name="connsiteY4" fmla="*/ 1090708 h 1090802"/>
                <a:gd name="connsiteX5" fmla="*/ 0 w 911542"/>
                <a:gd name="connsiteY5" fmla="*/ 1090708 h 1090802"/>
                <a:gd name="connsiteX6" fmla="*/ 0 w 911542"/>
                <a:gd name="connsiteY6" fmla="*/ 0 h 1090802"/>
                <a:gd name="connsiteX7" fmla="*/ 95059 w 911542"/>
                <a:gd name="connsiteY7" fmla="*/ 0 h 1090802"/>
                <a:gd name="connsiteX8" fmla="*/ 797814 w 911542"/>
                <a:gd name="connsiteY8" fmla="*/ 885063 h 1090802"/>
                <a:gd name="connsiteX9" fmla="*/ 797814 w 911542"/>
                <a:gd name="connsiteY9" fmla="*/ 0 h 1090802"/>
                <a:gd name="connsiteX10" fmla="*/ 911543 w 911542"/>
                <a:gd name="connsiteY10" fmla="*/ 0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1542" h="1090802">
                  <a:moveTo>
                    <a:pt x="911543" y="0"/>
                  </a:moveTo>
                  <a:lnTo>
                    <a:pt x="911543" y="1090803"/>
                  </a:lnTo>
                  <a:lnTo>
                    <a:pt x="816483" y="1090803"/>
                  </a:lnTo>
                  <a:lnTo>
                    <a:pt x="115348" y="205645"/>
                  </a:lnTo>
                  <a:lnTo>
                    <a:pt x="115348" y="1090708"/>
                  </a:lnTo>
                  <a:lnTo>
                    <a:pt x="0" y="1090708"/>
                  </a:lnTo>
                  <a:lnTo>
                    <a:pt x="0" y="0"/>
                  </a:lnTo>
                  <a:lnTo>
                    <a:pt x="95059" y="0"/>
                  </a:lnTo>
                  <a:lnTo>
                    <a:pt x="797814" y="885063"/>
                  </a:lnTo>
                  <a:lnTo>
                    <a:pt x="797814" y="0"/>
                  </a:lnTo>
                  <a:lnTo>
                    <a:pt x="9115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988EACC-84EB-4C1F-900B-06B907094018}"/>
                </a:ext>
              </a:extLst>
            </p:cNvPr>
            <p:cNvSpPr/>
            <p:nvPr/>
          </p:nvSpPr>
          <p:spPr>
            <a:xfrm>
              <a:off x="3903916" y="2881312"/>
              <a:ext cx="771334" cy="1090802"/>
            </a:xfrm>
            <a:custGeom>
              <a:avLst/>
              <a:gdLst>
                <a:gd name="connsiteX0" fmla="*/ 771334 w 771334"/>
                <a:gd name="connsiteY0" fmla="*/ 991076 h 1090802"/>
                <a:gd name="connsiteX1" fmla="*/ 771334 w 771334"/>
                <a:gd name="connsiteY1" fmla="*/ 1090803 h 1090802"/>
                <a:gd name="connsiteX2" fmla="*/ 0 w 771334"/>
                <a:gd name="connsiteY2" fmla="*/ 1090803 h 1090802"/>
                <a:gd name="connsiteX3" fmla="*/ 0 w 771334"/>
                <a:gd name="connsiteY3" fmla="*/ 0 h 1090802"/>
                <a:gd name="connsiteX4" fmla="*/ 747998 w 771334"/>
                <a:gd name="connsiteY4" fmla="*/ 0 h 1090802"/>
                <a:gd name="connsiteX5" fmla="*/ 747998 w 771334"/>
                <a:gd name="connsiteY5" fmla="*/ 99727 h 1090802"/>
                <a:gd name="connsiteX6" fmla="*/ 115348 w 771334"/>
                <a:gd name="connsiteY6" fmla="*/ 99727 h 1090802"/>
                <a:gd name="connsiteX7" fmla="*/ 115348 w 771334"/>
                <a:gd name="connsiteY7" fmla="*/ 487775 h 1090802"/>
                <a:gd name="connsiteX8" fmla="*/ 679418 w 771334"/>
                <a:gd name="connsiteY8" fmla="*/ 487775 h 1090802"/>
                <a:gd name="connsiteX9" fmla="*/ 679418 w 771334"/>
                <a:gd name="connsiteY9" fmla="*/ 585978 h 1090802"/>
                <a:gd name="connsiteX10" fmla="*/ 115348 w 771334"/>
                <a:gd name="connsiteY10" fmla="*/ 585978 h 1090802"/>
                <a:gd name="connsiteX11" fmla="*/ 115348 w 771334"/>
                <a:gd name="connsiteY11" fmla="*/ 991172 h 1090802"/>
                <a:gd name="connsiteX12" fmla="*/ 771334 w 771334"/>
                <a:gd name="connsiteY12" fmla="*/ 991172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1334" h="1090802">
                  <a:moveTo>
                    <a:pt x="771334" y="991076"/>
                  </a:moveTo>
                  <a:lnTo>
                    <a:pt x="771334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747998" y="0"/>
                  </a:lnTo>
                  <a:lnTo>
                    <a:pt x="747998" y="99727"/>
                  </a:lnTo>
                  <a:lnTo>
                    <a:pt x="115348" y="99727"/>
                  </a:lnTo>
                  <a:lnTo>
                    <a:pt x="115348" y="487775"/>
                  </a:lnTo>
                  <a:lnTo>
                    <a:pt x="679418" y="487775"/>
                  </a:lnTo>
                  <a:lnTo>
                    <a:pt x="679418" y="585978"/>
                  </a:lnTo>
                  <a:lnTo>
                    <a:pt x="115348" y="585978"/>
                  </a:lnTo>
                  <a:lnTo>
                    <a:pt x="115348" y="991172"/>
                  </a:lnTo>
                  <a:lnTo>
                    <a:pt x="771334" y="9911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249732-D756-4FAC-A9BC-ED448C08215F}"/>
                </a:ext>
              </a:extLst>
            </p:cNvPr>
            <p:cNvSpPr/>
            <p:nvPr/>
          </p:nvSpPr>
          <p:spPr>
            <a:xfrm>
              <a:off x="4937092" y="2881312"/>
              <a:ext cx="969264" cy="1090802"/>
            </a:xfrm>
            <a:custGeom>
              <a:avLst/>
              <a:gdLst>
                <a:gd name="connsiteX0" fmla="*/ 835247 w 969264"/>
                <a:gd name="connsiteY0" fmla="*/ 1090803 h 1090802"/>
                <a:gd name="connsiteX1" fmla="*/ 483108 w 969264"/>
                <a:gd name="connsiteY1" fmla="*/ 610838 h 1090802"/>
                <a:gd name="connsiteX2" fmla="*/ 132493 w 969264"/>
                <a:gd name="connsiteY2" fmla="*/ 1090803 h 1090802"/>
                <a:gd name="connsiteX3" fmla="*/ 0 w 969264"/>
                <a:gd name="connsiteY3" fmla="*/ 1090803 h 1090802"/>
                <a:gd name="connsiteX4" fmla="*/ 414528 w 969264"/>
                <a:gd name="connsiteY4" fmla="*/ 529781 h 1090802"/>
                <a:gd name="connsiteX5" fmla="*/ 26479 w 969264"/>
                <a:gd name="connsiteY5" fmla="*/ 0 h 1090802"/>
                <a:gd name="connsiteX6" fmla="*/ 158972 w 969264"/>
                <a:gd name="connsiteY6" fmla="*/ 0 h 1090802"/>
                <a:gd name="connsiteX7" fmla="*/ 487775 w 969264"/>
                <a:gd name="connsiteY7" fmla="*/ 445675 h 1090802"/>
                <a:gd name="connsiteX8" fmla="*/ 814959 w 969264"/>
                <a:gd name="connsiteY8" fmla="*/ 0 h 1090802"/>
                <a:gd name="connsiteX9" fmla="*/ 939642 w 969264"/>
                <a:gd name="connsiteY9" fmla="*/ 0 h 1090802"/>
                <a:gd name="connsiteX10" fmla="*/ 553212 w 969264"/>
                <a:gd name="connsiteY10" fmla="*/ 526733 h 1090802"/>
                <a:gd name="connsiteX11" fmla="*/ 969264 w 969264"/>
                <a:gd name="connsiteY11" fmla="*/ 1090803 h 1090802"/>
                <a:gd name="connsiteX12" fmla="*/ 835247 w 969264"/>
                <a:gd name="connsiteY12" fmla="*/ 1090803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9264" h="1090802">
                  <a:moveTo>
                    <a:pt x="835247" y="1090803"/>
                  </a:moveTo>
                  <a:lnTo>
                    <a:pt x="483108" y="610838"/>
                  </a:lnTo>
                  <a:lnTo>
                    <a:pt x="132493" y="1090803"/>
                  </a:lnTo>
                  <a:lnTo>
                    <a:pt x="0" y="1090803"/>
                  </a:lnTo>
                  <a:lnTo>
                    <a:pt x="414528" y="529781"/>
                  </a:lnTo>
                  <a:lnTo>
                    <a:pt x="26479" y="0"/>
                  </a:lnTo>
                  <a:lnTo>
                    <a:pt x="158972" y="0"/>
                  </a:lnTo>
                  <a:lnTo>
                    <a:pt x="487775" y="445675"/>
                  </a:lnTo>
                  <a:lnTo>
                    <a:pt x="814959" y="0"/>
                  </a:lnTo>
                  <a:lnTo>
                    <a:pt x="939642" y="0"/>
                  </a:lnTo>
                  <a:lnTo>
                    <a:pt x="553212" y="526733"/>
                  </a:lnTo>
                  <a:lnTo>
                    <a:pt x="969264" y="1090803"/>
                  </a:lnTo>
                  <a:lnTo>
                    <a:pt x="835247" y="1090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7E34519-1DCF-439C-AE7E-C41BA68B808A}"/>
                </a:ext>
              </a:extLst>
            </p:cNvPr>
            <p:cNvSpPr/>
            <p:nvPr/>
          </p:nvSpPr>
          <p:spPr>
            <a:xfrm>
              <a:off x="6041897" y="2881312"/>
              <a:ext cx="1110995" cy="1090802"/>
            </a:xfrm>
            <a:custGeom>
              <a:avLst/>
              <a:gdLst>
                <a:gd name="connsiteX0" fmla="*/ 858583 w 1110995"/>
                <a:gd name="connsiteY0" fmla="*/ 799433 h 1090802"/>
                <a:gd name="connsiteX1" fmla="*/ 250888 w 1110995"/>
                <a:gd name="connsiteY1" fmla="*/ 799433 h 1090802"/>
                <a:gd name="connsiteX2" fmla="*/ 120015 w 1110995"/>
                <a:gd name="connsiteY2" fmla="*/ 1090803 h 1090802"/>
                <a:gd name="connsiteX3" fmla="*/ 0 w 1110995"/>
                <a:gd name="connsiteY3" fmla="*/ 1090803 h 1090802"/>
                <a:gd name="connsiteX4" fmla="*/ 498634 w 1110995"/>
                <a:gd name="connsiteY4" fmla="*/ 0 h 1090802"/>
                <a:gd name="connsiteX5" fmla="*/ 612362 w 1110995"/>
                <a:gd name="connsiteY5" fmla="*/ 0 h 1090802"/>
                <a:gd name="connsiteX6" fmla="*/ 1110996 w 1110995"/>
                <a:gd name="connsiteY6" fmla="*/ 1090803 h 1090802"/>
                <a:gd name="connsiteX7" fmla="*/ 989457 w 1110995"/>
                <a:gd name="connsiteY7" fmla="*/ 1090803 h 1090802"/>
                <a:gd name="connsiteX8" fmla="*/ 858583 w 1110995"/>
                <a:gd name="connsiteY8" fmla="*/ 799433 h 1090802"/>
                <a:gd name="connsiteX9" fmla="*/ 816483 w 1110995"/>
                <a:gd name="connsiteY9" fmla="*/ 705898 h 1090802"/>
                <a:gd name="connsiteX10" fmla="*/ 554736 w 1110995"/>
                <a:gd name="connsiteY10" fmla="*/ 120015 h 1090802"/>
                <a:gd name="connsiteX11" fmla="*/ 292989 w 1110995"/>
                <a:gd name="connsiteY11" fmla="*/ 705898 h 1090802"/>
                <a:gd name="connsiteX12" fmla="*/ 816483 w 1110995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5" h="1090802">
                  <a:moveTo>
                    <a:pt x="858583" y="799433"/>
                  </a:moveTo>
                  <a:lnTo>
                    <a:pt x="250888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3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F6CABAC-8408-4F69-963F-A2F74C73B292}"/>
                </a:ext>
              </a:extLst>
            </p:cNvPr>
            <p:cNvSpPr/>
            <p:nvPr/>
          </p:nvSpPr>
          <p:spPr>
            <a:xfrm>
              <a:off x="7489506" y="2881312"/>
              <a:ext cx="871061" cy="1090802"/>
            </a:xfrm>
            <a:custGeom>
              <a:avLst/>
              <a:gdLst>
                <a:gd name="connsiteX0" fmla="*/ 744855 w 871061"/>
                <a:gd name="connsiteY0" fmla="*/ 1090803 h 1090802"/>
                <a:gd name="connsiteX1" fmla="*/ 495491 w 871061"/>
                <a:gd name="connsiteY1" fmla="*/ 740188 h 1090802"/>
                <a:gd name="connsiteX2" fmla="*/ 408241 w 871061"/>
                <a:gd name="connsiteY2" fmla="*/ 744855 h 1090802"/>
                <a:gd name="connsiteX3" fmla="*/ 115253 w 871061"/>
                <a:gd name="connsiteY3" fmla="*/ 744855 h 1090802"/>
                <a:gd name="connsiteX4" fmla="*/ 115253 w 871061"/>
                <a:gd name="connsiteY4" fmla="*/ 1090803 h 1090802"/>
                <a:gd name="connsiteX5" fmla="*/ 0 w 871061"/>
                <a:gd name="connsiteY5" fmla="*/ 1090803 h 1090802"/>
                <a:gd name="connsiteX6" fmla="*/ 0 w 871061"/>
                <a:gd name="connsiteY6" fmla="*/ 0 h 1090802"/>
                <a:gd name="connsiteX7" fmla="*/ 408241 w 871061"/>
                <a:gd name="connsiteY7" fmla="*/ 0 h 1090802"/>
                <a:gd name="connsiteX8" fmla="*/ 735521 w 871061"/>
                <a:gd name="connsiteY8" fmla="*/ 99727 h 1090802"/>
                <a:gd name="connsiteX9" fmla="*/ 853917 w 871061"/>
                <a:gd name="connsiteY9" fmla="*/ 373951 h 1090802"/>
                <a:gd name="connsiteX10" fmla="*/ 789241 w 871061"/>
                <a:gd name="connsiteY10" fmla="*/ 589788 h 1090802"/>
                <a:gd name="connsiteX11" fmla="*/ 604552 w 871061"/>
                <a:gd name="connsiteY11" fmla="*/ 716756 h 1090802"/>
                <a:gd name="connsiteX12" fmla="*/ 871061 w 871061"/>
                <a:gd name="connsiteY12" fmla="*/ 1090708 h 1090802"/>
                <a:gd name="connsiteX13" fmla="*/ 744855 w 871061"/>
                <a:gd name="connsiteY13" fmla="*/ 1090708 h 1090802"/>
                <a:gd name="connsiteX14" fmla="*/ 652939 w 871061"/>
                <a:gd name="connsiteY14" fmla="*/ 575024 h 1090802"/>
                <a:gd name="connsiteX15" fmla="*/ 738664 w 871061"/>
                <a:gd name="connsiteY15" fmla="*/ 374047 h 1090802"/>
                <a:gd name="connsiteX16" fmla="*/ 652939 w 871061"/>
                <a:gd name="connsiteY16" fmla="*/ 170688 h 1090802"/>
                <a:gd name="connsiteX17" fmla="*/ 405194 w 871061"/>
                <a:gd name="connsiteY17" fmla="*/ 99822 h 1090802"/>
                <a:gd name="connsiteX18" fmla="*/ 115348 w 871061"/>
                <a:gd name="connsiteY18" fmla="*/ 99822 h 1090802"/>
                <a:gd name="connsiteX19" fmla="*/ 115348 w 871061"/>
                <a:gd name="connsiteY19" fmla="*/ 646748 h 1090802"/>
                <a:gd name="connsiteX20" fmla="*/ 405194 w 871061"/>
                <a:gd name="connsiteY20" fmla="*/ 646748 h 1090802"/>
                <a:gd name="connsiteX21" fmla="*/ 652939 w 871061"/>
                <a:gd name="connsiteY21" fmla="*/ 575024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71061" h="1090802">
                  <a:moveTo>
                    <a:pt x="744855" y="1090803"/>
                  </a:moveTo>
                  <a:lnTo>
                    <a:pt x="495491" y="740188"/>
                  </a:lnTo>
                  <a:cubicBezTo>
                    <a:pt x="467487" y="743331"/>
                    <a:pt x="438341" y="744855"/>
                    <a:pt x="408241" y="744855"/>
                  </a:cubicBezTo>
                  <a:lnTo>
                    <a:pt x="115253" y="744855"/>
                  </a:lnTo>
                  <a:lnTo>
                    <a:pt x="115253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408241" y="0"/>
                  </a:lnTo>
                  <a:cubicBezTo>
                    <a:pt x="547402" y="0"/>
                    <a:pt x="656558" y="33242"/>
                    <a:pt x="735521" y="99727"/>
                  </a:cubicBezTo>
                  <a:cubicBezTo>
                    <a:pt x="814483" y="166211"/>
                    <a:pt x="853917" y="257651"/>
                    <a:pt x="853917" y="373951"/>
                  </a:cubicBezTo>
                  <a:cubicBezTo>
                    <a:pt x="853917" y="459105"/>
                    <a:pt x="832295" y="531114"/>
                    <a:pt x="789241" y="589788"/>
                  </a:cubicBezTo>
                  <a:cubicBezTo>
                    <a:pt x="746093" y="648462"/>
                    <a:pt x="684562" y="690848"/>
                    <a:pt x="604552" y="716756"/>
                  </a:cubicBezTo>
                  <a:lnTo>
                    <a:pt x="871061" y="1090708"/>
                  </a:lnTo>
                  <a:lnTo>
                    <a:pt x="744855" y="1090708"/>
                  </a:lnTo>
                  <a:close/>
                  <a:moveTo>
                    <a:pt x="652939" y="575024"/>
                  </a:moveTo>
                  <a:cubicBezTo>
                    <a:pt x="710089" y="527209"/>
                    <a:pt x="738664" y="460248"/>
                    <a:pt x="738664" y="374047"/>
                  </a:cubicBezTo>
                  <a:cubicBezTo>
                    <a:pt x="738664" y="285750"/>
                    <a:pt x="710089" y="217932"/>
                    <a:pt x="652939" y="170688"/>
                  </a:cubicBezTo>
                  <a:cubicBezTo>
                    <a:pt x="595789" y="123444"/>
                    <a:pt x="513207" y="99822"/>
                    <a:pt x="405194" y="99822"/>
                  </a:cubicBezTo>
                  <a:lnTo>
                    <a:pt x="115348" y="99822"/>
                  </a:lnTo>
                  <a:lnTo>
                    <a:pt x="115348" y="646748"/>
                  </a:lnTo>
                  <a:lnTo>
                    <a:pt x="405194" y="646748"/>
                  </a:lnTo>
                  <a:cubicBezTo>
                    <a:pt x="513207" y="646652"/>
                    <a:pt x="595789" y="622840"/>
                    <a:pt x="652939" y="5750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26F0A50-E99C-48FF-822A-D4DFDE33FAEE}"/>
                </a:ext>
              </a:extLst>
            </p:cNvPr>
            <p:cNvSpPr/>
            <p:nvPr/>
          </p:nvSpPr>
          <p:spPr>
            <a:xfrm>
              <a:off x="8597454" y="2881312"/>
              <a:ext cx="1110996" cy="1090802"/>
            </a:xfrm>
            <a:custGeom>
              <a:avLst/>
              <a:gdLst>
                <a:gd name="connsiteX0" fmla="*/ 858584 w 1110996"/>
                <a:gd name="connsiteY0" fmla="*/ 799433 h 1090802"/>
                <a:gd name="connsiteX1" fmla="*/ 250889 w 1110996"/>
                <a:gd name="connsiteY1" fmla="*/ 799433 h 1090802"/>
                <a:gd name="connsiteX2" fmla="*/ 120015 w 1110996"/>
                <a:gd name="connsiteY2" fmla="*/ 1090803 h 1090802"/>
                <a:gd name="connsiteX3" fmla="*/ 0 w 1110996"/>
                <a:gd name="connsiteY3" fmla="*/ 1090803 h 1090802"/>
                <a:gd name="connsiteX4" fmla="*/ 498634 w 1110996"/>
                <a:gd name="connsiteY4" fmla="*/ 0 h 1090802"/>
                <a:gd name="connsiteX5" fmla="*/ 612362 w 1110996"/>
                <a:gd name="connsiteY5" fmla="*/ 0 h 1090802"/>
                <a:gd name="connsiteX6" fmla="*/ 1110996 w 1110996"/>
                <a:gd name="connsiteY6" fmla="*/ 1090803 h 1090802"/>
                <a:gd name="connsiteX7" fmla="*/ 989457 w 1110996"/>
                <a:gd name="connsiteY7" fmla="*/ 1090803 h 1090802"/>
                <a:gd name="connsiteX8" fmla="*/ 858584 w 1110996"/>
                <a:gd name="connsiteY8" fmla="*/ 799433 h 1090802"/>
                <a:gd name="connsiteX9" fmla="*/ 816483 w 1110996"/>
                <a:gd name="connsiteY9" fmla="*/ 705898 h 1090802"/>
                <a:gd name="connsiteX10" fmla="*/ 554736 w 1110996"/>
                <a:gd name="connsiteY10" fmla="*/ 120015 h 1090802"/>
                <a:gd name="connsiteX11" fmla="*/ 292989 w 1110996"/>
                <a:gd name="connsiteY11" fmla="*/ 705898 h 1090802"/>
                <a:gd name="connsiteX12" fmla="*/ 816483 w 1110996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6" h="1090802">
                  <a:moveTo>
                    <a:pt x="858584" y="799433"/>
                  </a:moveTo>
                  <a:lnTo>
                    <a:pt x="250889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4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732B481-BAED-46DB-8997-4BD2B7C1997D}"/>
              </a:ext>
            </a:extLst>
          </p:cNvPr>
          <p:cNvGrpSpPr/>
          <p:nvPr/>
        </p:nvGrpSpPr>
        <p:grpSpPr>
          <a:xfrm>
            <a:off x="2301484" y="3045567"/>
            <a:ext cx="744383" cy="744382"/>
            <a:chOff x="4733925" y="2066925"/>
            <a:chExt cx="2721291" cy="272129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8542CE6-32C8-42E2-B483-912CF26C6DF1}"/>
                </a:ext>
              </a:extLst>
            </p:cNvPr>
            <p:cNvSpPr/>
            <p:nvPr/>
          </p:nvSpPr>
          <p:spPr>
            <a:xfrm>
              <a:off x="4969287" y="2675953"/>
              <a:ext cx="2485929" cy="2112264"/>
            </a:xfrm>
            <a:custGeom>
              <a:avLst/>
              <a:gdLst>
                <a:gd name="connsiteX0" fmla="*/ 2259521 w 2485929"/>
                <a:gd name="connsiteY0" fmla="*/ 0 h 2112264"/>
                <a:gd name="connsiteX1" fmla="*/ 0 w 2485929"/>
                <a:gd name="connsiteY1" fmla="*/ 1516666 h 2112264"/>
                <a:gd name="connsiteX2" fmla="*/ 1125284 w 2485929"/>
                <a:gd name="connsiteY2" fmla="*/ 2112264 h 2112264"/>
                <a:gd name="connsiteX3" fmla="*/ 2485930 w 2485929"/>
                <a:gd name="connsiteY3" fmla="*/ 751618 h 2112264"/>
                <a:gd name="connsiteX4" fmla="*/ 2259521 w 2485929"/>
                <a:gd name="connsiteY4" fmla="*/ 0 h 211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5929" h="2112264">
                  <a:moveTo>
                    <a:pt x="2259521" y="0"/>
                  </a:moveTo>
                  <a:cubicBezTo>
                    <a:pt x="2023777" y="417862"/>
                    <a:pt x="1426940" y="1247966"/>
                    <a:pt x="0" y="1516666"/>
                  </a:cubicBezTo>
                  <a:cubicBezTo>
                    <a:pt x="244888" y="1876139"/>
                    <a:pt x="657511" y="2112264"/>
                    <a:pt x="1125284" y="2112264"/>
                  </a:cubicBezTo>
                  <a:cubicBezTo>
                    <a:pt x="1876711" y="2112264"/>
                    <a:pt x="2485930" y="1503140"/>
                    <a:pt x="2485930" y="751618"/>
                  </a:cubicBezTo>
                  <a:cubicBezTo>
                    <a:pt x="2485835" y="473678"/>
                    <a:pt x="2402491" y="215360"/>
                    <a:pt x="225952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6C16A5A-8D08-4BD4-AF0F-B1C3E8A2D783}"/>
                </a:ext>
              </a:extLst>
            </p:cNvPr>
            <p:cNvSpPr/>
            <p:nvPr/>
          </p:nvSpPr>
          <p:spPr>
            <a:xfrm>
              <a:off x="4733925" y="2869596"/>
              <a:ext cx="1957387" cy="1918620"/>
            </a:xfrm>
            <a:custGeom>
              <a:avLst/>
              <a:gdLst>
                <a:gd name="connsiteX0" fmla="*/ 119348 w 1957387"/>
                <a:gd name="connsiteY0" fmla="*/ 0 h 1918620"/>
                <a:gd name="connsiteX1" fmla="*/ 0 w 1957387"/>
                <a:gd name="connsiteY1" fmla="*/ 557975 h 1918620"/>
                <a:gd name="connsiteX2" fmla="*/ 1360646 w 1957387"/>
                <a:gd name="connsiteY2" fmla="*/ 1918621 h 1918620"/>
                <a:gd name="connsiteX3" fmla="*/ 1957388 w 1957387"/>
                <a:gd name="connsiteY3" fmla="*/ 1781080 h 1918620"/>
                <a:gd name="connsiteX4" fmla="*/ 119348 w 1957387"/>
                <a:gd name="connsiteY4" fmla="*/ 0 h 191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387" h="1918620">
                  <a:moveTo>
                    <a:pt x="119348" y="0"/>
                  </a:moveTo>
                  <a:cubicBezTo>
                    <a:pt x="42672" y="170307"/>
                    <a:pt x="0" y="359093"/>
                    <a:pt x="0" y="557975"/>
                  </a:cubicBezTo>
                  <a:cubicBezTo>
                    <a:pt x="0" y="1309402"/>
                    <a:pt x="609124" y="1918621"/>
                    <a:pt x="1360646" y="1918621"/>
                  </a:cubicBezTo>
                  <a:cubicBezTo>
                    <a:pt x="1574768" y="1918621"/>
                    <a:pt x="1777175" y="1869091"/>
                    <a:pt x="1957388" y="1781080"/>
                  </a:cubicBezTo>
                  <a:cubicBezTo>
                    <a:pt x="731520" y="1525810"/>
                    <a:pt x="279749" y="555784"/>
                    <a:pt x="119348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F7DD22B-104C-4E95-B5FB-3A3ED2E8596B}"/>
                </a:ext>
              </a:extLst>
            </p:cNvPr>
            <p:cNvSpPr/>
            <p:nvPr/>
          </p:nvSpPr>
          <p:spPr>
            <a:xfrm>
              <a:off x="5922359" y="2066925"/>
              <a:ext cx="1101185" cy="646556"/>
            </a:xfrm>
            <a:custGeom>
              <a:avLst/>
              <a:gdLst>
                <a:gd name="connsiteX0" fmla="*/ 172212 w 1101185"/>
                <a:gd name="connsiteY0" fmla="*/ 0 h 646556"/>
                <a:gd name="connsiteX1" fmla="*/ 1524 w 1101185"/>
                <a:gd name="connsiteY1" fmla="*/ 10668 h 646556"/>
                <a:gd name="connsiteX2" fmla="*/ 0 w 1101185"/>
                <a:gd name="connsiteY2" fmla="*/ 50578 h 646556"/>
                <a:gd name="connsiteX3" fmla="*/ 595979 w 1101185"/>
                <a:gd name="connsiteY3" fmla="*/ 646557 h 646556"/>
                <a:gd name="connsiteX4" fmla="*/ 1101185 w 1101185"/>
                <a:gd name="connsiteY4" fmla="*/ 366713 h 646556"/>
                <a:gd name="connsiteX5" fmla="*/ 172212 w 1101185"/>
                <a:gd name="connsiteY5" fmla="*/ 0 h 64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1185" h="646556">
                  <a:moveTo>
                    <a:pt x="172212" y="0"/>
                  </a:moveTo>
                  <a:cubicBezTo>
                    <a:pt x="114395" y="0"/>
                    <a:pt x="57436" y="3620"/>
                    <a:pt x="1524" y="10668"/>
                  </a:cubicBezTo>
                  <a:cubicBezTo>
                    <a:pt x="667" y="23908"/>
                    <a:pt x="0" y="37148"/>
                    <a:pt x="0" y="50578"/>
                  </a:cubicBezTo>
                  <a:cubicBezTo>
                    <a:pt x="0" y="379762"/>
                    <a:pt x="266890" y="646557"/>
                    <a:pt x="595979" y="646557"/>
                  </a:cubicBezTo>
                  <a:cubicBezTo>
                    <a:pt x="808958" y="646557"/>
                    <a:pt x="995744" y="534734"/>
                    <a:pt x="1101185" y="366713"/>
                  </a:cubicBezTo>
                  <a:cubicBezTo>
                    <a:pt x="858012" y="139256"/>
                    <a:pt x="531400" y="0"/>
                    <a:pt x="17221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34EF9AF5-3B6B-4804-8ED5-10B3347642A5}"/>
              </a:ext>
            </a:extLst>
          </p:cNvPr>
          <p:cNvSpPr/>
          <p:nvPr/>
        </p:nvSpPr>
        <p:spPr>
          <a:xfrm>
            <a:off x="3732621" y="3952375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59F35E2-B4A2-4D44-AA2A-67C466A88146}"/>
              </a:ext>
            </a:extLst>
          </p:cNvPr>
          <p:cNvSpPr txBox="1"/>
          <p:nvPr/>
        </p:nvSpPr>
        <p:spPr>
          <a:xfrm>
            <a:off x="3732621" y="3980675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Start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E1F03F7-5E38-435B-80D1-70D4F6789337}"/>
              </a:ext>
            </a:extLst>
          </p:cNvPr>
          <p:cNvSpPr txBox="1"/>
          <p:nvPr/>
        </p:nvSpPr>
        <p:spPr>
          <a:xfrm>
            <a:off x="4434040" y="3972312"/>
            <a:ext cx="977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E148C01-9D65-48FC-99EE-091063ADBD98}"/>
              </a:ext>
            </a:extLst>
          </p:cNvPr>
          <p:cNvSpPr/>
          <p:nvPr/>
        </p:nvSpPr>
        <p:spPr>
          <a:xfrm>
            <a:off x="1" y="1692950"/>
            <a:ext cx="1417178" cy="3472100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/>
      <p:bldP spid="72" grpId="0"/>
      <p:bldP spid="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pHolder1">
            <a:extLst>
              <a:ext uri="{FF2B5EF4-FFF2-40B4-BE49-F238E27FC236}">
                <a16:creationId xmlns:a16="http://schemas.microsoft.com/office/drawing/2014/main" id="{DF2B7092-67EE-4717-886F-36637B994DD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86"/>
          <a:stretch>
            <a:fillRect/>
          </a:stretch>
        </p:blipFill>
        <p:spPr>
          <a:xfrm>
            <a:off x="5192488" y="0"/>
            <a:ext cx="3951513" cy="6858000"/>
          </a:xfrm>
          <a:custGeom>
            <a:avLst/>
            <a:gdLst>
              <a:gd name="connsiteX0" fmla="*/ 0 w 3951513"/>
              <a:gd name="connsiteY0" fmla="*/ 0 h 6858000"/>
              <a:gd name="connsiteX1" fmla="*/ 3951513 w 3951513"/>
              <a:gd name="connsiteY1" fmla="*/ 0 h 6858000"/>
              <a:gd name="connsiteX2" fmla="*/ 3951513 w 3951513"/>
              <a:gd name="connsiteY2" fmla="*/ 6858000 h 6858000"/>
              <a:gd name="connsiteX3" fmla="*/ 0 w 395151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1513" h="6858000">
                <a:moveTo>
                  <a:pt x="0" y="0"/>
                </a:moveTo>
                <a:lnTo>
                  <a:pt x="3951513" y="0"/>
                </a:lnTo>
                <a:lnTo>
                  <a:pt x="3951513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868118E0-A775-438F-BE5B-F82259587AB9}"/>
              </a:ext>
            </a:extLst>
          </p:cNvPr>
          <p:cNvSpPr/>
          <p:nvPr/>
        </p:nvSpPr>
        <p:spPr>
          <a:xfrm>
            <a:off x="5192485" y="0"/>
            <a:ext cx="3951515" cy="6858000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E112001-2E23-4656-9DD4-4FABB84F61B3}"/>
              </a:ext>
            </a:extLst>
          </p:cNvPr>
          <p:cNvSpPr/>
          <p:nvPr/>
        </p:nvSpPr>
        <p:spPr>
          <a:xfrm>
            <a:off x="1394082" y="1285226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25681-BBA8-4793-A95B-CA41CCD3B0C1}"/>
              </a:ext>
            </a:extLst>
          </p:cNvPr>
          <p:cNvSpPr txBox="1"/>
          <p:nvPr/>
        </p:nvSpPr>
        <p:spPr>
          <a:xfrm>
            <a:off x="828281" y="2062804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DCBBA2-EE12-4F94-BDC6-9D492F658B01}"/>
              </a:ext>
            </a:extLst>
          </p:cNvPr>
          <p:cNvSpPr txBox="1"/>
          <p:nvPr/>
        </p:nvSpPr>
        <p:spPr>
          <a:xfrm>
            <a:off x="828282" y="1824336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C4E7D8-C7F9-44D9-95FC-57001BDE0332}"/>
              </a:ext>
            </a:extLst>
          </p:cNvPr>
          <p:cNvSpPr/>
          <p:nvPr/>
        </p:nvSpPr>
        <p:spPr>
          <a:xfrm>
            <a:off x="3651923" y="1285226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6D365-6E07-43C5-A8DF-B7E0A5AC05A0}"/>
              </a:ext>
            </a:extLst>
          </p:cNvPr>
          <p:cNvSpPr txBox="1"/>
          <p:nvPr/>
        </p:nvSpPr>
        <p:spPr>
          <a:xfrm>
            <a:off x="3086122" y="2062804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6E6A12-C97F-49FF-A8EA-BD352B63DB02}"/>
              </a:ext>
            </a:extLst>
          </p:cNvPr>
          <p:cNvSpPr txBox="1"/>
          <p:nvPr/>
        </p:nvSpPr>
        <p:spPr>
          <a:xfrm>
            <a:off x="3086122" y="1824336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754623-CD8B-4C7C-A1A6-260C66167D26}"/>
              </a:ext>
            </a:extLst>
          </p:cNvPr>
          <p:cNvSpPr/>
          <p:nvPr/>
        </p:nvSpPr>
        <p:spPr>
          <a:xfrm>
            <a:off x="1394082" y="2912773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034921-D9A8-4802-8EED-BD7F16123C0D}"/>
              </a:ext>
            </a:extLst>
          </p:cNvPr>
          <p:cNvSpPr txBox="1"/>
          <p:nvPr/>
        </p:nvSpPr>
        <p:spPr>
          <a:xfrm>
            <a:off x="828281" y="3690351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</a:t>
            </a:r>
            <a:r>
              <a:rPr lang="en-US" sz="900" dirty="0" err="1"/>
              <a:t>sereGnity</a:t>
            </a:r>
            <a:r>
              <a:rPr lang="en-US" sz="900" dirty="0"/>
              <a:t> has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4A445A-EB87-4216-8D60-835C93B78770}"/>
              </a:ext>
            </a:extLst>
          </p:cNvPr>
          <p:cNvSpPr txBox="1"/>
          <p:nvPr/>
        </p:nvSpPr>
        <p:spPr>
          <a:xfrm>
            <a:off x="828282" y="345188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73E7726-67AF-4FDF-A0BE-222177E8DEC2}"/>
              </a:ext>
            </a:extLst>
          </p:cNvPr>
          <p:cNvSpPr/>
          <p:nvPr/>
        </p:nvSpPr>
        <p:spPr>
          <a:xfrm>
            <a:off x="3651923" y="2912773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92E84-0D09-40C8-934C-46AA807994AF}"/>
              </a:ext>
            </a:extLst>
          </p:cNvPr>
          <p:cNvSpPr txBox="1"/>
          <p:nvPr/>
        </p:nvSpPr>
        <p:spPr>
          <a:xfrm>
            <a:off x="3086122" y="3690351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4BDEE0-5430-494C-850A-22742D17C09C}"/>
              </a:ext>
            </a:extLst>
          </p:cNvPr>
          <p:cNvSpPr txBox="1"/>
          <p:nvPr/>
        </p:nvSpPr>
        <p:spPr>
          <a:xfrm>
            <a:off x="3086122" y="345188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99E456-4929-470D-8EC6-71D9A2CF31FA}"/>
              </a:ext>
            </a:extLst>
          </p:cNvPr>
          <p:cNvSpPr/>
          <p:nvPr/>
        </p:nvSpPr>
        <p:spPr>
          <a:xfrm>
            <a:off x="1394082" y="4540320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D7E5D5-4225-4436-A7EE-D2B8C730B3EF}"/>
              </a:ext>
            </a:extLst>
          </p:cNvPr>
          <p:cNvSpPr txBox="1"/>
          <p:nvPr/>
        </p:nvSpPr>
        <p:spPr>
          <a:xfrm>
            <a:off x="828281" y="5317898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91678-969F-4974-8140-52B2BE460871}"/>
              </a:ext>
            </a:extLst>
          </p:cNvPr>
          <p:cNvSpPr txBox="1"/>
          <p:nvPr/>
        </p:nvSpPr>
        <p:spPr>
          <a:xfrm>
            <a:off x="828282" y="5079430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6A48B7A-146C-42C8-8A02-1068AB349C62}"/>
              </a:ext>
            </a:extLst>
          </p:cNvPr>
          <p:cNvSpPr/>
          <p:nvPr/>
        </p:nvSpPr>
        <p:spPr>
          <a:xfrm>
            <a:off x="3651923" y="4540320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502C83-FE8B-43E8-B5F2-E93927FCD1D4}"/>
              </a:ext>
            </a:extLst>
          </p:cNvPr>
          <p:cNvSpPr txBox="1"/>
          <p:nvPr/>
        </p:nvSpPr>
        <p:spPr>
          <a:xfrm>
            <a:off x="3086122" y="5317898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C8422-3011-440D-9A39-7946BFC8BB1E}"/>
              </a:ext>
            </a:extLst>
          </p:cNvPr>
          <p:cNvSpPr txBox="1"/>
          <p:nvPr/>
        </p:nvSpPr>
        <p:spPr>
          <a:xfrm>
            <a:off x="3086122" y="5079430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191542-E64A-461E-965F-FAC6D23F911D}"/>
              </a:ext>
            </a:extLst>
          </p:cNvPr>
          <p:cNvSpPr/>
          <p:nvPr/>
        </p:nvSpPr>
        <p:spPr>
          <a:xfrm>
            <a:off x="5192486" y="0"/>
            <a:ext cx="1477143" cy="147714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3CDFD8-7781-4A79-BCEE-BC45F9E9B9F9}"/>
              </a:ext>
            </a:extLst>
          </p:cNvPr>
          <p:cNvSpPr txBox="1"/>
          <p:nvPr/>
        </p:nvSpPr>
        <p:spPr>
          <a:xfrm>
            <a:off x="5793603" y="3217174"/>
            <a:ext cx="274928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A425D9-7065-43F6-A093-D772348EB6D2}"/>
              </a:ext>
            </a:extLst>
          </p:cNvPr>
          <p:cNvSpPr/>
          <p:nvPr/>
        </p:nvSpPr>
        <p:spPr>
          <a:xfrm>
            <a:off x="6328863" y="4084438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2E14DCF-1F13-4B16-AD0F-B0EBC74101A5}"/>
              </a:ext>
            </a:extLst>
          </p:cNvPr>
          <p:cNvSpPr txBox="1"/>
          <p:nvPr/>
        </p:nvSpPr>
        <p:spPr>
          <a:xfrm>
            <a:off x="6328863" y="4112739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Choose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9DD401-B94C-4364-838E-2E5B94C61E80}"/>
              </a:ext>
            </a:extLst>
          </p:cNvPr>
          <p:cNvSpPr txBox="1"/>
          <p:nvPr/>
        </p:nvSpPr>
        <p:spPr>
          <a:xfrm>
            <a:off x="7030283" y="4104376"/>
            <a:ext cx="977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Features</a:t>
            </a:r>
          </a:p>
        </p:txBody>
      </p:sp>
      <p:grpSp>
        <p:nvGrpSpPr>
          <p:cNvPr id="9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67059" y="1363407"/>
            <a:ext cx="235508" cy="235421"/>
            <a:chOff x="4835817" y="174493"/>
            <a:chExt cx="331746" cy="331623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7FBE74A-2DBE-4CFB-968C-FC7B2F02F0D2}"/>
                </a:ext>
              </a:extLst>
            </p:cNvPr>
            <p:cNvSpPr/>
            <p:nvPr/>
          </p:nvSpPr>
          <p:spPr>
            <a:xfrm>
              <a:off x="4835817" y="174493"/>
              <a:ext cx="331746" cy="331623"/>
            </a:xfrm>
            <a:custGeom>
              <a:avLst/>
              <a:gdLst>
                <a:gd name="connsiteX0" fmla="*/ 330182 w 331746"/>
                <a:gd name="connsiteY0" fmla="*/ 269621 h 331623"/>
                <a:gd name="connsiteX1" fmla="*/ 279152 w 331746"/>
                <a:gd name="connsiteY1" fmla="*/ 218590 h 331623"/>
                <a:gd name="connsiteX2" fmla="*/ 279152 w 331746"/>
                <a:gd name="connsiteY2" fmla="*/ 218124 h 331623"/>
                <a:gd name="connsiteX3" fmla="*/ 278194 w 331746"/>
                <a:gd name="connsiteY3" fmla="*/ 217657 h 331623"/>
                <a:gd name="connsiteX4" fmla="*/ 226743 w 331746"/>
                <a:gd name="connsiteY4" fmla="*/ 166206 h 331623"/>
                <a:gd name="connsiteX5" fmla="*/ 219413 w 331746"/>
                <a:gd name="connsiteY5" fmla="*/ 166206 h 331623"/>
                <a:gd name="connsiteX6" fmla="*/ 204006 w 331746"/>
                <a:gd name="connsiteY6" fmla="*/ 181613 h 331623"/>
                <a:gd name="connsiteX7" fmla="*/ 199804 w 331746"/>
                <a:gd name="connsiteY7" fmla="*/ 177411 h 331623"/>
                <a:gd name="connsiteX8" fmla="*/ 234961 w 331746"/>
                <a:gd name="connsiteY8" fmla="*/ 142254 h 331623"/>
                <a:gd name="connsiteX9" fmla="*/ 236245 w 331746"/>
                <a:gd name="connsiteY9" fmla="*/ 143538 h 331623"/>
                <a:gd name="connsiteX10" fmla="*/ 243575 w 331746"/>
                <a:gd name="connsiteY10" fmla="*/ 143538 h 331623"/>
                <a:gd name="connsiteX11" fmla="*/ 277517 w 331746"/>
                <a:gd name="connsiteY11" fmla="*/ 109596 h 331623"/>
                <a:gd name="connsiteX12" fmla="*/ 277517 w 331746"/>
                <a:gd name="connsiteY12" fmla="*/ 102266 h 331623"/>
                <a:gd name="connsiteX13" fmla="*/ 229335 w 331746"/>
                <a:gd name="connsiteY13" fmla="*/ 54083 h 331623"/>
                <a:gd name="connsiteX14" fmla="*/ 222004 w 331746"/>
                <a:gd name="connsiteY14" fmla="*/ 54083 h 331623"/>
                <a:gd name="connsiteX15" fmla="*/ 188062 w 331746"/>
                <a:gd name="connsiteY15" fmla="*/ 88026 h 331623"/>
                <a:gd name="connsiteX16" fmla="*/ 186545 w 331746"/>
                <a:gd name="connsiteY16" fmla="*/ 91691 h 331623"/>
                <a:gd name="connsiteX17" fmla="*/ 188062 w 331746"/>
                <a:gd name="connsiteY17" fmla="*/ 95356 h 331623"/>
                <a:gd name="connsiteX18" fmla="*/ 189346 w 331746"/>
                <a:gd name="connsiteY18" fmla="*/ 96640 h 331623"/>
                <a:gd name="connsiteX19" fmla="*/ 154189 w 331746"/>
                <a:gd name="connsiteY19" fmla="*/ 131796 h 331623"/>
                <a:gd name="connsiteX20" fmla="*/ 149987 w 331746"/>
                <a:gd name="connsiteY20" fmla="*/ 127594 h 331623"/>
                <a:gd name="connsiteX21" fmla="*/ 165394 w 331746"/>
                <a:gd name="connsiteY21" fmla="*/ 112187 h 331623"/>
                <a:gd name="connsiteX22" fmla="*/ 165394 w 331746"/>
                <a:gd name="connsiteY22" fmla="*/ 104857 h 331623"/>
                <a:gd name="connsiteX23" fmla="*/ 62003 w 331746"/>
                <a:gd name="connsiteY23" fmla="*/ 1418 h 331623"/>
                <a:gd name="connsiteX24" fmla="*/ 54673 w 331746"/>
                <a:gd name="connsiteY24" fmla="*/ 1418 h 331623"/>
                <a:gd name="connsiteX25" fmla="*/ 1517 w 331746"/>
                <a:gd name="connsiteY25" fmla="*/ 54597 h 331623"/>
                <a:gd name="connsiteX26" fmla="*/ 0 w 331746"/>
                <a:gd name="connsiteY26" fmla="*/ 58262 h 331623"/>
                <a:gd name="connsiteX27" fmla="*/ 1517 w 331746"/>
                <a:gd name="connsiteY27" fmla="*/ 61927 h 331623"/>
                <a:gd name="connsiteX28" fmla="*/ 104956 w 331746"/>
                <a:gd name="connsiteY28" fmla="*/ 165365 h 331623"/>
                <a:gd name="connsiteX29" fmla="*/ 112286 w 331746"/>
                <a:gd name="connsiteY29" fmla="*/ 165365 h 331623"/>
                <a:gd name="connsiteX30" fmla="*/ 127693 w 331746"/>
                <a:gd name="connsiteY30" fmla="*/ 149958 h 331623"/>
                <a:gd name="connsiteX31" fmla="*/ 131895 w 331746"/>
                <a:gd name="connsiteY31" fmla="*/ 154160 h 331623"/>
                <a:gd name="connsiteX32" fmla="*/ 79651 w 331746"/>
                <a:gd name="connsiteY32" fmla="*/ 206335 h 331623"/>
                <a:gd name="connsiteX33" fmla="*/ 78367 w 331746"/>
                <a:gd name="connsiteY33" fmla="*/ 205051 h 331623"/>
                <a:gd name="connsiteX34" fmla="*/ 71037 w 331746"/>
                <a:gd name="connsiteY34" fmla="*/ 205051 h 331623"/>
                <a:gd name="connsiteX35" fmla="*/ 60322 w 331746"/>
                <a:gd name="connsiteY35" fmla="*/ 215766 h 331623"/>
                <a:gd name="connsiteX36" fmla="*/ 60322 w 331746"/>
                <a:gd name="connsiteY36" fmla="*/ 223096 h 331623"/>
                <a:gd name="connsiteX37" fmla="*/ 78951 w 331746"/>
                <a:gd name="connsiteY37" fmla="*/ 241725 h 331623"/>
                <a:gd name="connsiteX38" fmla="*/ 5883 w 331746"/>
                <a:gd name="connsiteY38" fmla="*/ 246767 h 331623"/>
                <a:gd name="connsiteX39" fmla="*/ 4365 w 331746"/>
                <a:gd name="connsiteY39" fmla="*/ 250432 h 331623"/>
                <a:gd name="connsiteX40" fmla="*/ 5883 w 331746"/>
                <a:gd name="connsiteY40" fmla="*/ 254097 h 331623"/>
                <a:gd name="connsiteX41" fmla="*/ 77527 w 331746"/>
                <a:gd name="connsiteY41" fmla="*/ 325741 h 331623"/>
                <a:gd name="connsiteX42" fmla="*/ 81192 w 331746"/>
                <a:gd name="connsiteY42" fmla="*/ 327258 h 331623"/>
                <a:gd name="connsiteX43" fmla="*/ 84857 w 331746"/>
                <a:gd name="connsiteY43" fmla="*/ 325741 h 331623"/>
                <a:gd name="connsiteX44" fmla="*/ 89922 w 331746"/>
                <a:gd name="connsiteY44" fmla="*/ 252673 h 331623"/>
                <a:gd name="connsiteX45" fmla="*/ 108528 w 331746"/>
                <a:gd name="connsiteY45" fmla="*/ 271279 h 331623"/>
                <a:gd name="connsiteX46" fmla="*/ 115858 w 331746"/>
                <a:gd name="connsiteY46" fmla="*/ 271279 h 331623"/>
                <a:gd name="connsiteX47" fmla="*/ 126573 w 331746"/>
                <a:gd name="connsiteY47" fmla="*/ 260564 h 331623"/>
                <a:gd name="connsiteX48" fmla="*/ 126573 w 331746"/>
                <a:gd name="connsiteY48" fmla="*/ 253233 h 331623"/>
                <a:gd name="connsiteX49" fmla="*/ 125289 w 331746"/>
                <a:gd name="connsiteY49" fmla="*/ 251949 h 331623"/>
                <a:gd name="connsiteX50" fmla="*/ 177510 w 331746"/>
                <a:gd name="connsiteY50" fmla="*/ 199728 h 331623"/>
                <a:gd name="connsiteX51" fmla="*/ 181712 w 331746"/>
                <a:gd name="connsiteY51" fmla="*/ 203930 h 331623"/>
                <a:gd name="connsiteX52" fmla="*/ 166305 w 331746"/>
                <a:gd name="connsiteY52" fmla="*/ 219337 h 331623"/>
                <a:gd name="connsiteX53" fmla="*/ 166305 w 331746"/>
                <a:gd name="connsiteY53" fmla="*/ 226668 h 331623"/>
                <a:gd name="connsiteX54" fmla="*/ 269744 w 331746"/>
                <a:gd name="connsiteY54" fmla="*/ 330106 h 331623"/>
                <a:gd name="connsiteX55" fmla="*/ 273409 w 331746"/>
                <a:gd name="connsiteY55" fmla="*/ 331624 h 331623"/>
                <a:gd name="connsiteX56" fmla="*/ 277074 w 331746"/>
                <a:gd name="connsiteY56" fmla="*/ 330106 h 331623"/>
                <a:gd name="connsiteX57" fmla="*/ 330229 w 331746"/>
                <a:gd name="connsiteY57" fmla="*/ 276951 h 331623"/>
                <a:gd name="connsiteX58" fmla="*/ 331746 w 331746"/>
                <a:gd name="connsiteY58" fmla="*/ 273286 h 331623"/>
                <a:gd name="connsiteX59" fmla="*/ 330182 w 331746"/>
                <a:gd name="connsiteY59" fmla="*/ 269621 h 331623"/>
                <a:gd name="connsiteX60" fmla="*/ 80958 w 331746"/>
                <a:gd name="connsiteY60" fmla="*/ 314559 h 331623"/>
                <a:gd name="connsiteX61" fmla="*/ 17065 w 331746"/>
                <a:gd name="connsiteY61" fmla="*/ 250666 h 331623"/>
                <a:gd name="connsiteX62" fmla="*/ 77527 w 331746"/>
                <a:gd name="connsiteY62" fmla="*/ 254121 h 331623"/>
                <a:gd name="connsiteX63" fmla="*/ 80958 w 331746"/>
                <a:gd name="connsiteY63" fmla="*/ 314559 h 331623"/>
                <a:gd name="connsiteX64" fmla="*/ 71317 w 331746"/>
                <a:gd name="connsiteY64" fmla="*/ 219454 h 331623"/>
                <a:gd name="connsiteX65" fmla="*/ 74725 w 331746"/>
                <a:gd name="connsiteY65" fmla="*/ 216046 h 331623"/>
                <a:gd name="connsiteX66" fmla="*/ 115578 w 331746"/>
                <a:gd name="connsiteY66" fmla="*/ 256898 h 331623"/>
                <a:gd name="connsiteX67" fmla="*/ 112170 w 331746"/>
                <a:gd name="connsiteY67" fmla="*/ 260307 h 331623"/>
                <a:gd name="connsiteX68" fmla="*/ 71317 w 331746"/>
                <a:gd name="connsiteY68" fmla="*/ 219454 h 331623"/>
                <a:gd name="connsiteX69" fmla="*/ 135187 w 331746"/>
                <a:gd name="connsiteY69" fmla="*/ 127781 h 331623"/>
                <a:gd name="connsiteX70" fmla="*/ 126153 w 331746"/>
                <a:gd name="connsiteY70" fmla="*/ 118747 h 331623"/>
                <a:gd name="connsiteX71" fmla="*/ 145412 w 331746"/>
                <a:gd name="connsiteY71" fmla="*/ 99488 h 331623"/>
                <a:gd name="connsiteX72" fmla="*/ 154446 w 331746"/>
                <a:gd name="connsiteY72" fmla="*/ 108522 h 331623"/>
                <a:gd name="connsiteX73" fmla="*/ 135187 w 331746"/>
                <a:gd name="connsiteY73" fmla="*/ 127781 h 331623"/>
                <a:gd name="connsiteX74" fmla="*/ 142704 w 331746"/>
                <a:gd name="connsiteY74" fmla="*/ 134924 h 331623"/>
                <a:gd name="connsiteX75" fmla="*/ 146906 w 331746"/>
                <a:gd name="connsiteY75" fmla="*/ 139103 h 331623"/>
                <a:gd name="connsiteX76" fmla="*/ 139202 w 331746"/>
                <a:gd name="connsiteY76" fmla="*/ 146807 h 331623"/>
                <a:gd name="connsiteX77" fmla="*/ 135000 w 331746"/>
                <a:gd name="connsiteY77" fmla="*/ 142605 h 331623"/>
                <a:gd name="connsiteX78" fmla="*/ 142704 w 331746"/>
                <a:gd name="connsiteY78" fmla="*/ 134924 h 331623"/>
                <a:gd name="connsiteX79" fmla="*/ 127857 w 331746"/>
                <a:gd name="connsiteY79" fmla="*/ 135111 h 331623"/>
                <a:gd name="connsiteX80" fmla="*/ 108598 w 331746"/>
                <a:gd name="connsiteY80" fmla="*/ 154370 h 331623"/>
                <a:gd name="connsiteX81" fmla="*/ 99564 w 331746"/>
                <a:gd name="connsiteY81" fmla="*/ 145336 h 331623"/>
                <a:gd name="connsiteX82" fmla="*/ 118823 w 331746"/>
                <a:gd name="connsiteY82" fmla="*/ 126077 h 331623"/>
                <a:gd name="connsiteX83" fmla="*/ 127857 w 331746"/>
                <a:gd name="connsiteY83" fmla="*/ 135111 h 331623"/>
                <a:gd name="connsiteX84" fmla="*/ 108481 w 331746"/>
                <a:gd name="connsiteY84" fmla="*/ 101075 h 331623"/>
                <a:gd name="connsiteX85" fmla="*/ 127740 w 331746"/>
                <a:gd name="connsiteY85" fmla="*/ 81816 h 331623"/>
                <a:gd name="connsiteX86" fmla="*/ 138105 w 331746"/>
                <a:gd name="connsiteY86" fmla="*/ 92181 h 331623"/>
                <a:gd name="connsiteX87" fmla="*/ 118846 w 331746"/>
                <a:gd name="connsiteY87" fmla="*/ 111440 h 331623"/>
                <a:gd name="connsiteX88" fmla="*/ 108481 w 331746"/>
                <a:gd name="connsiteY88" fmla="*/ 101075 h 331623"/>
                <a:gd name="connsiteX89" fmla="*/ 111493 w 331746"/>
                <a:gd name="connsiteY89" fmla="*/ 118747 h 331623"/>
                <a:gd name="connsiteX90" fmla="*/ 92233 w 331746"/>
                <a:gd name="connsiteY90" fmla="*/ 138006 h 331623"/>
                <a:gd name="connsiteX91" fmla="*/ 81869 w 331746"/>
                <a:gd name="connsiteY91" fmla="*/ 127641 h 331623"/>
                <a:gd name="connsiteX92" fmla="*/ 101128 w 331746"/>
                <a:gd name="connsiteY92" fmla="*/ 108382 h 331623"/>
                <a:gd name="connsiteX93" fmla="*/ 111493 w 331746"/>
                <a:gd name="connsiteY93" fmla="*/ 118747 h 331623"/>
                <a:gd name="connsiteX94" fmla="*/ 90786 w 331746"/>
                <a:gd name="connsiteY94" fmla="*/ 83380 h 331623"/>
                <a:gd name="connsiteX95" fmla="*/ 110045 w 331746"/>
                <a:gd name="connsiteY95" fmla="*/ 64121 h 331623"/>
                <a:gd name="connsiteX96" fmla="*/ 120410 w 331746"/>
                <a:gd name="connsiteY96" fmla="*/ 74486 h 331623"/>
                <a:gd name="connsiteX97" fmla="*/ 101151 w 331746"/>
                <a:gd name="connsiteY97" fmla="*/ 93745 h 331623"/>
                <a:gd name="connsiteX98" fmla="*/ 90786 w 331746"/>
                <a:gd name="connsiteY98" fmla="*/ 83380 h 331623"/>
                <a:gd name="connsiteX99" fmla="*/ 93821 w 331746"/>
                <a:gd name="connsiteY99" fmla="*/ 101075 h 331623"/>
                <a:gd name="connsiteX100" fmla="*/ 74562 w 331746"/>
                <a:gd name="connsiteY100" fmla="*/ 120334 h 331623"/>
                <a:gd name="connsiteX101" fmla="*/ 64197 w 331746"/>
                <a:gd name="connsiteY101" fmla="*/ 109969 h 331623"/>
                <a:gd name="connsiteX102" fmla="*/ 83456 w 331746"/>
                <a:gd name="connsiteY102" fmla="*/ 90710 h 331623"/>
                <a:gd name="connsiteX103" fmla="*/ 93821 w 331746"/>
                <a:gd name="connsiteY103" fmla="*/ 101075 h 331623"/>
                <a:gd name="connsiteX104" fmla="*/ 73114 w 331746"/>
                <a:gd name="connsiteY104" fmla="*/ 65708 h 331623"/>
                <a:gd name="connsiteX105" fmla="*/ 92373 w 331746"/>
                <a:gd name="connsiteY105" fmla="*/ 46449 h 331623"/>
                <a:gd name="connsiteX106" fmla="*/ 102738 w 331746"/>
                <a:gd name="connsiteY106" fmla="*/ 56814 h 331623"/>
                <a:gd name="connsiteX107" fmla="*/ 83456 w 331746"/>
                <a:gd name="connsiteY107" fmla="*/ 76073 h 331623"/>
                <a:gd name="connsiteX108" fmla="*/ 73114 w 331746"/>
                <a:gd name="connsiteY108" fmla="*/ 65708 h 331623"/>
                <a:gd name="connsiteX109" fmla="*/ 76149 w 331746"/>
                <a:gd name="connsiteY109" fmla="*/ 83380 h 331623"/>
                <a:gd name="connsiteX110" fmla="*/ 56890 w 331746"/>
                <a:gd name="connsiteY110" fmla="*/ 102639 h 331623"/>
                <a:gd name="connsiteX111" fmla="*/ 46525 w 331746"/>
                <a:gd name="connsiteY111" fmla="*/ 92274 h 331623"/>
                <a:gd name="connsiteX112" fmla="*/ 65784 w 331746"/>
                <a:gd name="connsiteY112" fmla="*/ 73015 h 331623"/>
                <a:gd name="connsiteX113" fmla="*/ 76149 w 331746"/>
                <a:gd name="connsiteY113" fmla="*/ 83380 h 331623"/>
                <a:gd name="connsiteX114" fmla="*/ 55443 w 331746"/>
                <a:gd name="connsiteY114" fmla="*/ 48037 h 331623"/>
                <a:gd name="connsiteX115" fmla="*/ 74702 w 331746"/>
                <a:gd name="connsiteY115" fmla="*/ 28778 h 331623"/>
                <a:gd name="connsiteX116" fmla="*/ 85067 w 331746"/>
                <a:gd name="connsiteY116" fmla="*/ 39143 h 331623"/>
                <a:gd name="connsiteX117" fmla="*/ 65808 w 331746"/>
                <a:gd name="connsiteY117" fmla="*/ 58402 h 331623"/>
                <a:gd name="connsiteX118" fmla="*/ 55443 w 331746"/>
                <a:gd name="connsiteY118" fmla="*/ 48037 h 331623"/>
                <a:gd name="connsiteX119" fmla="*/ 58478 w 331746"/>
                <a:gd name="connsiteY119" fmla="*/ 65708 h 331623"/>
                <a:gd name="connsiteX120" fmla="*/ 39219 w 331746"/>
                <a:gd name="connsiteY120" fmla="*/ 84968 h 331623"/>
                <a:gd name="connsiteX121" fmla="*/ 28854 w 331746"/>
                <a:gd name="connsiteY121" fmla="*/ 74603 h 331623"/>
                <a:gd name="connsiteX122" fmla="*/ 48113 w 331746"/>
                <a:gd name="connsiteY122" fmla="*/ 55344 h 331623"/>
                <a:gd name="connsiteX123" fmla="*/ 58478 w 331746"/>
                <a:gd name="connsiteY123" fmla="*/ 65708 h 331623"/>
                <a:gd name="connsiteX124" fmla="*/ 39079 w 331746"/>
                <a:gd name="connsiteY124" fmla="*/ 31672 h 331623"/>
                <a:gd name="connsiteX125" fmla="*/ 58338 w 331746"/>
                <a:gd name="connsiteY125" fmla="*/ 12413 h 331623"/>
                <a:gd name="connsiteX126" fmla="*/ 67372 w 331746"/>
                <a:gd name="connsiteY126" fmla="*/ 21448 h 331623"/>
                <a:gd name="connsiteX127" fmla="*/ 48113 w 331746"/>
                <a:gd name="connsiteY127" fmla="*/ 40707 h 331623"/>
                <a:gd name="connsiteX128" fmla="*/ 39079 w 331746"/>
                <a:gd name="connsiteY128" fmla="*/ 31672 h 331623"/>
                <a:gd name="connsiteX129" fmla="*/ 40783 w 331746"/>
                <a:gd name="connsiteY129" fmla="*/ 48037 h 331623"/>
                <a:gd name="connsiteX130" fmla="*/ 21524 w 331746"/>
                <a:gd name="connsiteY130" fmla="*/ 67296 h 331623"/>
                <a:gd name="connsiteX131" fmla="*/ 12489 w 331746"/>
                <a:gd name="connsiteY131" fmla="*/ 58262 h 331623"/>
                <a:gd name="connsiteX132" fmla="*/ 31748 w 331746"/>
                <a:gd name="connsiteY132" fmla="*/ 39003 h 331623"/>
                <a:gd name="connsiteX133" fmla="*/ 40783 w 331746"/>
                <a:gd name="connsiteY133" fmla="*/ 48037 h 331623"/>
                <a:gd name="connsiteX134" fmla="*/ 266546 w 331746"/>
                <a:gd name="connsiteY134" fmla="*/ 105907 h 331623"/>
                <a:gd name="connsiteX135" fmla="*/ 239933 w 331746"/>
                <a:gd name="connsiteY135" fmla="*/ 132520 h 331623"/>
                <a:gd name="connsiteX136" fmla="*/ 199080 w 331746"/>
                <a:gd name="connsiteY136" fmla="*/ 91667 h 331623"/>
                <a:gd name="connsiteX137" fmla="*/ 225693 w 331746"/>
                <a:gd name="connsiteY137" fmla="*/ 65055 h 331623"/>
                <a:gd name="connsiteX138" fmla="*/ 266546 w 331746"/>
                <a:gd name="connsiteY138" fmla="*/ 105907 h 331623"/>
                <a:gd name="connsiteX139" fmla="*/ 227677 w 331746"/>
                <a:gd name="connsiteY139" fmla="*/ 134901 h 331623"/>
                <a:gd name="connsiteX140" fmla="*/ 117959 w 331746"/>
                <a:gd name="connsiteY140" fmla="*/ 244619 h 331623"/>
                <a:gd name="connsiteX141" fmla="*/ 86981 w 331746"/>
                <a:gd name="connsiteY141" fmla="*/ 213641 h 331623"/>
                <a:gd name="connsiteX142" fmla="*/ 196699 w 331746"/>
                <a:gd name="connsiteY142" fmla="*/ 103923 h 331623"/>
                <a:gd name="connsiteX143" fmla="*/ 227677 w 331746"/>
                <a:gd name="connsiteY143" fmla="*/ 134901 h 331623"/>
                <a:gd name="connsiteX144" fmla="*/ 319210 w 331746"/>
                <a:gd name="connsiteY144" fmla="*/ 273286 h 331623"/>
                <a:gd name="connsiteX145" fmla="*/ 299951 w 331746"/>
                <a:gd name="connsiteY145" fmla="*/ 292545 h 331623"/>
                <a:gd name="connsiteX146" fmla="*/ 290917 w 331746"/>
                <a:gd name="connsiteY146" fmla="*/ 283511 h 331623"/>
                <a:gd name="connsiteX147" fmla="*/ 310176 w 331746"/>
                <a:gd name="connsiteY147" fmla="*/ 264252 h 331623"/>
                <a:gd name="connsiteX148" fmla="*/ 319210 w 331746"/>
                <a:gd name="connsiteY148" fmla="*/ 273286 h 331623"/>
                <a:gd name="connsiteX149" fmla="*/ 292621 w 331746"/>
                <a:gd name="connsiteY149" fmla="*/ 299852 h 331623"/>
                <a:gd name="connsiteX150" fmla="*/ 273362 w 331746"/>
                <a:gd name="connsiteY150" fmla="*/ 319111 h 331623"/>
                <a:gd name="connsiteX151" fmla="*/ 264328 w 331746"/>
                <a:gd name="connsiteY151" fmla="*/ 310077 h 331623"/>
                <a:gd name="connsiteX152" fmla="*/ 283587 w 331746"/>
                <a:gd name="connsiteY152" fmla="*/ 290818 h 331623"/>
                <a:gd name="connsiteX153" fmla="*/ 292621 w 331746"/>
                <a:gd name="connsiteY153" fmla="*/ 299852 h 331623"/>
                <a:gd name="connsiteX154" fmla="*/ 273222 w 331746"/>
                <a:gd name="connsiteY154" fmla="*/ 265816 h 331623"/>
                <a:gd name="connsiteX155" fmla="*/ 292481 w 331746"/>
                <a:gd name="connsiteY155" fmla="*/ 246557 h 331623"/>
                <a:gd name="connsiteX156" fmla="*/ 302846 w 331746"/>
                <a:gd name="connsiteY156" fmla="*/ 256922 h 331623"/>
                <a:gd name="connsiteX157" fmla="*/ 283587 w 331746"/>
                <a:gd name="connsiteY157" fmla="*/ 276181 h 331623"/>
                <a:gd name="connsiteX158" fmla="*/ 273222 w 331746"/>
                <a:gd name="connsiteY158" fmla="*/ 265816 h 331623"/>
                <a:gd name="connsiteX159" fmla="*/ 276257 w 331746"/>
                <a:gd name="connsiteY159" fmla="*/ 283511 h 331623"/>
                <a:gd name="connsiteX160" fmla="*/ 256998 w 331746"/>
                <a:gd name="connsiteY160" fmla="*/ 302770 h 331623"/>
                <a:gd name="connsiteX161" fmla="*/ 246633 w 331746"/>
                <a:gd name="connsiteY161" fmla="*/ 292405 h 331623"/>
                <a:gd name="connsiteX162" fmla="*/ 265892 w 331746"/>
                <a:gd name="connsiteY162" fmla="*/ 273146 h 331623"/>
                <a:gd name="connsiteX163" fmla="*/ 276257 w 331746"/>
                <a:gd name="connsiteY163" fmla="*/ 283511 h 331623"/>
                <a:gd name="connsiteX164" fmla="*/ 255550 w 331746"/>
                <a:gd name="connsiteY164" fmla="*/ 248144 h 331623"/>
                <a:gd name="connsiteX165" fmla="*/ 274809 w 331746"/>
                <a:gd name="connsiteY165" fmla="*/ 228885 h 331623"/>
                <a:gd name="connsiteX166" fmla="*/ 285174 w 331746"/>
                <a:gd name="connsiteY166" fmla="*/ 239250 h 331623"/>
                <a:gd name="connsiteX167" fmla="*/ 265915 w 331746"/>
                <a:gd name="connsiteY167" fmla="*/ 258509 h 331623"/>
                <a:gd name="connsiteX168" fmla="*/ 255550 w 331746"/>
                <a:gd name="connsiteY168" fmla="*/ 248144 h 331623"/>
                <a:gd name="connsiteX169" fmla="*/ 248220 w 331746"/>
                <a:gd name="connsiteY169" fmla="*/ 255474 h 331623"/>
                <a:gd name="connsiteX170" fmla="*/ 258585 w 331746"/>
                <a:gd name="connsiteY170" fmla="*/ 265839 h 331623"/>
                <a:gd name="connsiteX171" fmla="*/ 239326 w 331746"/>
                <a:gd name="connsiteY171" fmla="*/ 285098 h 331623"/>
                <a:gd name="connsiteX172" fmla="*/ 228961 w 331746"/>
                <a:gd name="connsiteY172" fmla="*/ 274734 h 331623"/>
                <a:gd name="connsiteX173" fmla="*/ 248220 w 331746"/>
                <a:gd name="connsiteY173" fmla="*/ 255474 h 331623"/>
                <a:gd name="connsiteX174" fmla="*/ 248220 w 331746"/>
                <a:gd name="connsiteY174" fmla="*/ 240814 h 331623"/>
                <a:gd name="connsiteX175" fmla="*/ 237855 w 331746"/>
                <a:gd name="connsiteY175" fmla="*/ 230449 h 331623"/>
                <a:gd name="connsiteX176" fmla="*/ 257114 w 331746"/>
                <a:gd name="connsiteY176" fmla="*/ 211190 h 331623"/>
                <a:gd name="connsiteX177" fmla="*/ 267479 w 331746"/>
                <a:gd name="connsiteY177" fmla="*/ 221555 h 331623"/>
                <a:gd name="connsiteX178" fmla="*/ 248220 w 331746"/>
                <a:gd name="connsiteY178" fmla="*/ 240814 h 331623"/>
                <a:gd name="connsiteX179" fmla="*/ 240914 w 331746"/>
                <a:gd name="connsiteY179" fmla="*/ 248144 h 331623"/>
                <a:gd name="connsiteX180" fmla="*/ 221655 w 331746"/>
                <a:gd name="connsiteY180" fmla="*/ 267403 h 331623"/>
                <a:gd name="connsiteX181" fmla="*/ 211289 w 331746"/>
                <a:gd name="connsiteY181" fmla="*/ 257039 h 331623"/>
                <a:gd name="connsiteX182" fmla="*/ 230549 w 331746"/>
                <a:gd name="connsiteY182" fmla="*/ 237779 h 331623"/>
                <a:gd name="connsiteX183" fmla="*/ 240914 w 331746"/>
                <a:gd name="connsiteY183" fmla="*/ 248144 h 331623"/>
                <a:gd name="connsiteX184" fmla="*/ 220184 w 331746"/>
                <a:gd name="connsiteY184" fmla="*/ 212778 h 331623"/>
                <a:gd name="connsiteX185" fmla="*/ 239443 w 331746"/>
                <a:gd name="connsiteY185" fmla="*/ 193519 h 331623"/>
                <a:gd name="connsiteX186" fmla="*/ 249808 w 331746"/>
                <a:gd name="connsiteY186" fmla="*/ 203884 h 331623"/>
                <a:gd name="connsiteX187" fmla="*/ 230549 w 331746"/>
                <a:gd name="connsiteY187" fmla="*/ 223143 h 331623"/>
                <a:gd name="connsiteX188" fmla="*/ 220184 w 331746"/>
                <a:gd name="connsiteY188" fmla="*/ 212778 h 331623"/>
                <a:gd name="connsiteX189" fmla="*/ 223218 w 331746"/>
                <a:gd name="connsiteY189" fmla="*/ 230473 h 331623"/>
                <a:gd name="connsiteX190" fmla="*/ 203959 w 331746"/>
                <a:gd name="connsiteY190" fmla="*/ 249732 h 331623"/>
                <a:gd name="connsiteX191" fmla="*/ 193595 w 331746"/>
                <a:gd name="connsiteY191" fmla="*/ 239367 h 331623"/>
                <a:gd name="connsiteX192" fmla="*/ 212854 w 331746"/>
                <a:gd name="connsiteY192" fmla="*/ 220108 h 331623"/>
                <a:gd name="connsiteX193" fmla="*/ 223218 w 331746"/>
                <a:gd name="connsiteY193" fmla="*/ 230473 h 331623"/>
                <a:gd name="connsiteX194" fmla="*/ 203843 w 331746"/>
                <a:gd name="connsiteY194" fmla="*/ 196437 h 331623"/>
                <a:gd name="connsiteX195" fmla="*/ 223102 w 331746"/>
                <a:gd name="connsiteY195" fmla="*/ 177178 h 331623"/>
                <a:gd name="connsiteX196" fmla="*/ 232136 w 331746"/>
                <a:gd name="connsiteY196" fmla="*/ 186212 h 331623"/>
                <a:gd name="connsiteX197" fmla="*/ 212877 w 331746"/>
                <a:gd name="connsiteY197" fmla="*/ 205471 h 331623"/>
                <a:gd name="connsiteX198" fmla="*/ 203843 w 331746"/>
                <a:gd name="connsiteY198" fmla="*/ 196437 h 331623"/>
                <a:gd name="connsiteX199" fmla="*/ 184817 w 331746"/>
                <a:gd name="connsiteY199" fmla="*/ 192421 h 331623"/>
                <a:gd name="connsiteX200" fmla="*/ 192521 w 331746"/>
                <a:gd name="connsiteY200" fmla="*/ 184718 h 331623"/>
                <a:gd name="connsiteX201" fmla="*/ 196723 w 331746"/>
                <a:gd name="connsiteY201" fmla="*/ 188920 h 331623"/>
                <a:gd name="connsiteX202" fmla="*/ 189019 w 331746"/>
                <a:gd name="connsiteY202" fmla="*/ 196623 h 331623"/>
                <a:gd name="connsiteX203" fmla="*/ 184817 w 331746"/>
                <a:gd name="connsiteY203" fmla="*/ 192421 h 331623"/>
                <a:gd name="connsiteX204" fmla="*/ 192661 w 331746"/>
                <a:gd name="connsiteY204" fmla="*/ 207595 h 331623"/>
                <a:gd name="connsiteX205" fmla="*/ 191027 w 331746"/>
                <a:gd name="connsiteY205" fmla="*/ 205938 h 331623"/>
                <a:gd name="connsiteX206" fmla="*/ 191027 w 331746"/>
                <a:gd name="connsiteY206" fmla="*/ 205938 h 331623"/>
                <a:gd name="connsiteX207" fmla="*/ 192661 w 331746"/>
                <a:gd name="connsiteY207" fmla="*/ 207595 h 331623"/>
                <a:gd name="connsiteX208" fmla="*/ 196513 w 331746"/>
                <a:gd name="connsiteY208" fmla="*/ 203743 h 331623"/>
                <a:gd name="connsiteX209" fmla="*/ 205547 w 331746"/>
                <a:gd name="connsiteY209" fmla="*/ 212778 h 331623"/>
                <a:gd name="connsiteX210" fmla="*/ 186288 w 331746"/>
                <a:gd name="connsiteY210" fmla="*/ 232037 h 331623"/>
                <a:gd name="connsiteX211" fmla="*/ 177254 w 331746"/>
                <a:gd name="connsiteY211" fmla="*/ 223003 h 331623"/>
                <a:gd name="connsiteX212" fmla="*/ 192661 w 331746"/>
                <a:gd name="connsiteY212" fmla="*/ 207595 h 33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</a:cxnLst>
              <a:rect l="l" t="t" r="r" b="b"/>
              <a:pathLst>
                <a:path w="331746" h="331623">
                  <a:moveTo>
                    <a:pt x="330182" y="269621"/>
                  </a:moveTo>
                  <a:lnTo>
                    <a:pt x="279152" y="218590"/>
                  </a:lnTo>
                  <a:lnTo>
                    <a:pt x="279152" y="218124"/>
                  </a:lnTo>
                  <a:lnTo>
                    <a:pt x="278194" y="217657"/>
                  </a:lnTo>
                  <a:lnTo>
                    <a:pt x="226743" y="166206"/>
                  </a:lnTo>
                  <a:cubicBezTo>
                    <a:pt x="224712" y="164175"/>
                    <a:pt x="221444" y="164175"/>
                    <a:pt x="219413" y="166206"/>
                  </a:cubicBezTo>
                  <a:lnTo>
                    <a:pt x="204006" y="181613"/>
                  </a:lnTo>
                  <a:lnTo>
                    <a:pt x="199804" y="177411"/>
                  </a:lnTo>
                  <a:lnTo>
                    <a:pt x="234961" y="142254"/>
                  </a:lnTo>
                  <a:lnTo>
                    <a:pt x="236245" y="143538"/>
                  </a:lnTo>
                  <a:cubicBezTo>
                    <a:pt x="238206" y="145499"/>
                    <a:pt x="241614" y="145499"/>
                    <a:pt x="243575" y="143538"/>
                  </a:cubicBezTo>
                  <a:lnTo>
                    <a:pt x="277517" y="109596"/>
                  </a:lnTo>
                  <a:cubicBezTo>
                    <a:pt x="279548" y="107588"/>
                    <a:pt x="279548" y="104297"/>
                    <a:pt x="277517" y="102266"/>
                  </a:cubicBezTo>
                  <a:lnTo>
                    <a:pt x="229335" y="54083"/>
                  </a:lnTo>
                  <a:cubicBezTo>
                    <a:pt x="227304" y="52075"/>
                    <a:pt x="224035" y="52075"/>
                    <a:pt x="222004" y="54083"/>
                  </a:cubicBezTo>
                  <a:lnTo>
                    <a:pt x="188062" y="88026"/>
                  </a:lnTo>
                  <a:cubicBezTo>
                    <a:pt x="187081" y="89006"/>
                    <a:pt x="186545" y="90313"/>
                    <a:pt x="186545" y="91691"/>
                  </a:cubicBezTo>
                  <a:cubicBezTo>
                    <a:pt x="186545" y="93068"/>
                    <a:pt x="187081" y="94375"/>
                    <a:pt x="188062" y="95356"/>
                  </a:cubicBezTo>
                  <a:lnTo>
                    <a:pt x="189346" y="96640"/>
                  </a:lnTo>
                  <a:lnTo>
                    <a:pt x="154189" y="131796"/>
                  </a:lnTo>
                  <a:lnTo>
                    <a:pt x="149987" y="127594"/>
                  </a:lnTo>
                  <a:lnTo>
                    <a:pt x="165394" y="112187"/>
                  </a:lnTo>
                  <a:cubicBezTo>
                    <a:pt x="167425" y="110179"/>
                    <a:pt x="167425" y="106888"/>
                    <a:pt x="165394" y="104857"/>
                  </a:cubicBezTo>
                  <a:lnTo>
                    <a:pt x="62003" y="1418"/>
                  </a:lnTo>
                  <a:cubicBezTo>
                    <a:pt x="60112" y="-473"/>
                    <a:pt x="56563" y="-473"/>
                    <a:pt x="54673" y="1418"/>
                  </a:cubicBezTo>
                  <a:lnTo>
                    <a:pt x="1517" y="54597"/>
                  </a:lnTo>
                  <a:cubicBezTo>
                    <a:pt x="537" y="55577"/>
                    <a:pt x="0" y="56884"/>
                    <a:pt x="0" y="58262"/>
                  </a:cubicBezTo>
                  <a:cubicBezTo>
                    <a:pt x="0" y="59639"/>
                    <a:pt x="537" y="60946"/>
                    <a:pt x="1517" y="61927"/>
                  </a:cubicBezTo>
                  <a:lnTo>
                    <a:pt x="104956" y="165365"/>
                  </a:lnTo>
                  <a:cubicBezTo>
                    <a:pt x="106917" y="167326"/>
                    <a:pt x="110325" y="167326"/>
                    <a:pt x="112286" y="165365"/>
                  </a:cubicBezTo>
                  <a:lnTo>
                    <a:pt x="127693" y="149958"/>
                  </a:lnTo>
                  <a:lnTo>
                    <a:pt x="131895" y="154160"/>
                  </a:lnTo>
                  <a:lnTo>
                    <a:pt x="79651" y="206335"/>
                  </a:lnTo>
                  <a:lnTo>
                    <a:pt x="78367" y="205051"/>
                  </a:lnTo>
                  <a:cubicBezTo>
                    <a:pt x="76383" y="203066"/>
                    <a:pt x="73021" y="203066"/>
                    <a:pt x="71037" y="205051"/>
                  </a:cubicBezTo>
                  <a:lnTo>
                    <a:pt x="60322" y="215766"/>
                  </a:lnTo>
                  <a:cubicBezTo>
                    <a:pt x="58291" y="217773"/>
                    <a:pt x="58291" y="221065"/>
                    <a:pt x="60322" y="223096"/>
                  </a:cubicBezTo>
                  <a:lnTo>
                    <a:pt x="78951" y="241725"/>
                  </a:lnTo>
                  <a:cubicBezTo>
                    <a:pt x="57077" y="225220"/>
                    <a:pt x="25796" y="226854"/>
                    <a:pt x="5883" y="246767"/>
                  </a:cubicBezTo>
                  <a:cubicBezTo>
                    <a:pt x="4926" y="247724"/>
                    <a:pt x="4365" y="249055"/>
                    <a:pt x="4365" y="250432"/>
                  </a:cubicBezTo>
                  <a:cubicBezTo>
                    <a:pt x="4365" y="251786"/>
                    <a:pt x="4926" y="253140"/>
                    <a:pt x="5883" y="254097"/>
                  </a:cubicBezTo>
                  <a:lnTo>
                    <a:pt x="77527" y="325741"/>
                  </a:lnTo>
                  <a:cubicBezTo>
                    <a:pt x="78507" y="326721"/>
                    <a:pt x="79814" y="327258"/>
                    <a:pt x="81192" y="327258"/>
                  </a:cubicBezTo>
                  <a:cubicBezTo>
                    <a:pt x="82569" y="327258"/>
                    <a:pt x="83876" y="326721"/>
                    <a:pt x="84857" y="325741"/>
                  </a:cubicBezTo>
                  <a:cubicBezTo>
                    <a:pt x="104769" y="305828"/>
                    <a:pt x="106427" y="274523"/>
                    <a:pt x="89922" y="252673"/>
                  </a:cubicBezTo>
                  <a:lnTo>
                    <a:pt x="108528" y="271279"/>
                  </a:lnTo>
                  <a:cubicBezTo>
                    <a:pt x="110489" y="273240"/>
                    <a:pt x="113897" y="273240"/>
                    <a:pt x="115858" y="271279"/>
                  </a:cubicBezTo>
                  <a:lnTo>
                    <a:pt x="126573" y="260564"/>
                  </a:lnTo>
                  <a:cubicBezTo>
                    <a:pt x="128581" y="258533"/>
                    <a:pt x="128581" y="255264"/>
                    <a:pt x="126573" y="253233"/>
                  </a:cubicBezTo>
                  <a:lnTo>
                    <a:pt x="125289" y="251949"/>
                  </a:lnTo>
                  <a:lnTo>
                    <a:pt x="177510" y="199728"/>
                  </a:lnTo>
                  <a:lnTo>
                    <a:pt x="181712" y="203930"/>
                  </a:lnTo>
                  <a:lnTo>
                    <a:pt x="166305" y="219337"/>
                  </a:lnTo>
                  <a:cubicBezTo>
                    <a:pt x="164274" y="221345"/>
                    <a:pt x="164274" y="224637"/>
                    <a:pt x="166305" y="226668"/>
                  </a:cubicBezTo>
                  <a:lnTo>
                    <a:pt x="269744" y="330106"/>
                  </a:lnTo>
                  <a:cubicBezTo>
                    <a:pt x="270724" y="331087"/>
                    <a:pt x="272031" y="331624"/>
                    <a:pt x="273409" y="331624"/>
                  </a:cubicBezTo>
                  <a:cubicBezTo>
                    <a:pt x="274786" y="331624"/>
                    <a:pt x="276093" y="331087"/>
                    <a:pt x="277074" y="330106"/>
                  </a:cubicBezTo>
                  <a:lnTo>
                    <a:pt x="330229" y="276951"/>
                  </a:lnTo>
                  <a:cubicBezTo>
                    <a:pt x="331209" y="275971"/>
                    <a:pt x="331746" y="274664"/>
                    <a:pt x="331746" y="273286"/>
                  </a:cubicBezTo>
                  <a:cubicBezTo>
                    <a:pt x="331699" y="271909"/>
                    <a:pt x="331163" y="270602"/>
                    <a:pt x="330182" y="269621"/>
                  </a:cubicBezTo>
                  <a:close/>
                  <a:moveTo>
                    <a:pt x="80958" y="314559"/>
                  </a:moveTo>
                  <a:lnTo>
                    <a:pt x="17065" y="250666"/>
                  </a:lnTo>
                  <a:cubicBezTo>
                    <a:pt x="35016" y="236379"/>
                    <a:pt x="61116" y="237709"/>
                    <a:pt x="77527" y="254121"/>
                  </a:cubicBezTo>
                  <a:cubicBezTo>
                    <a:pt x="93938" y="270508"/>
                    <a:pt x="95245" y="296607"/>
                    <a:pt x="80958" y="314559"/>
                  </a:cubicBezTo>
                  <a:close/>
                  <a:moveTo>
                    <a:pt x="71317" y="219454"/>
                  </a:moveTo>
                  <a:lnTo>
                    <a:pt x="74725" y="216046"/>
                  </a:lnTo>
                  <a:lnTo>
                    <a:pt x="115578" y="256898"/>
                  </a:lnTo>
                  <a:lnTo>
                    <a:pt x="112170" y="260307"/>
                  </a:lnTo>
                  <a:lnTo>
                    <a:pt x="71317" y="219454"/>
                  </a:lnTo>
                  <a:close/>
                  <a:moveTo>
                    <a:pt x="135187" y="127781"/>
                  </a:moveTo>
                  <a:lnTo>
                    <a:pt x="126153" y="118747"/>
                  </a:lnTo>
                  <a:lnTo>
                    <a:pt x="145412" y="99488"/>
                  </a:lnTo>
                  <a:lnTo>
                    <a:pt x="154446" y="108522"/>
                  </a:lnTo>
                  <a:lnTo>
                    <a:pt x="135187" y="127781"/>
                  </a:lnTo>
                  <a:close/>
                  <a:moveTo>
                    <a:pt x="142704" y="134924"/>
                  </a:moveTo>
                  <a:lnTo>
                    <a:pt x="146906" y="139103"/>
                  </a:lnTo>
                  <a:lnTo>
                    <a:pt x="139202" y="146807"/>
                  </a:lnTo>
                  <a:lnTo>
                    <a:pt x="135000" y="142605"/>
                  </a:lnTo>
                  <a:lnTo>
                    <a:pt x="142704" y="134924"/>
                  </a:lnTo>
                  <a:close/>
                  <a:moveTo>
                    <a:pt x="127857" y="135111"/>
                  </a:moveTo>
                  <a:lnTo>
                    <a:pt x="108598" y="154370"/>
                  </a:lnTo>
                  <a:lnTo>
                    <a:pt x="99564" y="145336"/>
                  </a:lnTo>
                  <a:lnTo>
                    <a:pt x="118823" y="126077"/>
                  </a:lnTo>
                  <a:lnTo>
                    <a:pt x="127857" y="135111"/>
                  </a:lnTo>
                  <a:close/>
                  <a:moveTo>
                    <a:pt x="108481" y="101075"/>
                  </a:moveTo>
                  <a:lnTo>
                    <a:pt x="127740" y="81816"/>
                  </a:lnTo>
                  <a:lnTo>
                    <a:pt x="138105" y="92181"/>
                  </a:lnTo>
                  <a:lnTo>
                    <a:pt x="118846" y="111440"/>
                  </a:lnTo>
                  <a:lnTo>
                    <a:pt x="108481" y="101075"/>
                  </a:lnTo>
                  <a:close/>
                  <a:moveTo>
                    <a:pt x="111493" y="118747"/>
                  </a:moveTo>
                  <a:lnTo>
                    <a:pt x="92233" y="138006"/>
                  </a:lnTo>
                  <a:lnTo>
                    <a:pt x="81869" y="127641"/>
                  </a:lnTo>
                  <a:lnTo>
                    <a:pt x="101128" y="108382"/>
                  </a:lnTo>
                  <a:lnTo>
                    <a:pt x="111493" y="118747"/>
                  </a:lnTo>
                  <a:close/>
                  <a:moveTo>
                    <a:pt x="90786" y="83380"/>
                  </a:moveTo>
                  <a:lnTo>
                    <a:pt x="110045" y="64121"/>
                  </a:lnTo>
                  <a:lnTo>
                    <a:pt x="120410" y="74486"/>
                  </a:lnTo>
                  <a:lnTo>
                    <a:pt x="101151" y="93745"/>
                  </a:lnTo>
                  <a:lnTo>
                    <a:pt x="90786" y="83380"/>
                  </a:lnTo>
                  <a:close/>
                  <a:moveTo>
                    <a:pt x="93821" y="101075"/>
                  </a:moveTo>
                  <a:lnTo>
                    <a:pt x="74562" y="120334"/>
                  </a:lnTo>
                  <a:lnTo>
                    <a:pt x="64197" y="109969"/>
                  </a:lnTo>
                  <a:lnTo>
                    <a:pt x="83456" y="90710"/>
                  </a:lnTo>
                  <a:lnTo>
                    <a:pt x="93821" y="101075"/>
                  </a:lnTo>
                  <a:close/>
                  <a:moveTo>
                    <a:pt x="73114" y="65708"/>
                  </a:moveTo>
                  <a:lnTo>
                    <a:pt x="92373" y="46449"/>
                  </a:lnTo>
                  <a:lnTo>
                    <a:pt x="102738" y="56814"/>
                  </a:lnTo>
                  <a:lnTo>
                    <a:pt x="83456" y="76073"/>
                  </a:lnTo>
                  <a:lnTo>
                    <a:pt x="73114" y="65708"/>
                  </a:lnTo>
                  <a:close/>
                  <a:moveTo>
                    <a:pt x="76149" y="83380"/>
                  </a:moveTo>
                  <a:lnTo>
                    <a:pt x="56890" y="102639"/>
                  </a:lnTo>
                  <a:lnTo>
                    <a:pt x="46525" y="92274"/>
                  </a:lnTo>
                  <a:lnTo>
                    <a:pt x="65784" y="73015"/>
                  </a:lnTo>
                  <a:lnTo>
                    <a:pt x="76149" y="83380"/>
                  </a:lnTo>
                  <a:close/>
                  <a:moveTo>
                    <a:pt x="55443" y="48037"/>
                  </a:moveTo>
                  <a:lnTo>
                    <a:pt x="74702" y="28778"/>
                  </a:lnTo>
                  <a:lnTo>
                    <a:pt x="85067" y="39143"/>
                  </a:lnTo>
                  <a:lnTo>
                    <a:pt x="65808" y="58402"/>
                  </a:lnTo>
                  <a:lnTo>
                    <a:pt x="55443" y="48037"/>
                  </a:lnTo>
                  <a:close/>
                  <a:moveTo>
                    <a:pt x="58478" y="65708"/>
                  </a:moveTo>
                  <a:lnTo>
                    <a:pt x="39219" y="84968"/>
                  </a:lnTo>
                  <a:lnTo>
                    <a:pt x="28854" y="74603"/>
                  </a:lnTo>
                  <a:lnTo>
                    <a:pt x="48113" y="55344"/>
                  </a:lnTo>
                  <a:lnTo>
                    <a:pt x="58478" y="65708"/>
                  </a:lnTo>
                  <a:close/>
                  <a:moveTo>
                    <a:pt x="39079" y="31672"/>
                  </a:moveTo>
                  <a:lnTo>
                    <a:pt x="58338" y="12413"/>
                  </a:lnTo>
                  <a:lnTo>
                    <a:pt x="67372" y="21448"/>
                  </a:lnTo>
                  <a:lnTo>
                    <a:pt x="48113" y="40707"/>
                  </a:lnTo>
                  <a:lnTo>
                    <a:pt x="39079" y="31672"/>
                  </a:lnTo>
                  <a:close/>
                  <a:moveTo>
                    <a:pt x="40783" y="48037"/>
                  </a:moveTo>
                  <a:lnTo>
                    <a:pt x="21524" y="67296"/>
                  </a:lnTo>
                  <a:lnTo>
                    <a:pt x="12489" y="58262"/>
                  </a:lnTo>
                  <a:lnTo>
                    <a:pt x="31748" y="39003"/>
                  </a:lnTo>
                  <a:lnTo>
                    <a:pt x="40783" y="48037"/>
                  </a:lnTo>
                  <a:close/>
                  <a:moveTo>
                    <a:pt x="266546" y="105907"/>
                  </a:moveTo>
                  <a:lnTo>
                    <a:pt x="239933" y="132520"/>
                  </a:lnTo>
                  <a:lnTo>
                    <a:pt x="199080" y="91667"/>
                  </a:lnTo>
                  <a:lnTo>
                    <a:pt x="225693" y="65055"/>
                  </a:lnTo>
                  <a:lnTo>
                    <a:pt x="266546" y="105907"/>
                  </a:lnTo>
                  <a:close/>
                  <a:moveTo>
                    <a:pt x="227677" y="134901"/>
                  </a:moveTo>
                  <a:lnTo>
                    <a:pt x="117959" y="244619"/>
                  </a:lnTo>
                  <a:lnTo>
                    <a:pt x="86981" y="213641"/>
                  </a:lnTo>
                  <a:lnTo>
                    <a:pt x="196699" y="103923"/>
                  </a:lnTo>
                  <a:lnTo>
                    <a:pt x="227677" y="134901"/>
                  </a:lnTo>
                  <a:close/>
                  <a:moveTo>
                    <a:pt x="319210" y="273286"/>
                  </a:moveTo>
                  <a:lnTo>
                    <a:pt x="299951" y="292545"/>
                  </a:lnTo>
                  <a:lnTo>
                    <a:pt x="290917" y="283511"/>
                  </a:lnTo>
                  <a:lnTo>
                    <a:pt x="310176" y="264252"/>
                  </a:lnTo>
                  <a:lnTo>
                    <a:pt x="319210" y="273286"/>
                  </a:lnTo>
                  <a:close/>
                  <a:moveTo>
                    <a:pt x="292621" y="299852"/>
                  </a:moveTo>
                  <a:lnTo>
                    <a:pt x="273362" y="319111"/>
                  </a:lnTo>
                  <a:lnTo>
                    <a:pt x="264328" y="310077"/>
                  </a:lnTo>
                  <a:lnTo>
                    <a:pt x="283587" y="290818"/>
                  </a:lnTo>
                  <a:lnTo>
                    <a:pt x="292621" y="299852"/>
                  </a:lnTo>
                  <a:close/>
                  <a:moveTo>
                    <a:pt x="273222" y="265816"/>
                  </a:moveTo>
                  <a:lnTo>
                    <a:pt x="292481" y="246557"/>
                  </a:lnTo>
                  <a:lnTo>
                    <a:pt x="302846" y="256922"/>
                  </a:lnTo>
                  <a:lnTo>
                    <a:pt x="283587" y="276181"/>
                  </a:lnTo>
                  <a:lnTo>
                    <a:pt x="273222" y="265816"/>
                  </a:lnTo>
                  <a:close/>
                  <a:moveTo>
                    <a:pt x="276257" y="283511"/>
                  </a:moveTo>
                  <a:lnTo>
                    <a:pt x="256998" y="302770"/>
                  </a:lnTo>
                  <a:lnTo>
                    <a:pt x="246633" y="292405"/>
                  </a:lnTo>
                  <a:lnTo>
                    <a:pt x="265892" y="273146"/>
                  </a:lnTo>
                  <a:lnTo>
                    <a:pt x="276257" y="283511"/>
                  </a:lnTo>
                  <a:close/>
                  <a:moveTo>
                    <a:pt x="255550" y="248144"/>
                  </a:moveTo>
                  <a:lnTo>
                    <a:pt x="274809" y="228885"/>
                  </a:lnTo>
                  <a:lnTo>
                    <a:pt x="285174" y="239250"/>
                  </a:lnTo>
                  <a:lnTo>
                    <a:pt x="265915" y="258509"/>
                  </a:lnTo>
                  <a:lnTo>
                    <a:pt x="255550" y="248144"/>
                  </a:lnTo>
                  <a:close/>
                  <a:moveTo>
                    <a:pt x="248220" y="255474"/>
                  </a:moveTo>
                  <a:lnTo>
                    <a:pt x="258585" y="265839"/>
                  </a:lnTo>
                  <a:lnTo>
                    <a:pt x="239326" y="285098"/>
                  </a:lnTo>
                  <a:lnTo>
                    <a:pt x="228961" y="274734"/>
                  </a:lnTo>
                  <a:lnTo>
                    <a:pt x="248220" y="255474"/>
                  </a:lnTo>
                  <a:close/>
                  <a:moveTo>
                    <a:pt x="248220" y="240814"/>
                  </a:moveTo>
                  <a:lnTo>
                    <a:pt x="237855" y="230449"/>
                  </a:lnTo>
                  <a:lnTo>
                    <a:pt x="257114" y="211190"/>
                  </a:lnTo>
                  <a:lnTo>
                    <a:pt x="267479" y="221555"/>
                  </a:lnTo>
                  <a:lnTo>
                    <a:pt x="248220" y="240814"/>
                  </a:lnTo>
                  <a:close/>
                  <a:moveTo>
                    <a:pt x="240914" y="248144"/>
                  </a:moveTo>
                  <a:lnTo>
                    <a:pt x="221655" y="267403"/>
                  </a:lnTo>
                  <a:lnTo>
                    <a:pt x="211289" y="257039"/>
                  </a:lnTo>
                  <a:lnTo>
                    <a:pt x="230549" y="237779"/>
                  </a:lnTo>
                  <a:lnTo>
                    <a:pt x="240914" y="248144"/>
                  </a:lnTo>
                  <a:close/>
                  <a:moveTo>
                    <a:pt x="220184" y="212778"/>
                  </a:moveTo>
                  <a:lnTo>
                    <a:pt x="239443" y="193519"/>
                  </a:lnTo>
                  <a:lnTo>
                    <a:pt x="249808" y="203884"/>
                  </a:lnTo>
                  <a:lnTo>
                    <a:pt x="230549" y="223143"/>
                  </a:lnTo>
                  <a:lnTo>
                    <a:pt x="220184" y="212778"/>
                  </a:lnTo>
                  <a:close/>
                  <a:moveTo>
                    <a:pt x="223218" y="230473"/>
                  </a:moveTo>
                  <a:lnTo>
                    <a:pt x="203959" y="249732"/>
                  </a:lnTo>
                  <a:lnTo>
                    <a:pt x="193595" y="239367"/>
                  </a:lnTo>
                  <a:lnTo>
                    <a:pt x="212854" y="220108"/>
                  </a:lnTo>
                  <a:lnTo>
                    <a:pt x="223218" y="230473"/>
                  </a:lnTo>
                  <a:close/>
                  <a:moveTo>
                    <a:pt x="203843" y="196437"/>
                  </a:moveTo>
                  <a:lnTo>
                    <a:pt x="223102" y="177178"/>
                  </a:lnTo>
                  <a:lnTo>
                    <a:pt x="232136" y="186212"/>
                  </a:lnTo>
                  <a:lnTo>
                    <a:pt x="212877" y="205471"/>
                  </a:lnTo>
                  <a:lnTo>
                    <a:pt x="203843" y="196437"/>
                  </a:lnTo>
                  <a:close/>
                  <a:moveTo>
                    <a:pt x="184817" y="192421"/>
                  </a:moveTo>
                  <a:lnTo>
                    <a:pt x="192521" y="184718"/>
                  </a:lnTo>
                  <a:lnTo>
                    <a:pt x="196723" y="188920"/>
                  </a:lnTo>
                  <a:lnTo>
                    <a:pt x="189019" y="196623"/>
                  </a:lnTo>
                  <a:lnTo>
                    <a:pt x="184817" y="192421"/>
                  </a:lnTo>
                  <a:close/>
                  <a:moveTo>
                    <a:pt x="192661" y="207595"/>
                  </a:moveTo>
                  <a:lnTo>
                    <a:pt x="191027" y="205938"/>
                  </a:lnTo>
                  <a:lnTo>
                    <a:pt x="191027" y="205938"/>
                  </a:lnTo>
                  <a:lnTo>
                    <a:pt x="192661" y="207595"/>
                  </a:lnTo>
                  <a:lnTo>
                    <a:pt x="196513" y="203743"/>
                  </a:lnTo>
                  <a:lnTo>
                    <a:pt x="205547" y="212778"/>
                  </a:lnTo>
                  <a:lnTo>
                    <a:pt x="186288" y="232037"/>
                  </a:lnTo>
                  <a:lnTo>
                    <a:pt x="177254" y="223003"/>
                  </a:lnTo>
                  <a:lnTo>
                    <a:pt x="192661" y="20759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194EF45-73A4-472D-98DD-BE98ED01752E}"/>
                </a:ext>
              </a:extLst>
            </p:cNvPr>
            <p:cNvSpPr/>
            <p:nvPr/>
          </p:nvSpPr>
          <p:spPr>
            <a:xfrm>
              <a:off x="4852993" y="458313"/>
              <a:ext cx="29939" cy="29898"/>
            </a:xfrm>
            <a:custGeom>
              <a:avLst/>
              <a:gdLst>
                <a:gd name="connsiteX0" fmla="*/ 18635 w 29939"/>
                <a:gd name="connsiteY0" fmla="*/ 1488 h 29898"/>
                <a:gd name="connsiteX1" fmla="*/ 11304 w 29939"/>
                <a:gd name="connsiteY1" fmla="*/ 1488 h 29898"/>
                <a:gd name="connsiteX2" fmla="*/ 1523 w 29939"/>
                <a:gd name="connsiteY2" fmla="*/ 11269 h 29898"/>
                <a:gd name="connsiteX3" fmla="*/ 1523 w 29939"/>
                <a:gd name="connsiteY3" fmla="*/ 18600 h 29898"/>
                <a:gd name="connsiteX4" fmla="*/ 11304 w 29939"/>
                <a:gd name="connsiteY4" fmla="*/ 28381 h 29898"/>
                <a:gd name="connsiteX5" fmla="*/ 14970 w 29939"/>
                <a:gd name="connsiteY5" fmla="*/ 29898 h 29898"/>
                <a:gd name="connsiteX6" fmla="*/ 18635 w 29939"/>
                <a:gd name="connsiteY6" fmla="*/ 28381 h 29898"/>
                <a:gd name="connsiteX7" fmla="*/ 28416 w 29939"/>
                <a:gd name="connsiteY7" fmla="*/ 18600 h 29898"/>
                <a:gd name="connsiteX8" fmla="*/ 28416 w 29939"/>
                <a:gd name="connsiteY8" fmla="*/ 11269 h 29898"/>
                <a:gd name="connsiteX9" fmla="*/ 18635 w 29939"/>
                <a:gd name="connsiteY9" fmla="*/ 1488 h 29898"/>
                <a:gd name="connsiteX10" fmla="*/ 17444 w 29939"/>
                <a:gd name="connsiteY10" fmla="*/ 14935 h 29898"/>
                <a:gd name="connsiteX11" fmla="*/ 14970 w 29939"/>
                <a:gd name="connsiteY11" fmla="*/ 17409 h 29898"/>
                <a:gd name="connsiteX12" fmla="*/ 12495 w 29939"/>
                <a:gd name="connsiteY12" fmla="*/ 14935 h 29898"/>
                <a:gd name="connsiteX13" fmla="*/ 14970 w 29939"/>
                <a:gd name="connsiteY13" fmla="*/ 12460 h 29898"/>
                <a:gd name="connsiteX14" fmla="*/ 17444 w 29939"/>
                <a:gd name="connsiteY14" fmla="*/ 14935 h 2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39" h="29898">
                  <a:moveTo>
                    <a:pt x="18635" y="1488"/>
                  </a:moveTo>
                  <a:cubicBezTo>
                    <a:pt x="16650" y="-496"/>
                    <a:pt x="13289" y="-496"/>
                    <a:pt x="11304" y="1488"/>
                  </a:cubicBezTo>
                  <a:lnTo>
                    <a:pt x="1523" y="11269"/>
                  </a:lnTo>
                  <a:cubicBezTo>
                    <a:pt x="-508" y="13277"/>
                    <a:pt x="-508" y="16569"/>
                    <a:pt x="1523" y="18600"/>
                  </a:cubicBezTo>
                  <a:lnTo>
                    <a:pt x="11304" y="28381"/>
                  </a:lnTo>
                  <a:cubicBezTo>
                    <a:pt x="12285" y="29361"/>
                    <a:pt x="13592" y="29898"/>
                    <a:pt x="14970" y="29898"/>
                  </a:cubicBezTo>
                  <a:cubicBezTo>
                    <a:pt x="16347" y="29898"/>
                    <a:pt x="17654" y="29361"/>
                    <a:pt x="18635" y="28381"/>
                  </a:cubicBezTo>
                  <a:lnTo>
                    <a:pt x="28416" y="18600"/>
                  </a:lnTo>
                  <a:cubicBezTo>
                    <a:pt x="30447" y="16592"/>
                    <a:pt x="30447" y="13300"/>
                    <a:pt x="28416" y="11269"/>
                  </a:cubicBezTo>
                  <a:lnTo>
                    <a:pt x="18635" y="1488"/>
                  </a:lnTo>
                  <a:close/>
                  <a:moveTo>
                    <a:pt x="17444" y="14935"/>
                  </a:moveTo>
                  <a:lnTo>
                    <a:pt x="14970" y="17409"/>
                  </a:lnTo>
                  <a:lnTo>
                    <a:pt x="12495" y="14935"/>
                  </a:lnTo>
                  <a:lnTo>
                    <a:pt x="14970" y="12460"/>
                  </a:lnTo>
                  <a:lnTo>
                    <a:pt x="17444" y="1493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9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44821" y="4643890"/>
            <a:ext cx="235376" cy="217229"/>
            <a:chOff x="2593946" y="211441"/>
            <a:chExt cx="331559" cy="305997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CC35742-A031-4798-AE64-35272ABE4A80}"/>
                </a:ext>
              </a:extLst>
            </p:cNvPr>
            <p:cNvSpPr/>
            <p:nvPr/>
          </p:nvSpPr>
          <p:spPr>
            <a:xfrm>
              <a:off x="2593946" y="211441"/>
              <a:ext cx="48696" cy="48696"/>
            </a:xfrm>
            <a:custGeom>
              <a:avLst/>
              <a:gdLst>
                <a:gd name="connsiteX0" fmla="*/ 48696 w 48696"/>
                <a:gd name="connsiteY0" fmla="*/ 24348 h 48696"/>
                <a:gd name="connsiteX1" fmla="*/ 24348 w 48696"/>
                <a:gd name="connsiteY1" fmla="*/ 0 h 48696"/>
                <a:gd name="connsiteX2" fmla="*/ 0 w 48696"/>
                <a:gd name="connsiteY2" fmla="*/ 24348 h 48696"/>
                <a:gd name="connsiteX3" fmla="*/ 24348 w 48696"/>
                <a:gd name="connsiteY3" fmla="*/ 48696 h 48696"/>
                <a:gd name="connsiteX4" fmla="*/ 48696 w 48696"/>
                <a:gd name="connsiteY4" fmla="*/ 24348 h 48696"/>
                <a:gd name="connsiteX5" fmla="*/ 38331 w 48696"/>
                <a:gd name="connsiteY5" fmla="*/ 24348 h 48696"/>
                <a:gd name="connsiteX6" fmla="*/ 24348 w 48696"/>
                <a:gd name="connsiteY6" fmla="*/ 38331 h 48696"/>
                <a:gd name="connsiteX7" fmla="*/ 10365 w 48696"/>
                <a:gd name="connsiteY7" fmla="*/ 24348 h 48696"/>
                <a:gd name="connsiteX8" fmla="*/ 24348 w 48696"/>
                <a:gd name="connsiteY8" fmla="*/ 10365 h 48696"/>
                <a:gd name="connsiteX9" fmla="*/ 38331 w 48696"/>
                <a:gd name="connsiteY9" fmla="*/ 24348 h 4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96" h="48696">
                  <a:moveTo>
                    <a:pt x="48696" y="24348"/>
                  </a:moveTo>
                  <a:cubicBezTo>
                    <a:pt x="48696" y="10925"/>
                    <a:pt x="37771" y="0"/>
                    <a:pt x="24348" y="0"/>
                  </a:cubicBezTo>
                  <a:cubicBezTo>
                    <a:pt x="10925" y="0"/>
                    <a:pt x="0" y="10925"/>
                    <a:pt x="0" y="24348"/>
                  </a:cubicBezTo>
                  <a:cubicBezTo>
                    <a:pt x="0" y="37771"/>
                    <a:pt x="10925" y="48696"/>
                    <a:pt x="24348" y="48696"/>
                  </a:cubicBezTo>
                  <a:cubicBezTo>
                    <a:pt x="37771" y="48696"/>
                    <a:pt x="48696" y="37771"/>
                    <a:pt x="48696" y="24348"/>
                  </a:cubicBezTo>
                  <a:close/>
                  <a:moveTo>
                    <a:pt x="38331" y="24348"/>
                  </a:moveTo>
                  <a:cubicBezTo>
                    <a:pt x="38331" y="32052"/>
                    <a:pt x="32052" y="38331"/>
                    <a:pt x="24348" y="38331"/>
                  </a:cubicBezTo>
                  <a:cubicBezTo>
                    <a:pt x="16645" y="38331"/>
                    <a:pt x="10365" y="32052"/>
                    <a:pt x="10365" y="24348"/>
                  </a:cubicBezTo>
                  <a:cubicBezTo>
                    <a:pt x="10365" y="16645"/>
                    <a:pt x="16645" y="10365"/>
                    <a:pt x="24348" y="10365"/>
                  </a:cubicBezTo>
                  <a:cubicBezTo>
                    <a:pt x="32052" y="10365"/>
                    <a:pt x="38331" y="16621"/>
                    <a:pt x="38331" y="24348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89C072C-78F3-4E9A-946F-FEE11344ADF6}"/>
                </a:ext>
              </a:extLst>
            </p:cNvPr>
            <p:cNvSpPr/>
            <p:nvPr/>
          </p:nvSpPr>
          <p:spPr>
            <a:xfrm>
              <a:off x="2895998" y="487137"/>
              <a:ext cx="29507" cy="29530"/>
            </a:xfrm>
            <a:custGeom>
              <a:avLst/>
              <a:gdLst>
                <a:gd name="connsiteX0" fmla="*/ 14754 w 29507"/>
                <a:gd name="connsiteY0" fmla="*/ 0 h 29530"/>
                <a:gd name="connsiteX1" fmla="*/ 0 w 29507"/>
                <a:gd name="connsiteY1" fmla="*/ 14777 h 29530"/>
                <a:gd name="connsiteX2" fmla="*/ 14754 w 29507"/>
                <a:gd name="connsiteY2" fmla="*/ 29531 h 29530"/>
                <a:gd name="connsiteX3" fmla="*/ 29507 w 29507"/>
                <a:gd name="connsiteY3" fmla="*/ 14777 h 29530"/>
                <a:gd name="connsiteX4" fmla="*/ 14754 w 29507"/>
                <a:gd name="connsiteY4" fmla="*/ 0 h 29530"/>
                <a:gd name="connsiteX5" fmla="*/ 14754 w 29507"/>
                <a:gd name="connsiteY5" fmla="*/ 19189 h 29530"/>
                <a:gd name="connsiteX6" fmla="*/ 10342 w 29507"/>
                <a:gd name="connsiteY6" fmla="*/ 14777 h 29530"/>
                <a:gd name="connsiteX7" fmla="*/ 14754 w 29507"/>
                <a:gd name="connsiteY7" fmla="*/ 10365 h 29530"/>
                <a:gd name="connsiteX8" fmla="*/ 19166 w 29507"/>
                <a:gd name="connsiteY8" fmla="*/ 14777 h 29530"/>
                <a:gd name="connsiteX9" fmla="*/ 14754 w 29507"/>
                <a:gd name="connsiteY9" fmla="*/ 19189 h 2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07" h="29530">
                  <a:moveTo>
                    <a:pt x="14754" y="0"/>
                  </a:moveTo>
                  <a:cubicBezTo>
                    <a:pt x="6606" y="0"/>
                    <a:pt x="0" y="6630"/>
                    <a:pt x="0" y="14777"/>
                  </a:cubicBezTo>
                  <a:cubicBezTo>
                    <a:pt x="0" y="22924"/>
                    <a:pt x="6630" y="29531"/>
                    <a:pt x="14754" y="29531"/>
                  </a:cubicBezTo>
                  <a:cubicBezTo>
                    <a:pt x="22901" y="29531"/>
                    <a:pt x="29507" y="22901"/>
                    <a:pt x="29507" y="14777"/>
                  </a:cubicBezTo>
                  <a:cubicBezTo>
                    <a:pt x="29507" y="6653"/>
                    <a:pt x="22901" y="0"/>
                    <a:pt x="14754" y="0"/>
                  </a:cubicBezTo>
                  <a:close/>
                  <a:moveTo>
                    <a:pt x="14754" y="19189"/>
                  </a:moveTo>
                  <a:cubicBezTo>
                    <a:pt x="12326" y="19189"/>
                    <a:pt x="10342" y="17205"/>
                    <a:pt x="10342" y="14777"/>
                  </a:cubicBezTo>
                  <a:cubicBezTo>
                    <a:pt x="10342" y="12349"/>
                    <a:pt x="12326" y="10365"/>
                    <a:pt x="14754" y="10365"/>
                  </a:cubicBezTo>
                  <a:cubicBezTo>
                    <a:pt x="17181" y="10365"/>
                    <a:pt x="19166" y="12349"/>
                    <a:pt x="19166" y="14777"/>
                  </a:cubicBezTo>
                  <a:cubicBezTo>
                    <a:pt x="19166" y="17205"/>
                    <a:pt x="17181" y="19189"/>
                    <a:pt x="14754" y="1918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591A553-25E1-4B6D-A92B-B296EEAC90CF}"/>
                </a:ext>
              </a:extLst>
            </p:cNvPr>
            <p:cNvSpPr/>
            <p:nvPr/>
          </p:nvSpPr>
          <p:spPr>
            <a:xfrm>
              <a:off x="2691359" y="244800"/>
              <a:ext cx="97555" cy="34339"/>
            </a:xfrm>
            <a:custGeom>
              <a:avLst/>
              <a:gdLst>
                <a:gd name="connsiteX0" fmla="*/ 93030 w 97555"/>
                <a:gd name="connsiteY0" fmla="*/ 980 h 34339"/>
                <a:gd name="connsiteX1" fmla="*/ 77202 w 97555"/>
                <a:gd name="connsiteY1" fmla="*/ 0 h 34339"/>
                <a:gd name="connsiteX2" fmla="*/ 2080 w 97555"/>
                <a:gd name="connsiteY2" fmla="*/ 25025 h 34339"/>
                <a:gd name="connsiteX3" fmla="*/ 49 w 97555"/>
                <a:gd name="connsiteY3" fmla="*/ 28433 h 34339"/>
                <a:gd name="connsiteX4" fmla="*/ 1030 w 97555"/>
                <a:gd name="connsiteY4" fmla="*/ 32262 h 34339"/>
                <a:gd name="connsiteX5" fmla="*/ 5185 w 97555"/>
                <a:gd name="connsiteY5" fmla="*/ 34340 h 34339"/>
                <a:gd name="connsiteX6" fmla="*/ 8290 w 97555"/>
                <a:gd name="connsiteY6" fmla="*/ 33312 h 34339"/>
                <a:gd name="connsiteX7" fmla="*/ 77202 w 97555"/>
                <a:gd name="connsiteY7" fmla="*/ 10365 h 34339"/>
                <a:gd name="connsiteX8" fmla="*/ 91746 w 97555"/>
                <a:gd name="connsiteY8" fmla="*/ 11275 h 34339"/>
                <a:gd name="connsiteX9" fmla="*/ 97512 w 97555"/>
                <a:gd name="connsiteY9" fmla="*/ 6793 h 34339"/>
                <a:gd name="connsiteX10" fmla="*/ 93030 w 97555"/>
                <a:gd name="connsiteY10" fmla="*/ 980 h 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555" h="34339">
                  <a:moveTo>
                    <a:pt x="93030" y="980"/>
                  </a:moveTo>
                  <a:cubicBezTo>
                    <a:pt x="87824" y="327"/>
                    <a:pt x="82501" y="0"/>
                    <a:pt x="77202" y="0"/>
                  </a:cubicBezTo>
                  <a:cubicBezTo>
                    <a:pt x="49866" y="0"/>
                    <a:pt x="23884" y="8661"/>
                    <a:pt x="2080" y="25025"/>
                  </a:cubicBezTo>
                  <a:cubicBezTo>
                    <a:pt x="983" y="25842"/>
                    <a:pt x="259" y="27056"/>
                    <a:pt x="49" y="28433"/>
                  </a:cubicBezTo>
                  <a:cubicBezTo>
                    <a:pt x="-138" y="29811"/>
                    <a:pt x="213" y="31165"/>
                    <a:pt x="1030" y="32262"/>
                  </a:cubicBezTo>
                  <a:cubicBezTo>
                    <a:pt x="2010" y="33569"/>
                    <a:pt x="3551" y="34340"/>
                    <a:pt x="5185" y="34340"/>
                  </a:cubicBezTo>
                  <a:cubicBezTo>
                    <a:pt x="6305" y="34340"/>
                    <a:pt x="7379" y="33989"/>
                    <a:pt x="8290" y="33312"/>
                  </a:cubicBezTo>
                  <a:cubicBezTo>
                    <a:pt x="28296" y="18302"/>
                    <a:pt x="52107" y="10365"/>
                    <a:pt x="77202" y="10365"/>
                  </a:cubicBezTo>
                  <a:cubicBezTo>
                    <a:pt x="82081" y="10365"/>
                    <a:pt x="86960" y="10668"/>
                    <a:pt x="91746" y="11275"/>
                  </a:cubicBezTo>
                  <a:cubicBezTo>
                    <a:pt x="94547" y="11579"/>
                    <a:pt x="97138" y="9595"/>
                    <a:pt x="97512" y="6793"/>
                  </a:cubicBezTo>
                  <a:cubicBezTo>
                    <a:pt x="97885" y="3945"/>
                    <a:pt x="95854" y="1331"/>
                    <a:pt x="93030" y="98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ECF91EA-D2BE-479C-94B1-EABE2E91B491}"/>
                </a:ext>
              </a:extLst>
            </p:cNvPr>
            <p:cNvSpPr/>
            <p:nvPr/>
          </p:nvSpPr>
          <p:spPr>
            <a:xfrm>
              <a:off x="2801692" y="251052"/>
              <a:ext cx="33205" cy="20827"/>
            </a:xfrm>
            <a:custGeom>
              <a:avLst/>
              <a:gdLst>
                <a:gd name="connsiteX0" fmla="*/ 30669 w 33205"/>
                <a:gd name="connsiteY0" fmla="*/ 11186 h 20827"/>
                <a:gd name="connsiteX1" fmla="*/ 6835 w 33205"/>
                <a:gd name="connsiteY1" fmla="*/ 261 h 20827"/>
                <a:gd name="connsiteX2" fmla="*/ 275 w 33205"/>
                <a:gd name="connsiteY2" fmla="*/ 3529 h 20827"/>
                <a:gd name="connsiteX3" fmla="*/ 555 w 33205"/>
                <a:gd name="connsiteY3" fmla="*/ 7474 h 20827"/>
                <a:gd name="connsiteX4" fmla="*/ 3543 w 33205"/>
                <a:gd name="connsiteY4" fmla="*/ 10089 h 20827"/>
                <a:gd name="connsiteX5" fmla="*/ 25393 w 33205"/>
                <a:gd name="connsiteY5" fmla="*/ 20103 h 20827"/>
                <a:gd name="connsiteX6" fmla="*/ 28031 w 33205"/>
                <a:gd name="connsiteY6" fmla="*/ 20827 h 20827"/>
                <a:gd name="connsiteX7" fmla="*/ 32490 w 33205"/>
                <a:gd name="connsiteY7" fmla="*/ 18283 h 20827"/>
                <a:gd name="connsiteX8" fmla="*/ 30669 w 33205"/>
                <a:gd name="connsiteY8" fmla="*/ 11186 h 2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05" h="20827">
                  <a:moveTo>
                    <a:pt x="30669" y="11186"/>
                  </a:moveTo>
                  <a:cubicBezTo>
                    <a:pt x="23129" y="6727"/>
                    <a:pt x="15122" y="3039"/>
                    <a:pt x="6835" y="261"/>
                  </a:cubicBezTo>
                  <a:cubicBezTo>
                    <a:pt x="4127" y="-626"/>
                    <a:pt x="1185" y="821"/>
                    <a:pt x="275" y="3529"/>
                  </a:cubicBezTo>
                  <a:cubicBezTo>
                    <a:pt x="-169" y="4836"/>
                    <a:pt x="-75" y="6237"/>
                    <a:pt x="555" y="7474"/>
                  </a:cubicBezTo>
                  <a:cubicBezTo>
                    <a:pt x="1162" y="8711"/>
                    <a:pt x="2236" y="9645"/>
                    <a:pt x="3543" y="10089"/>
                  </a:cubicBezTo>
                  <a:cubicBezTo>
                    <a:pt x="11130" y="12633"/>
                    <a:pt x="18460" y="16018"/>
                    <a:pt x="25393" y="20103"/>
                  </a:cubicBezTo>
                  <a:cubicBezTo>
                    <a:pt x="26187" y="20570"/>
                    <a:pt x="27097" y="20827"/>
                    <a:pt x="28031" y="20827"/>
                  </a:cubicBezTo>
                  <a:cubicBezTo>
                    <a:pt x="29852" y="20827"/>
                    <a:pt x="31556" y="19847"/>
                    <a:pt x="32490" y="18283"/>
                  </a:cubicBezTo>
                  <a:cubicBezTo>
                    <a:pt x="33937" y="15831"/>
                    <a:pt x="33120" y="12633"/>
                    <a:pt x="30669" y="1118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8BF9A4E-1B66-4C0F-9AB6-F72F5638BA82}"/>
                </a:ext>
              </a:extLst>
            </p:cNvPr>
            <p:cNvSpPr/>
            <p:nvPr/>
          </p:nvSpPr>
          <p:spPr>
            <a:xfrm>
              <a:off x="2621188" y="222693"/>
              <a:ext cx="294745" cy="294745"/>
            </a:xfrm>
            <a:custGeom>
              <a:avLst/>
              <a:gdLst>
                <a:gd name="connsiteX0" fmla="*/ 277050 w 294745"/>
                <a:gd name="connsiteY0" fmla="*/ 217359 h 294745"/>
                <a:gd name="connsiteX1" fmla="*/ 286131 w 294745"/>
                <a:gd name="connsiteY1" fmla="*/ 197003 h 294745"/>
                <a:gd name="connsiteX2" fmla="*/ 286318 w 294745"/>
                <a:gd name="connsiteY2" fmla="*/ 196419 h 294745"/>
                <a:gd name="connsiteX3" fmla="*/ 294745 w 294745"/>
                <a:gd name="connsiteY3" fmla="*/ 147373 h 294745"/>
                <a:gd name="connsiteX4" fmla="*/ 274202 w 294745"/>
                <a:gd name="connsiteY4" fmla="*/ 72414 h 294745"/>
                <a:gd name="connsiteX5" fmla="*/ 273992 w 294745"/>
                <a:gd name="connsiteY5" fmla="*/ 72041 h 294745"/>
                <a:gd name="connsiteX6" fmla="*/ 147373 w 294745"/>
                <a:gd name="connsiteY6" fmla="*/ 0 h 294745"/>
                <a:gd name="connsiteX7" fmla="*/ 20823 w 294745"/>
                <a:gd name="connsiteY7" fmla="*/ 71947 h 294745"/>
                <a:gd name="connsiteX8" fmla="*/ 20520 w 294745"/>
                <a:gd name="connsiteY8" fmla="*/ 72484 h 294745"/>
                <a:gd name="connsiteX9" fmla="*/ 0 w 294745"/>
                <a:gd name="connsiteY9" fmla="*/ 147373 h 294745"/>
                <a:gd name="connsiteX10" fmla="*/ 8381 w 294745"/>
                <a:gd name="connsiteY10" fmla="*/ 196326 h 294745"/>
                <a:gd name="connsiteX11" fmla="*/ 8614 w 294745"/>
                <a:gd name="connsiteY11" fmla="*/ 197026 h 294745"/>
                <a:gd name="connsiteX12" fmla="*/ 17672 w 294745"/>
                <a:gd name="connsiteY12" fmla="*/ 217336 h 294745"/>
                <a:gd name="connsiteX13" fmla="*/ 17742 w 294745"/>
                <a:gd name="connsiteY13" fmla="*/ 217476 h 294745"/>
                <a:gd name="connsiteX14" fmla="*/ 147349 w 294745"/>
                <a:gd name="connsiteY14" fmla="*/ 294746 h 294745"/>
                <a:gd name="connsiteX15" fmla="*/ 276910 w 294745"/>
                <a:gd name="connsiteY15" fmla="*/ 217522 h 294745"/>
                <a:gd name="connsiteX16" fmla="*/ 277050 w 294745"/>
                <a:gd name="connsiteY16" fmla="*/ 217359 h 294745"/>
                <a:gd name="connsiteX17" fmla="*/ 263254 w 294745"/>
                <a:gd name="connsiteY17" fmla="*/ 220347 h 294745"/>
                <a:gd name="connsiteX18" fmla="*/ 147373 w 294745"/>
                <a:gd name="connsiteY18" fmla="*/ 284381 h 294745"/>
                <a:gd name="connsiteX19" fmla="*/ 31491 w 294745"/>
                <a:gd name="connsiteY19" fmla="*/ 220347 h 294745"/>
                <a:gd name="connsiteX20" fmla="*/ 263254 w 294745"/>
                <a:gd name="connsiteY20" fmla="*/ 220347 h 294745"/>
                <a:gd name="connsiteX21" fmla="*/ 34830 w 294745"/>
                <a:gd name="connsiteY21" fmla="*/ 69403 h 294745"/>
                <a:gd name="connsiteX22" fmla="*/ 147373 w 294745"/>
                <a:gd name="connsiteY22" fmla="*/ 10365 h 294745"/>
                <a:gd name="connsiteX23" fmla="*/ 259916 w 294745"/>
                <a:gd name="connsiteY23" fmla="*/ 69403 h 294745"/>
                <a:gd name="connsiteX24" fmla="*/ 34830 w 294745"/>
                <a:gd name="connsiteY24" fmla="*/ 69403 h 294745"/>
                <a:gd name="connsiteX25" fmla="*/ 250204 w 294745"/>
                <a:gd name="connsiteY25" fmla="*/ 99400 h 294745"/>
                <a:gd name="connsiteX26" fmla="*/ 215188 w 294745"/>
                <a:gd name="connsiteY26" fmla="*/ 95478 h 294745"/>
                <a:gd name="connsiteX27" fmla="*/ 180171 w 294745"/>
                <a:gd name="connsiteY27" fmla="*/ 99400 h 294745"/>
                <a:gd name="connsiteX28" fmla="*/ 147396 w 294745"/>
                <a:gd name="connsiteY28" fmla="*/ 103065 h 294745"/>
                <a:gd name="connsiteX29" fmla="*/ 114621 w 294745"/>
                <a:gd name="connsiteY29" fmla="*/ 99400 h 294745"/>
                <a:gd name="connsiteX30" fmla="*/ 79581 w 294745"/>
                <a:gd name="connsiteY30" fmla="*/ 95478 h 294745"/>
                <a:gd name="connsiteX31" fmla="*/ 44541 w 294745"/>
                <a:gd name="connsiteY31" fmla="*/ 99400 h 294745"/>
                <a:gd name="connsiteX32" fmla="*/ 17765 w 294745"/>
                <a:gd name="connsiteY32" fmla="*/ 102948 h 294745"/>
                <a:gd name="connsiteX33" fmla="*/ 28293 w 294745"/>
                <a:gd name="connsiteY33" fmla="*/ 79744 h 294745"/>
                <a:gd name="connsiteX34" fmla="*/ 266475 w 294745"/>
                <a:gd name="connsiteY34" fmla="*/ 79744 h 294745"/>
                <a:gd name="connsiteX35" fmla="*/ 277004 w 294745"/>
                <a:gd name="connsiteY35" fmla="*/ 102948 h 294745"/>
                <a:gd name="connsiteX36" fmla="*/ 250204 w 294745"/>
                <a:gd name="connsiteY36" fmla="*/ 99400 h 294745"/>
                <a:gd name="connsiteX37" fmla="*/ 46805 w 294745"/>
                <a:gd name="connsiteY37" fmla="*/ 109508 h 294745"/>
                <a:gd name="connsiteX38" fmla="*/ 79581 w 294745"/>
                <a:gd name="connsiteY38" fmla="*/ 105843 h 294745"/>
                <a:gd name="connsiteX39" fmla="*/ 112356 w 294745"/>
                <a:gd name="connsiteY39" fmla="*/ 109508 h 294745"/>
                <a:gd name="connsiteX40" fmla="*/ 147373 w 294745"/>
                <a:gd name="connsiteY40" fmla="*/ 113430 h 294745"/>
                <a:gd name="connsiteX41" fmla="*/ 182413 w 294745"/>
                <a:gd name="connsiteY41" fmla="*/ 109508 h 294745"/>
                <a:gd name="connsiteX42" fmla="*/ 215165 w 294745"/>
                <a:gd name="connsiteY42" fmla="*/ 105843 h 294745"/>
                <a:gd name="connsiteX43" fmla="*/ 247917 w 294745"/>
                <a:gd name="connsiteY43" fmla="*/ 109508 h 294745"/>
                <a:gd name="connsiteX44" fmla="*/ 280085 w 294745"/>
                <a:gd name="connsiteY44" fmla="*/ 113407 h 294745"/>
                <a:gd name="connsiteX45" fmla="*/ 284240 w 294745"/>
                <a:gd name="connsiteY45" fmla="*/ 142190 h 294745"/>
                <a:gd name="connsiteX46" fmla="*/ 10505 w 294745"/>
                <a:gd name="connsiteY46" fmla="*/ 142190 h 294745"/>
                <a:gd name="connsiteX47" fmla="*/ 14660 w 294745"/>
                <a:gd name="connsiteY47" fmla="*/ 113407 h 294745"/>
                <a:gd name="connsiteX48" fmla="*/ 46805 w 294745"/>
                <a:gd name="connsiteY48" fmla="*/ 109508 h 294745"/>
                <a:gd name="connsiteX49" fmla="*/ 214674 w 294745"/>
                <a:gd name="connsiteY49" fmla="*/ 189393 h 294745"/>
                <a:gd name="connsiteX50" fmla="*/ 202769 w 294745"/>
                <a:gd name="connsiteY50" fmla="*/ 195906 h 294745"/>
                <a:gd name="connsiteX51" fmla="*/ 190863 w 294745"/>
                <a:gd name="connsiteY51" fmla="*/ 189393 h 294745"/>
                <a:gd name="connsiteX52" fmla="*/ 202769 w 294745"/>
                <a:gd name="connsiteY52" fmla="*/ 182879 h 294745"/>
                <a:gd name="connsiteX53" fmla="*/ 214674 w 294745"/>
                <a:gd name="connsiteY53" fmla="*/ 189393 h 294745"/>
                <a:gd name="connsiteX54" fmla="*/ 228471 w 294745"/>
                <a:gd name="connsiteY54" fmla="*/ 172935 h 294745"/>
                <a:gd name="connsiteX55" fmla="*/ 202489 w 294745"/>
                <a:gd name="connsiteY55" fmla="*/ 158508 h 294745"/>
                <a:gd name="connsiteX56" fmla="*/ 201882 w 294745"/>
                <a:gd name="connsiteY56" fmla="*/ 158508 h 294745"/>
                <a:gd name="connsiteX57" fmla="*/ 175993 w 294745"/>
                <a:gd name="connsiteY57" fmla="*/ 171978 h 294745"/>
                <a:gd name="connsiteX58" fmla="*/ 141887 w 294745"/>
                <a:gd name="connsiteY58" fmla="*/ 189696 h 294745"/>
                <a:gd name="connsiteX59" fmla="*/ 17111 w 294745"/>
                <a:gd name="connsiteY59" fmla="*/ 189696 h 294745"/>
                <a:gd name="connsiteX60" fmla="*/ 10528 w 294745"/>
                <a:gd name="connsiteY60" fmla="*/ 152555 h 294745"/>
                <a:gd name="connsiteX61" fmla="*/ 284264 w 294745"/>
                <a:gd name="connsiteY61" fmla="*/ 152555 h 294745"/>
                <a:gd name="connsiteX62" fmla="*/ 277681 w 294745"/>
                <a:gd name="connsiteY62" fmla="*/ 189696 h 294745"/>
                <a:gd name="connsiteX63" fmla="*/ 259332 w 294745"/>
                <a:gd name="connsiteY63" fmla="*/ 189696 h 294745"/>
                <a:gd name="connsiteX64" fmla="*/ 228471 w 294745"/>
                <a:gd name="connsiteY64" fmla="*/ 172935 h 294745"/>
                <a:gd name="connsiteX65" fmla="*/ 141863 w 294745"/>
                <a:gd name="connsiteY65" fmla="*/ 200061 h 294745"/>
                <a:gd name="connsiteX66" fmla="*/ 184467 w 294745"/>
                <a:gd name="connsiteY66" fmla="*/ 177930 h 294745"/>
                <a:gd name="connsiteX67" fmla="*/ 202302 w 294745"/>
                <a:gd name="connsiteY67" fmla="*/ 168873 h 294745"/>
                <a:gd name="connsiteX68" fmla="*/ 219483 w 294745"/>
                <a:gd name="connsiteY68" fmla="*/ 178164 h 294745"/>
                <a:gd name="connsiteX69" fmla="*/ 202792 w 294745"/>
                <a:gd name="connsiteY69" fmla="*/ 172515 h 294745"/>
                <a:gd name="connsiteX70" fmla="*/ 180545 w 294745"/>
                <a:gd name="connsiteY70" fmla="*/ 189393 h 294745"/>
                <a:gd name="connsiteX71" fmla="*/ 202792 w 294745"/>
                <a:gd name="connsiteY71" fmla="*/ 206270 h 294745"/>
                <a:gd name="connsiteX72" fmla="*/ 225039 w 294745"/>
                <a:gd name="connsiteY72" fmla="*/ 189393 h 294745"/>
                <a:gd name="connsiteX73" fmla="*/ 223895 w 294745"/>
                <a:gd name="connsiteY73" fmla="*/ 183953 h 294745"/>
                <a:gd name="connsiteX74" fmla="*/ 259332 w 294745"/>
                <a:gd name="connsiteY74" fmla="*/ 200038 h 294745"/>
                <a:gd name="connsiteX75" fmla="*/ 273829 w 294745"/>
                <a:gd name="connsiteY75" fmla="*/ 200038 h 294745"/>
                <a:gd name="connsiteX76" fmla="*/ 269207 w 294745"/>
                <a:gd name="connsiteY76" fmla="*/ 209982 h 294745"/>
                <a:gd name="connsiteX77" fmla="*/ 25562 w 294745"/>
                <a:gd name="connsiteY77" fmla="*/ 209982 h 294745"/>
                <a:gd name="connsiteX78" fmla="*/ 20940 w 294745"/>
                <a:gd name="connsiteY78" fmla="*/ 200038 h 294745"/>
                <a:gd name="connsiteX79" fmla="*/ 141863 w 294745"/>
                <a:gd name="connsiteY79" fmla="*/ 200038 h 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94745" h="294745">
                  <a:moveTo>
                    <a:pt x="277050" y="217359"/>
                  </a:moveTo>
                  <a:cubicBezTo>
                    <a:pt x="280552" y="210893"/>
                    <a:pt x="283610" y="204053"/>
                    <a:pt x="286131" y="197003"/>
                  </a:cubicBezTo>
                  <a:cubicBezTo>
                    <a:pt x="286225" y="196793"/>
                    <a:pt x="286295" y="196583"/>
                    <a:pt x="286318" y="196419"/>
                  </a:cubicBezTo>
                  <a:cubicBezTo>
                    <a:pt x="291921" y="180638"/>
                    <a:pt x="294745" y="164134"/>
                    <a:pt x="294745" y="147373"/>
                  </a:cubicBezTo>
                  <a:cubicBezTo>
                    <a:pt x="294745" y="120994"/>
                    <a:pt x="287649" y="95081"/>
                    <a:pt x="274202" y="72414"/>
                  </a:cubicBezTo>
                  <a:cubicBezTo>
                    <a:pt x="274132" y="72297"/>
                    <a:pt x="274062" y="72181"/>
                    <a:pt x="273992" y="72041"/>
                  </a:cubicBezTo>
                  <a:cubicBezTo>
                    <a:pt x="247450" y="27616"/>
                    <a:pt x="198940" y="0"/>
                    <a:pt x="147373" y="0"/>
                  </a:cubicBezTo>
                  <a:cubicBezTo>
                    <a:pt x="95875" y="0"/>
                    <a:pt x="47389" y="27570"/>
                    <a:pt x="20823" y="71947"/>
                  </a:cubicBezTo>
                  <a:cubicBezTo>
                    <a:pt x="20753" y="72064"/>
                    <a:pt x="20636" y="72251"/>
                    <a:pt x="20520" y="72484"/>
                  </a:cubicBezTo>
                  <a:cubicBezTo>
                    <a:pt x="7097" y="95128"/>
                    <a:pt x="0" y="121017"/>
                    <a:pt x="0" y="147373"/>
                  </a:cubicBezTo>
                  <a:cubicBezTo>
                    <a:pt x="0" y="164134"/>
                    <a:pt x="2825" y="180615"/>
                    <a:pt x="8381" y="196326"/>
                  </a:cubicBezTo>
                  <a:cubicBezTo>
                    <a:pt x="8451" y="196559"/>
                    <a:pt x="8521" y="196793"/>
                    <a:pt x="8614" y="197026"/>
                  </a:cubicBezTo>
                  <a:cubicBezTo>
                    <a:pt x="11135" y="204053"/>
                    <a:pt x="14193" y="210893"/>
                    <a:pt x="17672" y="217336"/>
                  </a:cubicBezTo>
                  <a:lnTo>
                    <a:pt x="17742" y="217476"/>
                  </a:lnTo>
                  <a:cubicBezTo>
                    <a:pt x="43631" y="265145"/>
                    <a:pt x="93284" y="294746"/>
                    <a:pt x="147349" y="294746"/>
                  </a:cubicBezTo>
                  <a:cubicBezTo>
                    <a:pt x="201438" y="294746"/>
                    <a:pt x="251115" y="265122"/>
                    <a:pt x="276910" y="217522"/>
                  </a:cubicBezTo>
                  <a:lnTo>
                    <a:pt x="277050" y="217359"/>
                  </a:lnTo>
                  <a:close/>
                  <a:moveTo>
                    <a:pt x="263254" y="220347"/>
                  </a:moveTo>
                  <a:cubicBezTo>
                    <a:pt x="238205" y="259939"/>
                    <a:pt x="194201" y="284381"/>
                    <a:pt x="147373" y="284381"/>
                  </a:cubicBezTo>
                  <a:cubicBezTo>
                    <a:pt x="100567" y="284381"/>
                    <a:pt x="56540" y="259939"/>
                    <a:pt x="31491" y="220347"/>
                  </a:cubicBezTo>
                  <a:lnTo>
                    <a:pt x="263254" y="220347"/>
                  </a:lnTo>
                  <a:close/>
                  <a:moveTo>
                    <a:pt x="34830" y="69403"/>
                  </a:moveTo>
                  <a:cubicBezTo>
                    <a:pt x="60532" y="32355"/>
                    <a:pt x="102295" y="10365"/>
                    <a:pt x="147373" y="10365"/>
                  </a:cubicBezTo>
                  <a:cubicBezTo>
                    <a:pt x="192474" y="10365"/>
                    <a:pt x="234214" y="32355"/>
                    <a:pt x="259916" y="69403"/>
                  </a:cubicBezTo>
                  <a:lnTo>
                    <a:pt x="34830" y="69403"/>
                  </a:lnTo>
                  <a:close/>
                  <a:moveTo>
                    <a:pt x="250204" y="99400"/>
                  </a:moveTo>
                  <a:cubicBezTo>
                    <a:pt x="241590" y="97463"/>
                    <a:pt x="232696" y="95478"/>
                    <a:pt x="215188" y="95478"/>
                  </a:cubicBezTo>
                  <a:cubicBezTo>
                    <a:pt x="197680" y="95478"/>
                    <a:pt x="188762" y="97463"/>
                    <a:pt x="180171" y="99400"/>
                  </a:cubicBezTo>
                  <a:cubicBezTo>
                    <a:pt x="171744" y="101291"/>
                    <a:pt x="163784" y="103065"/>
                    <a:pt x="147396" y="103065"/>
                  </a:cubicBezTo>
                  <a:cubicBezTo>
                    <a:pt x="131008" y="103065"/>
                    <a:pt x="123048" y="101291"/>
                    <a:pt x="114621" y="99400"/>
                  </a:cubicBezTo>
                  <a:cubicBezTo>
                    <a:pt x="106007" y="97463"/>
                    <a:pt x="97112" y="95478"/>
                    <a:pt x="79581" y="95478"/>
                  </a:cubicBezTo>
                  <a:cubicBezTo>
                    <a:pt x="62049" y="95478"/>
                    <a:pt x="53155" y="97463"/>
                    <a:pt x="44541" y="99400"/>
                  </a:cubicBezTo>
                  <a:cubicBezTo>
                    <a:pt x="37584" y="100964"/>
                    <a:pt x="30394" y="102575"/>
                    <a:pt x="17765" y="102948"/>
                  </a:cubicBezTo>
                  <a:cubicBezTo>
                    <a:pt x="20520" y="94965"/>
                    <a:pt x="24045" y="87191"/>
                    <a:pt x="28293" y="79744"/>
                  </a:cubicBezTo>
                  <a:lnTo>
                    <a:pt x="266475" y="79744"/>
                  </a:lnTo>
                  <a:cubicBezTo>
                    <a:pt x="270724" y="87191"/>
                    <a:pt x="274249" y="94988"/>
                    <a:pt x="277004" y="102948"/>
                  </a:cubicBezTo>
                  <a:cubicBezTo>
                    <a:pt x="264398" y="102575"/>
                    <a:pt x="257488" y="101034"/>
                    <a:pt x="250204" y="99400"/>
                  </a:cubicBezTo>
                  <a:close/>
                  <a:moveTo>
                    <a:pt x="46805" y="109508"/>
                  </a:moveTo>
                  <a:cubicBezTo>
                    <a:pt x="55233" y="107617"/>
                    <a:pt x="63193" y="105843"/>
                    <a:pt x="79581" y="105843"/>
                  </a:cubicBezTo>
                  <a:cubicBezTo>
                    <a:pt x="95969" y="105843"/>
                    <a:pt x="103929" y="107617"/>
                    <a:pt x="112356" y="109508"/>
                  </a:cubicBezTo>
                  <a:cubicBezTo>
                    <a:pt x="120970" y="111422"/>
                    <a:pt x="129864" y="113430"/>
                    <a:pt x="147373" y="113430"/>
                  </a:cubicBezTo>
                  <a:cubicBezTo>
                    <a:pt x="164904" y="113430"/>
                    <a:pt x="173798" y="111446"/>
                    <a:pt x="182413" y="109508"/>
                  </a:cubicBezTo>
                  <a:cubicBezTo>
                    <a:pt x="190840" y="107617"/>
                    <a:pt x="198800" y="105843"/>
                    <a:pt x="215165" y="105843"/>
                  </a:cubicBezTo>
                  <a:cubicBezTo>
                    <a:pt x="231529" y="105843"/>
                    <a:pt x="239513" y="107617"/>
                    <a:pt x="247917" y="109508"/>
                  </a:cubicBezTo>
                  <a:cubicBezTo>
                    <a:pt x="255620" y="111236"/>
                    <a:pt x="264328" y="113173"/>
                    <a:pt x="280085" y="113407"/>
                  </a:cubicBezTo>
                  <a:cubicBezTo>
                    <a:pt x="282466" y="122768"/>
                    <a:pt x="283867" y="132432"/>
                    <a:pt x="284240" y="142190"/>
                  </a:cubicBezTo>
                  <a:lnTo>
                    <a:pt x="10505" y="142190"/>
                  </a:lnTo>
                  <a:cubicBezTo>
                    <a:pt x="10878" y="132409"/>
                    <a:pt x="12256" y="122744"/>
                    <a:pt x="14660" y="113407"/>
                  </a:cubicBezTo>
                  <a:cubicBezTo>
                    <a:pt x="30418" y="113173"/>
                    <a:pt x="39102" y="111236"/>
                    <a:pt x="46805" y="109508"/>
                  </a:cubicBezTo>
                  <a:close/>
                  <a:moveTo>
                    <a:pt x="214674" y="189393"/>
                  </a:moveTo>
                  <a:cubicBezTo>
                    <a:pt x="214674" y="192474"/>
                    <a:pt x="209585" y="195906"/>
                    <a:pt x="202769" y="195906"/>
                  </a:cubicBezTo>
                  <a:cubicBezTo>
                    <a:pt x="195952" y="195906"/>
                    <a:pt x="190863" y="192474"/>
                    <a:pt x="190863" y="189393"/>
                  </a:cubicBezTo>
                  <a:cubicBezTo>
                    <a:pt x="190863" y="186311"/>
                    <a:pt x="195952" y="182879"/>
                    <a:pt x="202769" y="182879"/>
                  </a:cubicBezTo>
                  <a:cubicBezTo>
                    <a:pt x="209585" y="182879"/>
                    <a:pt x="214674" y="186311"/>
                    <a:pt x="214674" y="189393"/>
                  </a:cubicBezTo>
                  <a:close/>
                  <a:moveTo>
                    <a:pt x="228471" y="172935"/>
                  </a:moveTo>
                  <a:cubicBezTo>
                    <a:pt x="222728" y="164087"/>
                    <a:pt x="213017" y="158695"/>
                    <a:pt x="202489" y="158508"/>
                  </a:cubicBezTo>
                  <a:cubicBezTo>
                    <a:pt x="202279" y="158508"/>
                    <a:pt x="202092" y="158508"/>
                    <a:pt x="201882" y="158508"/>
                  </a:cubicBezTo>
                  <a:cubicBezTo>
                    <a:pt x="191587" y="158508"/>
                    <a:pt x="181946" y="163504"/>
                    <a:pt x="175993" y="171978"/>
                  </a:cubicBezTo>
                  <a:cubicBezTo>
                    <a:pt x="168196" y="183090"/>
                    <a:pt x="155450" y="189696"/>
                    <a:pt x="141887" y="189696"/>
                  </a:cubicBezTo>
                  <a:lnTo>
                    <a:pt x="17111" y="189696"/>
                  </a:lnTo>
                  <a:cubicBezTo>
                    <a:pt x="13213" y="177697"/>
                    <a:pt x="10995" y="165231"/>
                    <a:pt x="10528" y="152555"/>
                  </a:cubicBezTo>
                  <a:lnTo>
                    <a:pt x="284264" y="152555"/>
                  </a:lnTo>
                  <a:cubicBezTo>
                    <a:pt x="283797" y="165231"/>
                    <a:pt x="281579" y="177720"/>
                    <a:pt x="277681" y="189696"/>
                  </a:cubicBezTo>
                  <a:lnTo>
                    <a:pt x="259332" y="189696"/>
                  </a:lnTo>
                  <a:cubicBezTo>
                    <a:pt x="246796" y="189696"/>
                    <a:pt x="235264" y="183440"/>
                    <a:pt x="228471" y="172935"/>
                  </a:cubicBezTo>
                  <a:close/>
                  <a:moveTo>
                    <a:pt x="141863" y="200061"/>
                  </a:moveTo>
                  <a:cubicBezTo>
                    <a:pt x="158811" y="200061"/>
                    <a:pt x="174732" y="191797"/>
                    <a:pt x="184467" y="177930"/>
                  </a:cubicBezTo>
                  <a:cubicBezTo>
                    <a:pt x="188669" y="171931"/>
                    <a:pt x="194948" y="168686"/>
                    <a:pt x="202302" y="168873"/>
                  </a:cubicBezTo>
                  <a:cubicBezTo>
                    <a:pt x="209329" y="168990"/>
                    <a:pt x="215538" y="172398"/>
                    <a:pt x="219483" y="178164"/>
                  </a:cubicBezTo>
                  <a:cubicBezTo>
                    <a:pt x="215445" y="174686"/>
                    <a:pt x="209515" y="172515"/>
                    <a:pt x="202792" y="172515"/>
                  </a:cubicBezTo>
                  <a:cubicBezTo>
                    <a:pt x="190303" y="172515"/>
                    <a:pt x="180545" y="179938"/>
                    <a:pt x="180545" y="189393"/>
                  </a:cubicBezTo>
                  <a:cubicBezTo>
                    <a:pt x="180545" y="198847"/>
                    <a:pt x="190326" y="206270"/>
                    <a:pt x="202792" y="206270"/>
                  </a:cubicBezTo>
                  <a:cubicBezTo>
                    <a:pt x="215281" y="206270"/>
                    <a:pt x="225039" y="198847"/>
                    <a:pt x="225039" y="189393"/>
                  </a:cubicBezTo>
                  <a:cubicBezTo>
                    <a:pt x="225039" y="187478"/>
                    <a:pt x="224619" y="185657"/>
                    <a:pt x="223895" y="183953"/>
                  </a:cubicBezTo>
                  <a:cubicBezTo>
                    <a:pt x="232766" y="194131"/>
                    <a:pt x="245582" y="200038"/>
                    <a:pt x="259332" y="200038"/>
                  </a:cubicBezTo>
                  <a:lnTo>
                    <a:pt x="273829" y="200038"/>
                  </a:lnTo>
                  <a:cubicBezTo>
                    <a:pt x="272405" y="203422"/>
                    <a:pt x="270864" y="206761"/>
                    <a:pt x="269207" y="209982"/>
                  </a:cubicBezTo>
                  <a:lnTo>
                    <a:pt x="25562" y="209982"/>
                  </a:lnTo>
                  <a:cubicBezTo>
                    <a:pt x="23905" y="206761"/>
                    <a:pt x="22364" y="203446"/>
                    <a:pt x="20940" y="200038"/>
                  </a:cubicBezTo>
                  <a:lnTo>
                    <a:pt x="141863" y="200038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7D9BB72-F49A-4AA0-B9EA-98886216DB7B}"/>
                </a:ext>
              </a:extLst>
            </p:cNvPr>
            <p:cNvSpPr/>
            <p:nvPr/>
          </p:nvSpPr>
          <p:spPr>
            <a:xfrm>
              <a:off x="2763379" y="456463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28EFAF12-033B-49C9-B6F5-A2BE33C16A9B}"/>
                </a:ext>
              </a:extLst>
            </p:cNvPr>
            <p:cNvSpPr/>
            <p:nvPr/>
          </p:nvSpPr>
          <p:spPr>
            <a:xfrm>
              <a:off x="2813452" y="465497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02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26023" y="1384900"/>
            <a:ext cx="148793" cy="247015"/>
            <a:chOff x="5426232" y="214047"/>
            <a:chExt cx="209596" cy="347955"/>
          </a:xfrm>
          <a:solidFill>
            <a:schemeClr val="bg2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C50A9CE-6157-4971-9907-5A57EDAB52BF}"/>
                </a:ext>
              </a:extLst>
            </p:cNvPr>
            <p:cNvSpPr/>
            <p:nvPr/>
          </p:nvSpPr>
          <p:spPr>
            <a:xfrm>
              <a:off x="5456160" y="244086"/>
              <a:ext cx="144543" cy="144468"/>
            </a:xfrm>
            <a:custGeom>
              <a:avLst/>
              <a:gdLst>
                <a:gd name="connsiteX0" fmla="*/ 96982 w 144543"/>
                <a:gd name="connsiteY0" fmla="*/ 140103 h 144468"/>
                <a:gd name="connsiteX1" fmla="*/ 137741 w 144543"/>
                <a:gd name="connsiteY1" fmla="*/ 102752 h 144468"/>
                <a:gd name="connsiteX2" fmla="*/ 140145 w 144543"/>
                <a:gd name="connsiteY2" fmla="*/ 47519 h 144468"/>
                <a:gd name="connsiteX3" fmla="*/ 47562 w 144543"/>
                <a:gd name="connsiteY3" fmla="*/ 4356 h 144468"/>
                <a:gd name="connsiteX4" fmla="*/ 6803 w 144543"/>
                <a:gd name="connsiteY4" fmla="*/ 41707 h 144468"/>
                <a:gd name="connsiteX5" fmla="*/ 4398 w 144543"/>
                <a:gd name="connsiteY5" fmla="*/ 96939 h 144468"/>
                <a:gd name="connsiteX6" fmla="*/ 72353 w 144543"/>
                <a:gd name="connsiteY6" fmla="*/ 144468 h 144468"/>
                <a:gd name="connsiteX7" fmla="*/ 96982 w 144543"/>
                <a:gd name="connsiteY7" fmla="*/ 140103 h 144468"/>
                <a:gd name="connsiteX8" fmla="*/ 16234 w 144543"/>
                <a:gd name="connsiteY8" fmla="*/ 46095 h 144468"/>
                <a:gd name="connsiteX9" fmla="*/ 51110 w 144543"/>
                <a:gd name="connsiteY9" fmla="*/ 14090 h 144468"/>
                <a:gd name="connsiteX10" fmla="*/ 72214 w 144543"/>
                <a:gd name="connsiteY10" fmla="*/ 10355 h 144468"/>
                <a:gd name="connsiteX11" fmla="*/ 130411 w 144543"/>
                <a:gd name="connsiteY11" fmla="*/ 51068 h 144468"/>
                <a:gd name="connsiteX12" fmla="*/ 128356 w 144543"/>
                <a:gd name="connsiteY12" fmla="*/ 98387 h 144468"/>
                <a:gd name="connsiteX13" fmla="*/ 93433 w 144543"/>
                <a:gd name="connsiteY13" fmla="*/ 130368 h 144468"/>
                <a:gd name="connsiteX14" fmla="*/ 46138 w 144543"/>
                <a:gd name="connsiteY14" fmla="*/ 128267 h 144468"/>
                <a:gd name="connsiteX15" fmla="*/ 14133 w 144543"/>
                <a:gd name="connsiteY15" fmla="*/ 93391 h 144468"/>
                <a:gd name="connsiteX16" fmla="*/ 14133 w 144543"/>
                <a:gd name="connsiteY16" fmla="*/ 93391 h 144468"/>
                <a:gd name="connsiteX17" fmla="*/ 16234 w 144543"/>
                <a:gd name="connsiteY17" fmla="*/ 46095 h 1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543" h="144468">
                  <a:moveTo>
                    <a:pt x="96982" y="140103"/>
                  </a:moveTo>
                  <a:cubicBezTo>
                    <a:pt x="115120" y="133496"/>
                    <a:pt x="129594" y="120237"/>
                    <a:pt x="137741" y="102752"/>
                  </a:cubicBezTo>
                  <a:cubicBezTo>
                    <a:pt x="145888" y="85267"/>
                    <a:pt x="146752" y="65635"/>
                    <a:pt x="140145" y="47519"/>
                  </a:cubicBezTo>
                  <a:cubicBezTo>
                    <a:pt x="126536" y="10098"/>
                    <a:pt x="85006" y="-9254"/>
                    <a:pt x="47562" y="4356"/>
                  </a:cubicBezTo>
                  <a:cubicBezTo>
                    <a:pt x="29423" y="10962"/>
                    <a:pt x="14950" y="24222"/>
                    <a:pt x="6803" y="41707"/>
                  </a:cubicBezTo>
                  <a:cubicBezTo>
                    <a:pt x="-1344" y="59191"/>
                    <a:pt x="-2208" y="78801"/>
                    <a:pt x="4398" y="96939"/>
                  </a:cubicBezTo>
                  <a:cubicBezTo>
                    <a:pt x="14740" y="125373"/>
                    <a:pt x="42053" y="144468"/>
                    <a:pt x="72353" y="144468"/>
                  </a:cubicBezTo>
                  <a:cubicBezTo>
                    <a:pt x="80734" y="144468"/>
                    <a:pt x="89021" y="142998"/>
                    <a:pt x="96982" y="140103"/>
                  </a:cubicBezTo>
                  <a:close/>
                  <a:moveTo>
                    <a:pt x="16234" y="46095"/>
                  </a:moveTo>
                  <a:cubicBezTo>
                    <a:pt x="23237" y="31108"/>
                    <a:pt x="35609" y="19740"/>
                    <a:pt x="51110" y="14090"/>
                  </a:cubicBezTo>
                  <a:cubicBezTo>
                    <a:pt x="57927" y="11616"/>
                    <a:pt x="65023" y="10355"/>
                    <a:pt x="72214" y="10355"/>
                  </a:cubicBezTo>
                  <a:cubicBezTo>
                    <a:pt x="98149" y="10355"/>
                    <a:pt x="121540" y="26720"/>
                    <a:pt x="130411" y="51068"/>
                  </a:cubicBezTo>
                  <a:cubicBezTo>
                    <a:pt x="136060" y="66592"/>
                    <a:pt x="135337" y="83400"/>
                    <a:pt x="128356" y="98387"/>
                  </a:cubicBezTo>
                  <a:cubicBezTo>
                    <a:pt x="121376" y="113374"/>
                    <a:pt x="108981" y="124719"/>
                    <a:pt x="93433" y="130368"/>
                  </a:cubicBezTo>
                  <a:cubicBezTo>
                    <a:pt x="77933" y="136018"/>
                    <a:pt x="61148" y="135271"/>
                    <a:pt x="46138" y="128267"/>
                  </a:cubicBezTo>
                  <a:cubicBezTo>
                    <a:pt x="31151" y="121264"/>
                    <a:pt x="19782" y="108892"/>
                    <a:pt x="14133" y="93391"/>
                  </a:cubicBezTo>
                  <a:lnTo>
                    <a:pt x="14133" y="93391"/>
                  </a:lnTo>
                  <a:cubicBezTo>
                    <a:pt x="8483" y="77890"/>
                    <a:pt x="9231" y="61106"/>
                    <a:pt x="16234" y="46095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C15C262-3245-48AC-B649-92CFEF37ACC2}"/>
                </a:ext>
              </a:extLst>
            </p:cNvPr>
            <p:cNvSpPr/>
            <p:nvPr/>
          </p:nvSpPr>
          <p:spPr>
            <a:xfrm>
              <a:off x="5520160" y="257720"/>
              <a:ext cx="46400" cy="46421"/>
            </a:xfrm>
            <a:custGeom>
              <a:avLst/>
              <a:gdLst>
                <a:gd name="connsiteX0" fmla="*/ 23224 w 46400"/>
                <a:gd name="connsiteY0" fmla="*/ 46422 h 46421"/>
                <a:gd name="connsiteX1" fmla="*/ 31137 w 46400"/>
                <a:gd name="connsiteY1" fmla="*/ 45021 h 46421"/>
                <a:gd name="connsiteX2" fmla="*/ 45004 w 46400"/>
                <a:gd name="connsiteY2" fmla="*/ 15280 h 46421"/>
                <a:gd name="connsiteX3" fmla="*/ 33005 w 46400"/>
                <a:gd name="connsiteY3" fmla="*/ 2184 h 46421"/>
                <a:gd name="connsiteX4" fmla="*/ 15263 w 46400"/>
                <a:gd name="connsiteY4" fmla="*/ 1414 h 46421"/>
                <a:gd name="connsiteX5" fmla="*/ 1397 w 46400"/>
                <a:gd name="connsiteY5" fmla="*/ 31154 h 46421"/>
                <a:gd name="connsiteX6" fmla="*/ 23224 w 46400"/>
                <a:gd name="connsiteY6" fmla="*/ 46422 h 46421"/>
                <a:gd name="connsiteX7" fmla="*/ 11575 w 46400"/>
                <a:gd name="connsiteY7" fmla="*/ 17801 h 46421"/>
                <a:gd name="connsiteX8" fmla="*/ 18812 w 46400"/>
                <a:gd name="connsiteY8" fmla="*/ 11172 h 46421"/>
                <a:gd name="connsiteX9" fmla="*/ 23200 w 46400"/>
                <a:gd name="connsiteY9" fmla="*/ 10378 h 46421"/>
                <a:gd name="connsiteX10" fmla="*/ 28616 w 46400"/>
                <a:gd name="connsiteY10" fmla="*/ 11592 h 46421"/>
                <a:gd name="connsiteX11" fmla="*/ 35246 w 46400"/>
                <a:gd name="connsiteY11" fmla="*/ 18829 h 46421"/>
                <a:gd name="connsiteX12" fmla="*/ 34802 w 46400"/>
                <a:gd name="connsiteY12" fmla="*/ 28633 h 46421"/>
                <a:gd name="connsiteX13" fmla="*/ 27566 w 46400"/>
                <a:gd name="connsiteY13" fmla="*/ 35263 h 46421"/>
                <a:gd name="connsiteX14" fmla="*/ 27566 w 46400"/>
                <a:gd name="connsiteY14" fmla="*/ 35263 h 46421"/>
                <a:gd name="connsiteX15" fmla="*/ 17761 w 46400"/>
                <a:gd name="connsiteY15" fmla="*/ 34819 h 46421"/>
                <a:gd name="connsiteX16" fmla="*/ 11108 w 46400"/>
                <a:gd name="connsiteY16" fmla="*/ 27583 h 46421"/>
                <a:gd name="connsiteX17" fmla="*/ 11575 w 46400"/>
                <a:gd name="connsiteY17" fmla="*/ 17801 h 46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400" h="46421">
                  <a:moveTo>
                    <a:pt x="23224" y="46422"/>
                  </a:moveTo>
                  <a:cubicBezTo>
                    <a:pt x="25908" y="46422"/>
                    <a:pt x="28569" y="45955"/>
                    <a:pt x="31137" y="45021"/>
                  </a:cubicBezTo>
                  <a:cubicBezTo>
                    <a:pt x="43160" y="40632"/>
                    <a:pt x="49369" y="27303"/>
                    <a:pt x="45004" y="15280"/>
                  </a:cubicBezTo>
                  <a:cubicBezTo>
                    <a:pt x="42880" y="9468"/>
                    <a:pt x="38631" y="4822"/>
                    <a:pt x="33005" y="2184"/>
                  </a:cubicBezTo>
                  <a:cubicBezTo>
                    <a:pt x="27379" y="-430"/>
                    <a:pt x="21076" y="-711"/>
                    <a:pt x="15263" y="1414"/>
                  </a:cubicBezTo>
                  <a:cubicBezTo>
                    <a:pt x="3241" y="5802"/>
                    <a:pt x="-2969" y="19132"/>
                    <a:pt x="1397" y="31154"/>
                  </a:cubicBezTo>
                  <a:cubicBezTo>
                    <a:pt x="4735" y="40305"/>
                    <a:pt x="13512" y="46422"/>
                    <a:pt x="23224" y="46422"/>
                  </a:cubicBezTo>
                  <a:close/>
                  <a:moveTo>
                    <a:pt x="11575" y="17801"/>
                  </a:moveTo>
                  <a:cubicBezTo>
                    <a:pt x="13022" y="14697"/>
                    <a:pt x="15590" y="12339"/>
                    <a:pt x="18812" y="11172"/>
                  </a:cubicBezTo>
                  <a:cubicBezTo>
                    <a:pt x="20236" y="10658"/>
                    <a:pt x="21706" y="10378"/>
                    <a:pt x="23200" y="10378"/>
                  </a:cubicBezTo>
                  <a:cubicBezTo>
                    <a:pt x="25068" y="10378"/>
                    <a:pt x="26889" y="10775"/>
                    <a:pt x="28616" y="11592"/>
                  </a:cubicBezTo>
                  <a:cubicBezTo>
                    <a:pt x="31721" y="13039"/>
                    <a:pt x="34079" y="15607"/>
                    <a:pt x="35246" y="18829"/>
                  </a:cubicBezTo>
                  <a:cubicBezTo>
                    <a:pt x="36413" y="22050"/>
                    <a:pt x="36273" y="25528"/>
                    <a:pt x="34802" y="28633"/>
                  </a:cubicBezTo>
                  <a:cubicBezTo>
                    <a:pt x="33332" y="31738"/>
                    <a:pt x="30787" y="34096"/>
                    <a:pt x="27566" y="35263"/>
                  </a:cubicBezTo>
                  <a:lnTo>
                    <a:pt x="27566" y="35263"/>
                  </a:lnTo>
                  <a:cubicBezTo>
                    <a:pt x="24344" y="36430"/>
                    <a:pt x="20866" y="36267"/>
                    <a:pt x="17761" y="34819"/>
                  </a:cubicBezTo>
                  <a:cubicBezTo>
                    <a:pt x="14656" y="33372"/>
                    <a:pt x="12299" y="30804"/>
                    <a:pt x="11108" y="27583"/>
                  </a:cubicBezTo>
                  <a:cubicBezTo>
                    <a:pt x="9917" y="24361"/>
                    <a:pt x="10127" y="20930"/>
                    <a:pt x="11575" y="1780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051CBC1-AB89-4169-A6B8-109C72598731}"/>
                </a:ext>
              </a:extLst>
            </p:cNvPr>
            <p:cNvSpPr/>
            <p:nvPr/>
          </p:nvSpPr>
          <p:spPr>
            <a:xfrm>
              <a:off x="5475669" y="327049"/>
              <a:ext cx="28288" cy="28285"/>
            </a:xfrm>
            <a:custGeom>
              <a:avLst/>
              <a:gdLst>
                <a:gd name="connsiteX0" fmla="*/ 8140 w 28288"/>
                <a:gd name="connsiteY0" fmla="*/ 26955 h 28285"/>
                <a:gd name="connsiteX1" fmla="*/ 14116 w 28288"/>
                <a:gd name="connsiteY1" fmla="*/ 28286 h 28285"/>
                <a:gd name="connsiteX2" fmla="*/ 18971 w 28288"/>
                <a:gd name="connsiteY2" fmla="*/ 27422 h 28285"/>
                <a:gd name="connsiteX3" fmla="*/ 26955 w 28288"/>
                <a:gd name="connsiteY3" fmla="*/ 20115 h 28285"/>
                <a:gd name="connsiteX4" fmla="*/ 27422 w 28288"/>
                <a:gd name="connsiteY4" fmla="*/ 9307 h 28285"/>
                <a:gd name="connsiteX5" fmla="*/ 20115 w 28288"/>
                <a:gd name="connsiteY5" fmla="*/ 1323 h 28285"/>
                <a:gd name="connsiteX6" fmla="*/ 9307 w 28288"/>
                <a:gd name="connsiteY6" fmla="*/ 856 h 28285"/>
                <a:gd name="connsiteX7" fmla="*/ 1323 w 28288"/>
                <a:gd name="connsiteY7" fmla="*/ 8163 h 28285"/>
                <a:gd name="connsiteX8" fmla="*/ 856 w 28288"/>
                <a:gd name="connsiteY8" fmla="*/ 18971 h 28285"/>
                <a:gd name="connsiteX9" fmla="*/ 8140 w 28288"/>
                <a:gd name="connsiteY9" fmla="*/ 26955 h 28285"/>
                <a:gd name="connsiteX10" fmla="*/ 10684 w 28288"/>
                <a:gd name="connsiteY10" fmla="*/ 12552 h 28285"/>
                <a:gd name="connsiteX11" fmla="*/ 12832 w 28288"/>
                <a:gd name="connsiteY11" fmla="*/ 10591 h 28285"/>
                <a:gd name="connsiteX12" fmla="*/ 14116 w 28288"/>
                <a:gd name="connsiteY12" fmla="*/ 10357 h 28285"/>
                <a:gd name="connsiteX13" fmla="*/ 17664 w 28288"/>
                <a:gd name="connsiteY13" fmla="*/ 12855 h 28285"/>
                <a:gd name="connsiteX14" fmla="*/ 17547 w 28288"/>
                <a:gd name="connsiteY14" fmla="*/ 15750 h 28285"/>
                <a:gd name="connsiteX15" fmla="*/ 15423 w 28288"/>
                <a:gd name="connsiteY15" fmla="*/ 17688 h 28285"/>
                <a:gd name="connsiteX16" fmla="*/ 12529 w 28288"/>
                <a:gd name="connsiteY16" fmla="*/ 17571 h 28285"/>
                <a:gd name="connsiteX17" fmla="*/ 10567 w 28288"/>
                <a:gd name="connsiteY17" fmla="*/ 15423 h 28285"/>
                <a:gd name="connsiteX18" fmla="*/ 10684 w 28288"/>
                <a:gd name="connsiteY18" fmla="*/ 12552 h 2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8" h="28285">
                  <a:moveTo>
                    <a:pt x="8140" y="26955"/>
                  </a:moveTo>
                  <a:cubicBezTo>
                    <a:pt x="10031" y="27842"/>
                    <a:pt x="12038" y="28286"/>
                    <a:pt x="14116" y="28286"/>
                  </a:cubicBezTo>
                  <a:cubicBezTo>
                    <a:pt x="15750" y="28286"/>
                    <a:pt x="17384" y="28006"/>
                    <a:pt x="18971" y="27422"/>
                  </a:cubicBezTo>
                  <a:cubicBezTo>
                    <a:pt x="22520" y="26138"/>
                    <a:pt x="25345" y="23524"/>
                    <a:pt x="26955" y="20115"/>
                  </a:cubicBezTo>
                  <a:cubicBezTo>
                    <a:pt x="28543" y="16684"/>
                    <a:pt x="28729" y="12855"/>
                    <a:pt x="27422" y="9307"/>
                  </a:cubicBezTo>
                  <a:cubicBezTo>
                    <a:pt x="26115" y="5759"/>
                    <a:pt x="23524" y="2934"/>
                    <a:pt x="20115" y="1323"/>
                  </a:cubicBezTo>
                  <a:cubicBezTo>
                    <a:pt x="16684" y="-264"/>
                    <a:pt x="12855" y="-428"/>
                    <a:pt x="9307" y="856"/>
                  </a:cubicBezTo>
                  <a:cubicBezTo>
                    <a:pt x="5759" y="2140"/>
                    <a:pt x="2934" y="4755"/>
                    <a:pt x="1323" y="8163"/>
                  </a:cubicBezTo>
                  <a:cubicBezTo>
                    <a:pt x="-264" y="11595"/>
                    <a:pt x="-428" y="15423"/>
                    <a:pt x="856" y="18971"/>
                  </a:cubicBezTo>
                  <a:cubicBezTo>
                    <a:pt x="2117" y="22543"/>
                    <a:pt x="4708" y="25368"/>
                    <a:pt x="8140" y="26955"/>
                  </a:cubicBezTo>
                  <a:close/>
                  <a:moveTo>
                    <a:pt x="10684" y="12552"/>
                  </a:moveTo>
                  <a:cubicBezTo>
                    <a:pt x="11104" y="11641"/>
                    <a:pt x="11875" y="10941"/>
                    <a:pt x="12832" y="10591"/>
                  </a:cubicBezTo>
                  <a:cubicBezTo>
                    <a:pt x="13229" y="10451"/>
                    <a:pt x="13672" y="10357"/>
                    <a:pt x="14116" y="10357"/>
                  </a:cubicBezTo>
                  <a:cubicBezTo>
                    <a:pt x="15703" y="10357"/>
                    <a:pt x="17127" y="11361"/>
                    <a:pt x="17664" y="12855"/>
                  </a:cubicBezTo>
                  <a:cubicBezTo>
                    <a:pt x="18014" y="13812"/>
                    <a:pt x="17968" y="14840"/>
                    <a:pt x="17547" y="15750"/>
                  </a:cubicBezTo>
                  <a:cubicBezTo>
                    <a:pt x="17127" y="16660"/>
                    <a:pt x="16357" y="17361"/>
                    <a:pt x="15423" y="17688"/>
                  </a:cubicBezTo>
                  <a:cubicBezTo>
                    <a:pt x="14466" y="18038"/>
                    <a:pt x="13439" y="17991"/>
                    <a:pt x="12529" y="17571"/>
                  </a:cubicBezTo>
                  <a:cubicBezTo>
                    <a:pt x="11618" y="17151"/>
                    <a:pt x="10918" y="16380"/>
                    <a:pt x="10567" y="15423"/>
                  </a:cubicBezTo>
                  <a:cubicBezTo>
                    <a:pt x="10217" y="14489"/>
                    <a:pt x="10264" y="13462"/>
                    <a:pt x="10684" y="1255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8D67631-F1BE-4937-9A54-9E794CCBAB16}"/>
                </a:ext>
              </a:extLst>
            </p:cNvPr>
            <p:cNvSpPr/>
            <p:nvPr/>
          </p:nvSpPr>
          <p:spPr>
            <a:xfrm>
              <a:off x="5426232" y="214047"/>
              <a:ext cx="209596" cy="347955"/>
            </a:xfrm>
            <a:custGeom>
              <a:avLst/>
              <a:gdLst>
                <a:gd name="connsiteX0" fmla="*/ 209269 w 209596"/>
                <a:gd name="connsiteY0" fmla="*/ 328627 h 347955"/>
                <a:gd name="connsiteX1" fmla="*/ 169093 w 209596"/>
                <a:gd name="connsiteY1" fmla="*/ 218231 h 347955"/>
                <a:gd name="connsiteX2" fmla="*/ 162463 w 209596"/>
                <a:gd name="connsiteY2" fmla="*/ 215150 h 347955"/>
                <a:gd name="connsiteX3" fmla="*/ 162300 w 209596"/>
                <a:gd name="connsiteY3" fmla="*/ 215196 h 347955"/>
                <a:gd name="connsiteX4" fmla="*/ 153406 w 209596"/>
                <a:gd name="connsiteY4" fmla="*/ 190755 h 347955"/>
                <a:gd name="connsiteX5" fmla="*/ 198273 w 209596"/>
                <a:gd name="connsiteY5" fmla="*/ 67310 h 347955"/>
                <a:gd name="connsiteX6" fmla="*/ 145422 w 209596"/>
                <a:gd name="connsiteY6" fmla="*/ 9626 h 347955"/>
                <a:gd name="connsiteX7" fmla="*/ 67265 w 209596"/>
                <a:gd name="connsiteY7" fmla="*/ 6218 h 347955"/>
                <a:gd name="connsiteX8" fmla="*/ 6173 w 209596"/>
                <a:gd name="connsiteY8" fmla="*/ 137250 h 347955"/>
                <a:gd name="connsiteX9" fmla="*/ 59025 w 209596"/>
                <a:gd name="connsiteY9" fmla="*/ 194934 h 347955"/>
                <a:gd name="connsiteX10" fmla="*/ 102165 w 209596"/>
                <a:gd name="connsiteY10" fmla="*/ 204575 h 347955"/>
                <a:gd name="connsiteX11" fmla="*/ 119860 w 209596"/>
                <a:gd name="connsiteY11" fmla="*/ 202941 h 347955"/>
                <a:gd name="connsiteX12" fmla="*/ 128778 w 209596"/>
                <a:gd name="connsiteY12" fmla="*/ 227429 h 347955"/>
                <a:gd name="connsiteX13" fmla="*/ 128614 w 209596"/>
                <a:gd name="connsiteY13" fmla="*/ 227499 h 347955"/>
                <a:gd name="connsiteX14" fmla="*/ 125696 w 209596"/>
                <a:gd name="connsiteY14" fmla="*/ 230183 h 347955"/>
                <a:gd name="connsiteX15" fmla="*/ 125533 w 209596"/>
                <a:gd name="connsiteY15" fmla="*/ 234152 h 347955"/>
                <a:gd name="connsiteX16" fmla="*/ 165708 w 209596"/>
                <a:gd name="connsiteY16" fmla="*/ 344547 h 347955"/>
                <a:gd name="connsiteX17" fmla="*/ 168393 w 209596"/>
                <a:gd name="connsiteY17" fmla="*/ 347465 h 347955"/>
                <a:gd name="connsiteX18" fmla="*/ 170587 w 209596"/>
                <a:gd name="connsiteY18" fmla="*/ 347956 h 347955"/>
                <a:gd name="connsiteX19" fmla="*/ 172361 w 209596"/>
                <a:gd name="connsiteY19" fmla="*/ 347652 h 347955"/>
                <a:gd name="connsiteX20" fmla="*/ 206211 w 209596"/>
                <a:gd name="connsiteY20" fmla="*/ 335326 h 347955"/>
                <a:gd name="connsiteX21" fmla="*/ 209129 w 209596"/>
                <a:gd name="connsiteY21" fmla="*/ 332642 h 347955"/>
                <a:gd name="connsiteX22" fmla="*/ 209269 w 209596"/>
                <a:gd name="connsiteY22" fmla="*/ 328627 h 347955"/>
                <a:gd name="connsiteX23" fmla="*/ 164144 w 209596"/>
                <a:gd name="connsiteY23" fmla="*/ 234946 h 347955"/>
                <a:gd name="connsiteX24" fmla="*/ 140006 w 209596"/>
                <a:gd name="connsiteY24" fmla="*/ 243723 h 347955"/>
                <a:gd name="connsiteX25" fmla="*/ 136995 w 209596"/>
                <a:gd name="connsiteY25" fmla="*/ 235436 h 347955"/>
                <a:gd name="connsiteX26" fmla="*/ 161133 w 209596"/>
                <a:gd name="connsiteY26" fmla="*/ 226658 h 347955"/>
                <a:gd name="connsiteX27" fmla="*/ 164144 w 209596"/>
                <a:gd name="connsiteY27" fmla="*/ 234946 h 347955"/>
                <a:gd name="connsiteX28" fmla="*/ 15884 w 209596"/>
                <a:gd name="connsiteY28" fmla="*/ 133701 h 347955"/>
                <a:gd name="connsiteX29" fmla="*/ 18989 w 209596"/>
                <a:gd name="connsiteY29" fmla="*/ 63482 h 347955"/>
                <a:gd name="connsiteX30" fmla="*/ 70790 w 209596"/>
                <a:gd name="connsiteY30" fmla="*/ 15953 h 347955"/>
                <a:gd name="connsiteX31" fmla="*/ 102258 w 209596"/>
                <a:gd name="connsiteY31" fmla="*/ 10350 h 347955"/>
                <a:gd name="connsiteX32" fmla="*/ 141033 w 209596"/>
                <a:gd name="connsiteY32" fmla="*/ 19011 h 347955"/>
                <a:gd name="connsiteX33" fmla="*/ 188539 w 209596"/>
                <a:gd name="connsiteY33" fmla="*/ 70858 h 347955"/>
                <a:gd name="connsiteX34" fmla="*/ 144465 w 209596"/>
                <a:gd name="connsiteY34" fmla="*/ 183822 h 347955"/>
                <a:gd name="connsiteX35" fmla="*/ 122194 w 209596"/>
                <a:gd name="connsiteY35" fmla="*/ 191922 h 347955"/>
                <a:gd name="connsiteX36" fmla="*/ 63390 w 209596"/>
                <a:gd name="connsiteY36" fmla="*/ 185526 h 347955"/>
                <a:gd name="connsiteX37" fmla="*/ 63390 w 209596"/>
                <a:gd name="connsiteY37" fmla="*/ 185526 h 347955"/>
                <a:gd name="connsiteX38" fmla="*/ 15884 w 209596"/>
                <a:gd name="connsiteY38" fmla="*/ 133701 h 347955"/>
                <a:gd name="connsiteX39" fmla="*/ 138489 w 209596"/>
                <a:gd name="connsiteY39" fmla="*/ 223881 h 347955"/>
                <a:gd name="connsiteX40" fmla="*/ 130015 w 209596"/>
                <a:gd name="connsiteY40" fmla="*/ 200630 h 347955"/>
                <a:gd name="connsiteX41" fmla="*/ 137158 w 209596"/>
                <a:gd name="connsiteY41" fmla="*/ 198342 h 347955"/>
                <a:gd name="connsiteX42" fmla="*/ 144091 w 209596"/>
                <a:gd name="connsiteY42" fmla="*/ 195517 h 347955"/>
                <a:gd name="connsiteX43" fmla="*/ 152542 w 209596"/>
                <a:gd name="connsiteY43" fmla="*/ 218745 h 347955"/>
                <a:gd name="connsiteX44" fmla="*/ 138489 w 209596"/>
                <a:gd name="connsiteY44" fmla="*/ 223881 h 347955"/>
                <a:gd name="connsiteX45" fmla="*/ 197760 w 209596"/>
                <a:gd name="connsiteY45" fmla="*/ 327296 h 347955"/>
                <a:gd name="connsiteX46" fmla="*/ 173622 w 209596"/>
                <a:gd name="connsiteY46" fmla="*/ 336073 h 347955"/>
                <a:gd name="connsiteX47" fmla="*/ 143554 w 209596"/>
                <a:gd name="connsiteY47" fmla="*/ 253458 h 347955"/>
                <a:gd name="connsiteX48" fmla="*/ 167692 w 209596"/>
                <a:gd name="connsiteY48" fmla="*/ 244680 h 347955"/>
                <a:gd name="connsiteX49" fmla="*/ 197760 w 209596"/>
                <a:gd name="connsiteY49" fmla="*/ 327296 h 34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9596" h="347955">
                  <a:moveTo>
                    <a:pt x="209269" y="328627"/>
                  </a:moveTo>
                  <a:lnTo>
                    <a:pt x="169093" y="218231"/>
                  </a:lnTo>
                  <a:cubicBezTo>
                    <a:pt x="168113" y="215570"/>
                    <a:pt x="165148" y="214169"/>
                    <a:pt x="162463" y="215150"/>
                  </a:cubicBezTo>
                  <a:lnTo>
                    <a:pt x="162300" y="215196"/>
                  </a:lnTo>
                  <a:lnTo>
                    <a:pt x="153406" y="190755"/>
                  </a:lnTo>
                  <a:cubicBezTo>
                    <a:pt x="195822" y="166220"/>
                    <a:pt x="215081" y="113532"/>
                    <a:pt x="198273" y="67310"/>
                  </a:cubicBezTo>
                  <a:cubicBezTo>
                    <a:pt x="188936" y="41655"/>
                    <a:pt x="170167" y="21158"/>
                    <a:pt x="145422" y="9626"/>
                  </a:cubicBezTo>
                  <a:cubicBezTo>
                    <a:pt x="120677" y="-1906"/>
                    <a:pt x="92920" y="-3120"/>
                    <a:pt x="67265" y="6218"/>
                  </a:cubicBezTo>
                  <a:cubicBezTo>
                    <a:pt x="14297" y="25500"/>
                    <a:pt x="-13109" y="84281"/>
                    <a:pt x="6173" y="137250"/>
                  </a:cubicBezTo>
                  <a:cubicBezTo>
                    <a:pt x="15511" y="162905"/>
                    <a:pt x="34280" y="183401"/>
                    <a:pt x="59025" y="194934"/>
                  </a:cubicBezTo>
                  <a:cubicBezTo>
                    <a:pt x="72728" y="201330"/>
                    <a:pt x="87248" y="204575"/>
                    <a:pt x="102165" y="204575"/>
                  </a:cubicBezTo>
                  <a:cubicBezTo>
                    <a:pt x="107884" y="204575"/>
                    <a:pt x="113814" y="204038"/>
                    <a:pt x="119860" y="202941"/>
                  </a:cubicBezTo>
                  <a:lnTo>
                    <a:pt x="128778" y="227429"/>
                  </a:lnTo>
                  <a:lnTo>
                    <a:pt x="128614" y="227499"/>
                  </a:lnTo>
                  <a:cubicBezTo>
                    <a:pt x="127330" y="227966"/>
                    <a:pt x="126280" y="228946"/>
                    <a:pt x="125696" y="230183"/>
                  </a:cubicBezTo>
                  <a:cubicBezTo>
                    <a:pt x="125112" y="231421"/>
                    <a:pt x="125042" y="232845"/>
                    <a:pt x="125533" y="234152"/>
                  </a:cubicBezTo>
                  <a:lnTo>
                    <a:pt x="165708" y="344547"/>
                  </a:lnTo>
                  <a:cubicBezTo>
                    <a:pt x="166175" y="345831"/>
                    <a:pt x="167132" y="346882"/>
                    <a:pt x="168393" y="347465"/>
                  </a:cubicBezTo>
                  <a:cubicBezTo>
                    <a:pt x="169070" y="347792"/>
                    <a:pt x="169840" y="347956"/>
                    <a:pt x="170587" y="347956"/>
                  </a:cubicBezTo>
                  <a:cubicBezTo>
                    <a:pt x="171194" y="347956"/>
                    <a:pt x="171801" y="347839"/>
                    <a:pt x="172361" y="347652"/>
                  </a:cubicBezTo>
                  <a:lnTo>
                    <a:pt x="206211" y="335326"/>
                  </a:lnTo>
                  <a:cubicBezTo>
                    <a:pt x="207518" y="334859"/>
                    <a:pt x="208545" y="333902"/>
                    <a:pt x="209129" y="332642"/>
                  </a:cubicBezTo>
                  <a:cubicBezTo>
                    <a:pt x="209689" y="331334"/>
                    <a:pt x="209759" y="329934"/>
                    <a:pt x="209269" y="328627"/>
                  </a:cubicBezTo>
                  <a:close/>
                  <a:moveTo>
                    <a:pt x="164144" y="234946"/>
                  </a:moveTo>
                  <a:lnTo>
                    <a:pt x="140006" y="243723"/>
                  </a:lnTo>
                  <a:lnTo>
                    <a:pt x="136995" y="235436"/>
                  </a:lnTo>
                  <a:lnTo>
                    <a:pt x="161133" y="226658"/>
                  </a:lnTo>
                  <a:lnTo>
                    <a:pt x="164144" y="234946"/>
                  </a:lnTo>
                  <a:close/>
                  <a:moveTo>
                    <a:pt x="15884" y="133701"/>
                  </a:moveTo>
                  <a:cubicBezTo>
                    <a:pt x="7504" y="110684"/>
                    <a:pt x="8601" y="85752"/>
                    <a:pt x="18989" y="63482"/>
                  </a:cubicBezTo>
                  <a:cubicBezTo>
                    <a:pt x="29377" y="41211"/>
                    <a:pt x="47773" y="24333"/>
                    <a:pt x="70790" y="15953"/>
                  </a:cubicBezTo>
                  <a:cubicBezTo>
                    <a:pt x="80968" y="12241"/>
                    <a:pt x="91567" y="10350"/>
                    <a:pt x="102258" y="10350"/>
                  </a:cubicBezTo>
                  <a:cubicBezTo>
                    <a:pt x="115658" y="10350"/>
                    <a:pt x="128708" y="13268"/>
                    <a:pt x="141033" y="19011"/>
                  </a:cubicBezTo>
                  <a:cubicBezTo>
                    <a:pt x="163280" y="29376"/>
                    <a:pt x="180135" y="47794"/>
                    <a:pt x="188539" y="70858"/>
                  </a:cubicBezTo>
                  <a:cubicBezTo>
                    <a:pt x="204296" y="114139"/>
                    <a:pt x="185341" y="162695"/>
                    <a:pt x="144465" y="183822"/>
                  </a:cubicBezTo>
                  <a:lnTo>
                    <a:pt x="122194" y="191922"/>
                  </a:lnTo>
                  <a:cubicBezTo>
                    <a:pt x="102305" y="196404"/>
                    <a:pt x="81972" y="194187"/>
                    <a:pt x="63390" y="185526"/>
                  </a:cubicBezTo>
                  <a:lnTo>
                    <a:pt x="63390" y="185526"/>
                  </a:lnTo>
                  <a:cubicBezTo>
                    <a:pt x="41143" y="175161"/>
                    <a:pt x="24265" y="156766"/>
                    <a:pt x="15884" y="133701"/>
                  </a:cubicBezTo>
                  <a:close/>
                  <a:moveTo>
                    <a:pt x="138489" y="223881"/>
                  </a:moveTo>
                  <a:lnTo>
                    <a:pt x="130015" y="200630"/>
                  </a:lnTo>
                  <a:cubicBezTo>
                    <a:pt x="132559" y="199929"/>
                    <a:pt x="134917" y="199159"/>
                    <a:pt x="137158" y="198342"/>
                  </a:cubicBezTo>
                  <a:cubicBezTo>
                    <a:pt x="139469" y="197501"/>
                    <a:pt x="141804" y="196544"/>
                    <a:pt x="144091" y="195517"/>
                  </a:cubicBezTo>
                  <a:lnTo>
                    <a:pt x="152542" y="218745"/>
                  </a:lnTo>
                  <a:lnTo>
                    <a:pt x="138489" y="223881"/>
                  </a:lnTo>
                  <a:close/>
                  <a:moveTo>
                    <a:pt x="197760" y="327296"/>
                  </a:moveTo>
                  <a:lnTo>
                    <a:pt x="173622" y="336073"/>
                  </a:lnTo>
                  <a:lnTo>
                    <a:pt x="143554" y="253458"/>
                  </a:lnTo>
                  <a:lnTo>
                    <a:pt x="167692" y="244680"/>
                  </a:lnTo>
                  <a:lnTo>
                    <a:pt x="197760" y="327296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07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13784" y="4632749"/>
            <a:ext cx="189222" cy="225333"/>
            <a:chOff x="3227370" y="169398"/>
            <a:chExt cx="266545" cy="317412"/>
          </a:xfrm>
          <a:solidFill>
            <a:schemeClr val="bg2"/>
          </a:soli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677C305-ED73-443B-B233-1FC90A2A7D7A}"/>
                </a:ext>
              </a:extLst>
            </p:cNvPr>
            <p:cNvSpPr/>
            <p:nvPr/>
          </p:nvSpPr>
          <p:spPr>
            <a:xfrm>
              <a:off x="3227370" y="169398"/>
              <a:ext cx="266545" cy="317412"/>
            </a:xfrm>
            <a:custGeom>
              <a:avLst/>
              <a:gdLst>
                <a:gd name="connsiteX0" fmla="*/ 244298 w 266545"/>
                <a:gd name="connsiteY0" fmla="*/ 110465 h 317412"/>
                <a:gd name="connsiteX1" fmla="*/ 259239 w 266545"/>
                <a:gd name="connsiteY1" fmla="*/ 95525 h 317412"/>
                <a:gd name="connsiteX2" fmla="*/ 260756 w 266545"/>
                <a:gd name="connsiteY2" fmla="*/ 91860 h 317412"/>
                <a:gd name="connsiteX3" fmla="*/ 259239 w 266545"/>
                <a:gd name="connsiteY3" fmla="*/ 88195 h 317412"/>
                <a:gd name="connsiteX4" fmla="*/ 230012 w 266545"/>
                <a:gd name="connsiteY4" fmla="*/ 58991 h 317412"/>
                <a:gd name="connsiteX5" fmla="*/ 222682 w 266545"/>
                <a:gd name="connsiteY5" fmla="*/ 58991 h 317412"/>
                <a:gd name="connsiteX6" fmla="*/ 207881 w 266545"/>
                <a:gd name="connsiteY6" fmla="*/ 73791 h 317412"/>
                <a:gd name="connsiteX7" fmla="*/ 154283 w 266545"/>
                <a:gd name="connsiteY7" fmla="*/ 52548 h 317412"/>
                <a:gd name="connsiteX8" fmla="*/ 154283 w 266545"/>
                <a:gd name="connsiteY8" fmla="*/ 35320 h 317412"/>
                <a:gd name="connsiteX9" fmla="*/ 167846 w 266545"/>
                <a:gd name="connsiteY9" fmla="*/ 35320 h 317412"/>
                <a:gd name="connsiteX10" fmla="*/ 173028 w 266545"/>
                <a:gd name="connsiteY10" fmla="*/ 30138 h 317412"/>
                <a:gd name="connsiteX11" fmla="*/ 173028 w 266545"/>
                <a:gd name="connsiteY11" fmla="*/ 5182 h 317412"/>
                <a:gd name="connsiteX12" fmla="*/ 167846 w 266545"/>
                <a:gd name="connsiteY12" fmla="*/ 0 h 317412"/>
                <a:gd name="connsiteX13" fmla="*/ 99727 w 266545"/>
                <a:gd name="connsiteY13" fmla="*/ 0 h 317412"/>
                <a:gd name="connsiteX14" fmla="*/ 94545 w 266545"/>
                <a:gd name="connsiteY14" fmla="*/ 5182 h 317412"/>
                <a:gd name="connsiteX15" fmla="*/ 94545 w 266545"/>
                <a:gd name="connsiteY15" fmla="*/ 30138 h 317412"/>
                <a:gd name="connsiteX16" fmla="*/ 99727 w 266545"/>
                <a:gd name="connsiteY16" fmla="*/ 35320 h 317412"/>
                <a:gd name="connsiteX17" fmla="*/ 112286 w 266545"/>
                <a:gd name="connsiteY17" fmla="*/ 35320 h 317412"/>
                <a:gd name="connsiteX18" fmla="*/ 112286 w 266545"/>
                <a:gd name="connsiteY18" fmla="*/ 52548 h 317412"/>
                <a:gd name="connsiteX19" fmla="*/ 58314 w 266545"/>
                <a:gd name="connsiteY19" fmla="*/ 74048 h 317412"/>
                <a:gd name="connsiteX20" fmla="*/ 43584 w 266545"/>
                <a:gd name="connsiteY20" fmla="*/ 59318 h 317412"/>
                <a:gd name="connsiteX21" fmla="*/ 36254 w 266545"/>
                <a:gd name="connsiteY21" fmla="*/ 59318 h 317412"/>
                <a:gd name="connsiteX22" fmla="*/ 7680 w 266545"/>
                <a:gd name="connsiteY22" fmla="*/ 87891 h 317412"/>
                <a:gd name="connsiteX23" fmla="*/ 7680 w 266545"/>
                <a:gd name="connsiteY23" fmla="*/ 95222 h 317412"/>
                <a:gd name="connsiteX24" fmla="*/ 22551 w 266545"/>
                <a:gd name="connsiteY24" fmla="*/ 110092 h 317412"/>
                <a:gd name="connsiteX25" fmla="*/ 0 w 266545"/>
                <a:gd name="connsiteY25" fmla="*/ 184140 h 317412"/>
                <a:gd name="connsiteX26" fmla="*/ 133273 w 266545"/>
                <a:gd name="connsiteY26" fmla="*/ 317413 h 317412"/>
                <a:gd name="connsiteX27" fmla="*/ 266545 w 266545"/>
                <a:gd name="connsiteY27" fmla="*/ 184140 h 317412"/>
                <a:gd name="connsiteX28" fmla="*/ 244298 w 266545"/>
                <a:gd name="connsiteY28" fmla="*/ 110465 h 317412"/>
                <a:gd name="connsiteX29" fmla="*/ 18675 w 266545"/>
                <a:gd name="connsiteY29" fmla="*/ 91556 h 317412"/>
                <a:gd name="connsiteX30" fmla="*/ 39919 w 266545"/>
                <a:gd name="connsiteY30" fmla="*/ 70313 h 317412"/>
                <a:gd name="connsiteX31" fmla="*/ 48556 w 266545"/>
                <a:gd name="connsiteY31" fmla="*/ 78951 h 317412"/>
                <a:gd name="connsiteX32" fmla="*/ 27313 w 266545"/>
                <a:gd name="connsiteY32" fmla="*/ 100194 h 317412"/>
                <a:gd name="connsiteX33" fmla="*/ 18675 w 266545"/>
                <a:gd name="connsiteY33" fmla="*/ 91556 h 317412"/>
                <a:gd name="connsiteX34" fmla="*/ 256227 w 266545"/>
                <a:gd name="connsiteY34" fmla="*/ 184140 h 317412"/>
                <a:gd name="connsiteX35" fmla="*/ 133296 w 266545"/>
                <a:gd name="connsiteY35" fmla="*/ 307048 h 317412"/>
                <a:gd name="connsiteX36" fmla="*/ 10388 w 266545"/>
                <a:gd name="connsiteY36" fmla="*/ 184140 h 317412"/>
                <a:gd name="connsiteX37" fmla="*/ 133296 w 266545"/>
                <a:gd name="connsiteY37" fmla="*/ 61209 h 317412"/>
                <a:gd name="connsiteX38" fmla="*/ 256227 w 266545"/>
                <a:gd name="connsiteY38" fmla="*/ 184140 h 317412"/>
                <a:gd name="connsiteX39" fmla="*/ 217709 w 266545"/>
                <a:gd name="connsiteY39" fmla="*/ 78600 h 317412"/>
                <a:gd name="connsiteX40" fmla="*/ 226347 w 266545"/>
                <a:gd name="connsiteY40" fmla="*/ 69963 h 317412"/>
                <a:gd name="connsiteX41" fmla="*/ 248244 w 266545"/>
                <a:gd name="connsiteY41" fmla="*/ 91860 h 317412"/>
                <a:gd name="connsiteX42" fmla="*/ 239606 w 266545"/>
                <a:gd name="connsiteY42" fmla="*/ 100497 h 317412"/>
                <a:gd name="connsiteX43" fmla="*/ 217709 w 266545"/>
                <a:gd name="connsiteY43" fmla="*/ 78600 h 317412"/>
                <a:gd name="connsiteX44" fmla="*/ 162687 w 266545"/>
                <a:gd name="connsiteY44" fmla="*/ 10342 h 317412"/>
                <a:gd name="connsiteX45" fmla="*/ 162687 w 266545"/>
                <a:gd name="connsiteY45" fmla="*/ 24932 h 317412"/>
                <a:gd name="connsiteX46" fmla="*/ 104933 w 266545"/>
                <a:gd name="connsiteY46" fmla="*/ 24932 h 317412"/>
                <a:gd name="connsiteX47" fmla="*/ 104933 w 266545"/>
                <a:gd name="connsiteY47" fmla="*/ 10342 h 317412"/>
                <a:gd name="connsiteX48" fmla="*/ 162687 w 266545"/>
                <a:gd name="connsiteY48" fmla="*/ 10342 h 317412"/>
                <a:gd name="connsiteX49" fmla="*/ 143941 w 266545"/>
                <a:gd name="connsiteY49" fmla="*/ 35297 h 317412"/>
                <a:gd name="connsiteX50" fmla="*/ 143941 w 266545"/>
                <a:gd name="connsiteY50" fmla="*/ 51287 h 317412"/>
                <a:gd name="connsiteX51" fmla="*/ 133296 w 266545"/>
                <a:gd name="connsiteY51" fmla="*/ 50867 h 317412"/>
                <a:gd name="connsiteX52" fmla="*/ 122651 w 266545"/>
                <a:gd name="connsiteY52" fmla="*/ 51287 h 317412"/>
                <a:gd name="connsiteX53" fmla="*/ 122651 w 266545"/>
                <a:gd name="connsiteY53" fmla="*/ 35297 h 317412"/>
                <a:gd name="connsiteX54" fmla="*/ 143941 w 266545"/>
                <a:gd name="connsiteY54" fmla="*/ 35297 h 31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66545" h="317412">
                  <a:moveTo>
                    <a:pt x="244298" y="110465"/>
                  </a:moveTo>
                  <a:lnTo>
                    <a:pt x="259239" y="95525"/>
                  </a:lnTo>
                  <a:cubicBezTo>
                    <a:pt x="260219" y="94545"/>
                    <a:pt x="260756" y="93237"/>
                    <a:pt x="260756" y="91860"/>
                  </a:cubicBezTo>
                  <a:cubicBezTo>
                    <a:pt x="260756" y="90483"/>
                    <a:pt x="260219" y="89175"/>
                    <a:pt x="259239" y="88195"/>
                  </a:cubicBezTo>
                  <a:lnTo>
                    <a:pt x="230012" y="58991"/>
                  </a:lnTo>
                  <a:cubicBezTo>
                    <a:pt x="228121" y="57100"/>
                    <a:pt x="224572" y="57100"/>
                    <a:pt x="222682" y="58991"/>
                  </a:cubicBezTo>
                  <a:lnTo>
                    <a:pt x="207881" y="73791"/>
                  </a:lnTo>
                  <a:cubicBezTo>
                    <a:pt x="191820" y="62890"/>
                    <a:pt x="173355" y="55583"/>
                    <a:pt x="154283" y="52548"/>
                  </a:cubicBezTo>
                  <a:lnTo>
                    <a:pt x="154283" y="35320"/>
                  </a:lnTo>
                  <a:lnTo>
                    <a:pt x="167846" y="35320"/>
                  </a:lnTo>
                  <a:cubicBezTo>
                    <a:pt x="170694" y="35320"/>
                    <a:pt x="173028" y="32986"/>
                    <a:pt x="173028" y="30138"/>
                  </a:cubicBezTo>
                  <a:lnTo>
                    <a:pt x="173028" y="5182"/>
                  </a:lnTo>
                  <a:cubicBezTo>
                    <a:pt x="173028" y="2334"/>
                    <a:pt x="170694" y="0"/>
                    <a:pt x="167846" y="0"/>
                  </a:cubicBezTo>
                  <a:lnTo>
                    <a:pt x="99727" y="0"/>
                  </a:lnTo>
                  <a:cubicBezTo>
                    <a:pt x="96879" y="0"/>
                    <a:pt x="94545" y="2334"/>
                    <a:pt x="94545" y="5182"/>
                  </a:cubicBezTo>
                  <a:lnTo>
                    <a:pt x="94545" y="30138"/>
                  </a:lnTo>
                  <a:cubicBezTo>
                    <a:pt x="94545" y="32986"/>
                    <a:pt x="96879" y="35320"/>
                    <a:pt x="99727" y="35320"/>
                  </a:cubicBezTo>
                  <a:lnTo>
                    <a:pt x="112286" y="35320"/>
                  </a:lnTo>
                  <a:lnTo>
                    <a:pt x="112286" y="52548"/>
                  </a:lnTo>
                  <a:cubicBezTo>
                    <a:pt x="93051" y="55606"/>
                    <a:pt x="74468" y="63006"/>
                    <a:pt x="58314" y="74048"/>
                  </a:cubicBezTo>
                  <a:lnTo>
                    <a:pt x="43584" y="59318"/>
                  </a:lnTo>
                  <a:cubicBezTo>
                    <a:pt x="41623" y="57357"/>
                    <a:pt x="38215" y="57357"/>
                    <a:pt x="36254" y="59318"/>
                  </a:cubicBezTo>
                  <a:lnTo>
                    <a:pt x="7680" y="87891"/>
                  </a:lnTo>
                  <a:cubicBezTo>
                    <a:pt x="5673" y="89922"/>
                    <a:pt x="5673" y="93191"/>
                    <a:pt x="7680" y="95222"/>
                  </a:cubicBezTo>
                  <a:lnTo>
                    <a:pt x="22551" y="110092"/>
                  </a:lnTo>
                  <a:cubicBezTo>
                    <a:pt x="7797" y="132082"/>
                    <a:pt x="0" y="157644"/>
                    <a:pt x="0" y="184140"/>
                  </a:cubicBezTo>
                  <a:cubicBezTo>
                    <a:pt x="0" y="257628"/>
                    <a:pt x="59785" y="317413"/>
                    <a:pt x="133273" y="317413"/>
                  </a:cubicBezTo>
                  <a:cubicBezTo>
                    <a:pt x="206761" y="317413"/>
                    <a:pt x="266545" y="257628"/>
                    <a:pt x="266545" y="184140"/>
                  </a:cubicBezTo>
                  <a:cubicBezTo>
                    <a:pt x="266569" y="157784"/>
                    <a:pt x="258889" y="132362"/>
                    <a:pt x="244298" y="110465"/>
                  </a:cubicBezTo>
                  <a:close/>
                  <a:moveTo>
                    <a:pt x="18675" y="91556"/>
                  </a:moveTo>
                  <a:lnTo>
                    <a:pt x="39919" y="70313"/>
                  </a:lnTo>
                  <a:lnTo>
                    <a:pt x="48556" y="78951"/>
                  </a:lnTo>
                  <a:lnTo>
                    <a:pt x="27313" y="100194"/>
                  </a:lnTo>
                  <a:lnTo>
                    <a:pt x="18675" y="91556"/>
                  </a:lnTo>
                  <a:close/>
                  <a:moveTo>
                    <a:pt x="256227" y="184140"/>
                  </a:moveTo>
                  <a:cubicBezTo>
                    <a:pt x="256227" y="251909"/>
                    <a:pt x="201088" y="307048"/>
                    <a:pt x="133296" y="307048"/>
                  </a:cubicBezTo>
                  <a:cubicBezTo>
                    <a:pt x="65528" y="307048"/>
                    <a:pt x="10388" y="251909"/>
                    <a:pt x="10388" y="184140"/>
                  </a:cubicBezTo>
                  <a:cubicBezTo>
                    <a:pt x="10388" y="116348"/>
                    <a:pt x="65528" y="61209"/>
                    <a:pt x="133296" y="61209"/>
                  </a:cubicBezTo>
                  <a:cubicBezTo>
                    <a:pt x="201088" y="61209"/>
                    <a:pt x="256227" y="116348"/>
                    <a:pt x="256227" y="184140"/>
                  </a:cubicBezTo>
                  <a:close/>
                  <a:moveTo>
                    <a:pt x="217709" y="78600"/>
                  </a:moveTo>
                  <a:lnTo>
                    <a:pt x="226347" y="69963"/>
                  </a:lnTo>
                  <a:lnTo>
                    <a:pt x="248244" y="91860"/>
                  </a:lnTo>
                  <a:lnTo>
                    <a:pt x="239606" y="100497"/>
                  </a:lnTo>
                  <a:lnTo>
                    <a:pt x="217709" y="78600"/>
                  </a:lnTo>
                  <a:close/>
                  <a:moveTo>
                    <a:pt x="162687" y="10342"/>
                  </a:moveTo>
                  <a:lnTo>
                    <a:pt x="162687" y="24932"/>
                  </a:lnTo>
                  <a:lnTo>
                    <a:pt x="104933" y="24932"/>
                  </a:lnTo>
                  <a:lnTo>
                    <a:pt x="104933" y="10342"/>
                  </a:lnTo>
                  <a:lnTo>
                    <a:pt x="162687" y="10342"/>
                  </a:lnTo>
                  <a:close/>
                  <a:moveTo>
                    <a:pt x="143941" y="35297"/>
                  </a:moveTo>
                  <a:lnTo>
                    <a:pt x="143941" y="51287"/>
                  </a:lnTo>
                  <a:cubicBezTo>
                    <a:pt x="140369" y="51007"/>
                    <a:pt x="136798" y="50867"/>
                    <a:pt x="133296" y="50867"/>
                  </a:cubicBezTo>
                  <a:cubicBezTo>
                    <a:pt x="129794" y="50867"/>
                    <a:pt x="126223" y="51007"/>
                    <a:pt x="122651" y="51287"/>
                  </a:cubicBezTo>
                  <a:lnTo>
                    <a:pt x="122651" y="35297"/>
                  </a:lnTo>
                  <a:lnTo>
                    <a:pt x="143941" y="35297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89A652D-608F-4086-BE9D-890E2875F60C}"/>
                </a:ext>
              </a:extLst>
            </p:cNvPr>
            <p:cNvSpPr/>
            <p:nvPr/>
          </p:nvSpPr>
          <p:spPr>
            <a:xfrm>
              <a:off x="3266986" y="259857"/>
              <a:ext cx="187361" cy="187361"/>
            </a:xfrm>
            <a:custGeom>
              <a:avLst/>
              <a:gdLst>
                <a:gd name="connsiteX0" fmla="*/ 93681 w 187361"/>
                <a:gd name="connsiteY0" fmla="*/ 0 h 187361"/>
                <a:gd name="connsiteX1" fmla="*/ 0 w 187361"/>
                <a:gd name="connsiteY1" fmla="*/ 93681 h 187361"/>
                <a:gd name="connsiteX2" fmla="*/ 93681 w 187361"/>
                <a:gd name="connsiteY2" fmla="*/ 187362 h 187361"/>
                <a:gd name="connsiteX3" fmla="*/ 187362 w 187361"/>
                <a:gd name="connsiteY3" fmla="*/ 93681 h 187361"/>
                <a:gd name="connsiteX4" fmla="*/ 93681 w 187361"/>
                <a:gd name="connsiteY4" fmla="*/ 0 h 187361"/>
                <a:gd name="connsiteX5" fmla="*/ 177020 w 187361"/>
                <a:gd name="connsiteY5" fmla="*/ 93681 h 187361"/>
                <a:gd name="connsiteX6" fmla="*/ 93704 w 187361"/>
                <a:gd name="connsiteY6" fmla="*/ 176997 h 187361"/>
                <a:gd name="connsiteX7" fmla="*/ 10388 w 187361"/>
                <a:gd name="connsiteY7" fmla="*/ 93681 h 187361"/>
                <a:gd name="connsiteX8" fmla="*/ 93704 w 187361"/>
                <a:gd name="connsiteY8" fmla="*/ 10342 h 187361"/>
                <a:gd name="connsiteX9" fmla="*/ 177020 w 187361"/>
                <a:gd name="connsiteY9" fmla="*/ 93681 h 187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361" h="187361">
                  <a:moveTo>
                    <a:pt x="93681" y="0"/>
                  </a:moveTo>
                  <a:cubicBezTo>
                    <a:pt x="42020" y="0"/>
                    <a:pt x="0" y="42020"/>
                    <a:pt x="0" y="93681"/>
                  </a:cubicBezTo>
                  <a:cubicBezTo>
                    <a:pt x="0" y="145342"/>
                    <a:pt x="42020" y="187362"/>
                    <a:pt x="93681" y="187362"/>
                  </a:cubicBezTo>
                  <a:cubicBezTo>
                    <a:pt x="145342" y="187362"/>
                    <a:pt x="187362" y="145342"/>
                    <a:pt x="187362" y="93681"/>
                  </a:cubicBezTo>
                  <a:cubicBezTo>
                    <a:pt x="187362" y="42020"/>
                    <a:pt x="145342" y="0"/>
                    <a:pt x="93681" y="0"/>
                  </a:cubicBezTo>
                  <a:close/>
                  <a:moveTo>
                    <a:pt x="177020" y="93681"/>
                  </a:moveTo>
                  <a:cubicBezTo>
                    <a:pt x="177020" y="139622"/>
                    <a:pt x="139646" y="176997"/>
                    <a:pt x="93704" y="176997"/>
                  </a:cubicBezTo>
                  <a:cubicBezTo>
                    <a:pt x="47762" y="176997"/>
                    <a:pt x="10388" y="139622"/>
                    <a:pt x="10388" y="93681"/>
                  </a:cubicBezTo>
                  <a:cubicBezTo>
                    <a:pt x="10388" y="47739"/>
                    <a:pt x="47762" y="10342"/>
                    <a:pt x="93704" y="10342"/>
                  </a:cubicBezTo>
                  <a:cubicBezTo>
                    <a:pt x="139646" y="10342"/>
                    <a:pt x="177020" y="47739"/>
                    <a:pt x="177020" y="9368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8E06745-7B7A-4861-A68C-18D96B11DC69}"/>
                </a:ext>
              </a:extLst>
            </p:cNvPr>
            <p:cNvSpPr/>
            <p:nvPr/>
          </p:nvSpPr>
          <p:spPr>
            <a:xfrm>
              <a:off x="3355484" y="285162"/>
              <a:ext cx="10364" cy="73534"/>
            </a:xfrm>
            <a:custGeom>
              <a:avLst/>
              <a:gdLst>
                <a:gd name="connsiteX0" fmla="*/ 5182 w 10364"/>
                <a:gd name="connsiteY0" fmla="*/ 0 h 73534"/>
                <a:gd name="connsiteX1" fmla="*/ 0 w 10364"/>
                <a:gd name="connsiteY1" fmla="*/ 5182 h 73534"/>
                <a:gd name="connsiteX2" fmla="*/ 0 w 10364"/>
                <a:gd name="connsiteY2" fmla="*/ 68352 h 73534"/>
                <a:gd name="connsiteX3" fmla="*/ 5182 w 10364"/>
                <a:gd name="connsiteY3" fmla="*/ 73535 h 73534"/>
                <a:gd name="connsiteX4" fmla="*/ 10365 w 10364"/>
                <a:gd name="connsiteY4" fmla="*/ 68352 h 73534"/>
                <a:gd name="connsiteX5" fmla="*/ 10365 w 10364"/>
                <a:gd name="connsiteY5" fmla="*/ 5182 h 73534"/>
                <a:gd name="connsiteX6" fmla="*/ 5182 w 10364"/>
                <a:gd name="connsiteY6" fmla="*/ 0 h 7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4" h="73534">
                  <a:moveTo>
                    <a:pt x="5182" y="0"/>
                  </a:moveTo>
                  <a:cubicBezTo>
                    <a:pt x="2334" y="0"/>
                    <a:pt x="0" y="2334"/>
                    <a:pt x="0" y="5182"/>
                  </a:cubicBezTo>
                  <a:lnTo>
                    <a:pt x="0" y="68352"/>
                  </a:lnTo>
                  <a:cubicBezTo>
                    <a:pt x="0" y="71200"/>
                    <a:pt x="2334" y="73535"/>
                    <a:pt x="5182" y="73535"/>
                  </a:cubicBezTo>
                  <a:cubicBezTo>
                    <a:pt x="8030" y="73535"/>
                    <a:pt x="10365" y="71200"/>
                    <a:pt x="10365" y="68352"/>
                  </a:cubicBezTo>
                  <a:lnTo>
                    <a:pt x="10365" y="5182"/>
                  </a:lnTo>
                  <a:cubicBezTo>
                    <a:pt x="10365" y="2334"/>
                    <a:pt x="8030" y="0"/>
                    <a:pt x="5182" y="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16468" y="3018211"/>
            <a:ext cx="190247" cy="223973"/>
            <a:chOff x="4260408" y="207192"/>
            <a:chExt cx="267989" cy="315498"/>
          </a:xfrm>
          <a:solidFill>
            <a:schemeClr val="bg2"/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DBF30A1-BF4E-42F0-B8C0-AEDF857B7FB9}"/>
                </a:ext>
              </a:extLst>
            </p:cNvPr>
            <p:cNvSpPr/>
            <p:nvPr/>
          </p:nvSpPr>
          <p:spPr>
            <a:xfrm>
              <a:off x="4260408" y="207192"/>
              <a:ext cx="267989" cy="315498"/>
            </a:xfrm>
            <a:custGeom>
              <a:avLst/>
              <a:gdLst>
                <a:gd name="connsiteX0" fmla="*/ 228910 w 267989"/>
                <a:gd name="connsiteY0" fmla="*/ 162733 h 315498"/>
                <a:gd name="connsiteX1" fmla="*/ 225175 w 267989"/>
                <a:gd name="connsiteY1" fmla="*/ 164041 h 315498"/>
                <a:gd name="connsiteX2" fmla="*/ 224754 w 267989"/>
                <a:gd name="connsiteY2" fmla="*/ 171347 h 315498"/>
                <a:gd name="connsiteX3" fmla="*/ 254752 w 267989"/>
                <a:gd name="connsiteY3" fmla="*/ 242221 h 315498"/>
                <a:gd name="connsiteX4" fmla="*/ 144543 w 267989"/>
                <a:gd name="connsiteY4" fmla="*/ 222425 h 315498"/>
                <a:gd name="connsiteX5" fmla="*/ 168448 w 267989"/>
                <a:gd name="connsiteY5" fmla="*/ 206831 h 315498"/>
                <a:gd name="connsiteX6" fmla="*/ 181754 w 267989"/>
                <a:gd name="connsiteY6" fmla="*/ 197120 h 315498"/>
                <a:gd name="connsiteX7" fmla="*/ 177249 w 267989"/>
                <a:gd name="connsiteY7" fmla="*/ 228798 h 315498"/>
                <a:gd name="connsiteX8" fmla="*/ 178042 w 267989"/>
                <a:gd name="connsiteY8" fmla="*/ 232673 h 315498"/>
                <a:gd name="connsiteX9" fmla="*/ 181334 w 267989"/>
                <a:gd name="connsiteY9" fmla="*/ 234844 h 315498"/>
                <a:gd name="connsiteX10" fmla="*/ 187404 w 267989"/>
                <a:gd name="connsiteY10" fmla="*/ 230735 h 315498"/>
                <a:gd name="connsiteX11" fmla="*/ 192866 w 267989"/>
                <a:gd name="connsiteY11" fmla="*/ 188365 h 315498"/>
                <a:gd name="connsiteX12" fmla="*/ 263226 w 267989"/>
                <a:gd name="connsiteY12" fmla="*/ 67232 h 315498"/>
                <a:gd name="connsiteX13" fmla="*/ 190368 w 267989"/>
                <a:gd name="connsiteY13" fmla="*/ 61606 h 315498"/>
                <a:gd name="connsiteX14" fmla="*/ 187333 w 267989"/>
                <a:gd name="connsiteY14" fmla="*/ 64174 h 315498"/>
                <a:gd name="connsiteX15" fmla="*/ 187007 w 267989"/>
                <a:gd name="connsiteY15" fmla="*/ 68119 h 315498"/>
                <a:gd name="connsiteX16" fmla="*/ 193520 w 267989"/>
                <a:gd name="connsiteY16" fmla="*/ 71480 h 315498"/>
                <a:gd name="connsiteX17" fmla="*/ 254728 w 267989"/>
                <a:gd name="connsiteY17" fmla="*/ 73184 h 315498"/>
                <a:gd name="connsiteX18" fmla="*/ 193636 w 267989"/>
                <a:gd name="connsiteY18" fmla="*/ 174149 h 315498"/>
                <a:gd name="connsiteX19" fmla="*/ 193963 w 267989"/>
                <a:gd name="connsiteY19" fmla="*/ 157714 h 315498"/>
                <a:gd name="connsiteX20" fmla="*/ 193636 w 267989"/>
                <a:gd name="connsiteY20" fmla="*/ 141280 h 315498"/>
                <a:gd name="connsiteX21" fmla="*/ 205589 w 267989"/>
                <a:gd name="connsiteY21" fmla="*/ 151902 h 315498"/>
                <a:gd name="connsiteX22" fmla="*/ 212896 w 267989"/>
                <a:gd name="connsiteY22" fmla="*/ 151645 h 315498"/>
                <a:gd name="connsiteX23" fmla="*/ 214296 w 267989"/>
                <a:gd name="connsiteY23" fmla="*/ 147933 h 315498"/>
                <a:gd name="connsiteX24" fmla="*/ 212662 w 267989"/>
                <a:gd name="connsiteY24" fmla="*/ 144315 h 315498"/>
                <a:gd name="connsiteX25" fmla="*/ 192866 w 267989"/>
                <a:gd name="connsiteY25" fmla="*/ 127087 h 315498"/>
                <a:gd name="connsiteX26" fmla="*/ 133992 w 267989"/>
                <a:gd name="connsiteY26" fmla="*/ 0 h 315498"/>
                <a:gd name="connsiteX27" fmla="*/ 87467 w 267989"/>
                <a:gd name="connsiteY27" fmla="*/ 56867 h 315498"/>
                <a:gd name="connsiteX28" fmla="*/ 87840 w 267989"/>
                <a:gd name="connsiteY28" fmla="*/ 60812 h 315498"/>
                <a:gd name="connsiteX29" fmla="*/ 90898 w 267989"/>
                <a:gd name="connsiteY29" fmla="*/ 63333 h 315498"/>
                <a:gd name="connsiteX30" fmla="*/ 94843 w 267989"/>
                <a:gd name="connsiteY30" fmla="*/ 62960 h 315498"/>
                <a:gd name="connsiteX31" fmla="*/ 97364 w 267989"/>
                <a:gd name="connsiteY31" fmla="*/ 59902 h 315498"/>
                <a:gd name="connsiteX32" fmla="*/ 133992 w 267989"/>
                <a:gd name="connsiteY32" fmla="*/ 10342 h 315498"/>
                <a:gd name="connsiteX33" fmla="*/ 181661 w 267989"/>
                <a:gd name="connsiteY33" fmla="*/ 118332 h 315498"/>
                <a:gd name="connsiteX34" fmla="*/ 168378 w 267989"/>
                <a:gd name="connsiteY34" fmla="*/ 108598 h 315498"/>
                <a:gd name="connsiteX35" fmla="*/ 144450 w 267989"/>
                <a:gd name="connsiteY35" fmla="*/ 92980 h 315498"/>
                <a:gd name="connsiteX36" fmla="*/ 167164 w 267989"/>
                <a:gd name="connsiteY36" fmla="*/ 81682 h 315498"/>
                <a:gd name="connsiteX37" fmla="*/ 169779 w 267989"/>
                <a:gd name="connsiteY37" fmla="*/ 74842 h 315498"/>
                <a:gd name="connsiteX38" fmla="*/ 162939 w 267989"/>
                <a:gd name="connsiteY38" fmla="*/ 72227 h 315498"/>
                <a:gd name="connsiteX39" fmla="*/ 134062 w 267989"/>
                <a:gd name="connsiteY39" fmla="*/ 86888 h 315498"/>
                <a:gd name="connsiteX40" fmla="*/ 4804 w 267989"/>
                <a:gd name="connsiteY40" fmla="*/ 67255 h 315498"/>
                <a:gd name="connsiteX41" fmla="*/ 60877 w 267989"/>
                <a:gd name="connsiteY41" fmla="*/ 176180 h 315498"/>
                <a:gd name="connsiteX42" fmla="*/ 68184 w 267989"/>
                <a:gd name="connsiteY42" fmla="*/ 175783 h 315498"/>
                <a:gd name="connsiteX43" fmla="*/ 69491 w 267989"/>
                <a:gd name="connsiteY43" fmla="*/ 172048 h 315498"/>
                <a:gd name="connsiteX44" fmla="*/ 67787 w 267989"/>
                <a:gd name="connsiteY44" fmla="*/ 168476 h 315498"/>
                <a:gd name="connsiteX45" fmla="*/ 13302 w 267989"/>
                <a:gd name="connsiteY45" fmla="*/ 73208 h 315498"/>
                <a:gd name="connsiteX46" fmla="*/ 123580 w 267989"/>
                <a:gd name="connsiteY46" fmla="*/ 93050 h 315498"/>
                <a:gd name="connsiteX47" fmla="*/ 99629 w 267989"/>
                <a:gd name="connsiteY47" fmla="*/ 108621 h 315498"/>
                <a:gd name="connsiteX48" fmla="*/ 86323 w 267989"/>
                <a:gd name="connsiteY48" fmla="*/ 118379 h 315498"/>
                <a:gd name="connsiteX49" fmla="*/ 91318 w 267989"/>
                <a:gd name="connsiteY49" fmla="*/ 84156 h 315498"/>
                <a:gd name="connsiteX50" fmla="*/ 90548 w 267989"/>
                <a:gd name="connsiteY50" fmla="*/ 80258 h 315498"/>
                <a:gd name="connsiteX51" fmla="*/ 87233 w 267989"/>
                <a:gd name="connsiteY51" fmla="*/ 78040 h 315498"/>
                <a:gd name="connsiteX52" fmla="*/ 81140 w 267989"/>
                <a:gd name="connsiteY52" fmla="*/ 82102 h 315498"/>
                <a:gd name="connsiteX53" fmla="*/ 75141 w 267989"/>
                <a:gd name="connsiteY53" fmla="*/ 127087 h 315498"/>
                <a:gd name="connsiteX54" fmla="*/ 55251 w 267989"/>
                <a:gd name="connsiteY54" fmla="*/ 144408 h 315498"/>
                <a:gd name="connsiteX55" fmla="*/ 55018 w 267989"/>
                <a:gd name="connsiteY55" fmla="*/ 151715 h 315498"/>
                <a:gd name="connsiteX56" fmla="*/ 62348 w 267989"/>
                <a:gd name="connsiteY56" fmla="*/ 151972 h 315498"/>
                <a:gd name="connsiteX57" fmla="*/ 74394 w 267989"/>
                <a:gd name="connsiteY57" fmla="*/ 141280 h 315498"/>
                <a:gd name="connsiteX58" fmla="*/ 74067 w 267989"/>
                <a:gd name="connsiteY58" fmla="*/ 157738 h 315498"/>
                <a:gd name="connsiteX59" fmla="*/ 82728 w 267989"/>
                <a:gd name="connsiteY59" fmla="*/ 241030 h 315498"/>
                <a:gd name="connsiteX60" fmla="*/ 13302 w 267989"/>
                <a:gd name="connsiteY60" fmla="*/ 242267 h 315498"/>
                <a:gd name="connsiteX61" fmla="*/ 43416 w 267989"/>
                <a:gd name="connsiteY61" fmla="*/ 171254 h 315498"/>
                <a:gd name="connsiteX62" fmla="*/ 43019 w 267989"/>
                <a:gd name="connsiteY62" fmla="*/ 163947 h 315498"/>
                <a:gd name="connsiteX63" fmla="*/ 39260 w 267989"/>
                <a:gd name="connsiteY63" fmla="*/ 162640 h 315498"/>
                <a:gd name="connsiteX64" fmla="*/ 35689 w 267989"/>
                <a:gd name="connsiteY64" fmla="*/ 164367 h 315498"/>
                <a:gd name="connsiteX65" fmla="*/ 4804 w 267989"/>
                <a:gd name="connsiteY65" fmla="*/ 248244 h 315498"/>
                <a:gd name="connsiteX66" fmla="*/ 37253 w 267989"/>
                <a:gd name="connsiteY66" fmla="*/ 261316 h 315498"/>
                <a:gd name="connsiteX67" fmla="*/ 37276 w 267989"/>
                <a:gd name="connsiteY67" fmla="*/ 261316 h 315498"/>
                <a:gd name="connsiteX68" fmla="*/ 85296 w 267989"/>
                <a:gd name="connsiteY68" fmla="*/ 251372 h 315498"/>
                <a:gd name="connsiteX69" fmla="*/ 134015 w 267989"/>
                <a:gd name="connsiteY69" fmla="*/ 315499 h 315498"/>
                <a:gd name="connsiteX70" fmla="*/ 179653 w 267989"/>
                <a:gd name="connsiteY70" fmla="*/ 261480 h 315498"/>
                <a:gd name="connsiteX71" fmla="*/ 176315 w 267989"/>
                <a:gd name="connsiteY71" fmla="*/ 254967 h 315498"/>
                <a:gd name="connsiteX72" fmla="*/ 169802 w 267989"/>
                <a:gd name="connsiteY72" fmla="*/ 258305 h 315498"/>
                <a:gd name="connsiteX73" fmla="*/ 134038 w 267989"/>
                <a:gd name="connsiteY73" fmla="*/ 305157 h 315498"/>
                <a:gd name="connsiteX74" fmla="*/ 95217 w 267989"/>
                <a:gd name="connsiteY74" fmla="*/ 247567 h 315498"/>
                <a:gd name="connsiteX75" fmla="*/ 134038 w 267989"/>
                <a:gd name="connsiteY75" fmla="*/ 228634 h 315498"/>
                <a:gd name="connsiteX76" fmla="*/ 230777 w 267989"/>
                <a:gd name="connsiteY76" fmla="*/ 261340 h 315498"/>
                <a:gd name="connsiteX77" fmla="*/ 263249 w 267989"/>
                <a:gd name="connsiteY77" fmla="*/ 248267 h 315498"/>
                <a:gd name="connsiteX78" fmla="*/ 232505 w 267989"/>
                <a:gd name="connsiteY78" fmla="*/ 164554 h 315498"/>
                <a:gd name="connsiteX79" fmla="*/ 228910 w 267989"/>
                <a:gd name="connsiteY79" fmla="*/ 162733 h 315498"/>
                <a:gd name="connsiteX80" fmla="*/ 91878 w 267989"/>
                <a:gd name="connsiteY80" fmla="*/ 194832 h 315498"/>
                <a:gd name="connsiteX81" fmla="*/ 90945 w 267989"/>
                <a:gd name="connsiteY81" fmla="*/ 198684 h 315498"/>
                <a:gd name="connsiteX82" fmla="*/ 93022 w 267989"/>
                <a:gd name="connsiteY82" fmla="*/ 202069 h 315498"/>
                <a:gd name="connsiteX83" fmla="*/ 99652 w 267989"/>
                <a:gd name="connsiteY83" fmla="*/ 206807 h 315498"/>
                <a:gd name="connsiteX84" fmla="*/ 123557 w 267989"/>
                <a:gd name="connsiteY84" fmla="*/ 222401 h 315498"/>
                <a:gd name="connsiteX85" fmla="*/ 92696 w 267989"/>
                <a:gd name="connsiteY85" fmla="*/ 237132 h 315498"/>
                <a:gd name="connsiteX86" fmla="*/ 84455 w 267989"/>
                <a:gd name="connsiteY86" fmla="*/ 157691 h 315498"/>
                <a:gd name="connsiteX87" fmla="*/ 85249 w 267989"/>
                <a:gd name="connsiteY87" fmla="*/ 132269 h 315498"/>
                <a:gd name="connsiteX88" fmla="*/ 105605 w 267989"/>
                <a:gd name="connsiteY88" fmla="*/ 117048 h 315498"/>
                <a:gd name="connsiteX89" fmla="*/ 134038 w 267989"/>
                <a:gd name="connsiteY89" fmla="*/ 98840 h 315498"/>
                <a:gd name="connsiteX90" fmla="*/ 162518 w 267989"/>
                <a:gd name="connsiteY90" fmla="*/ 117048 h 315498"/>
                <a:gd name="connsiteX91" fmla="*/ 182875 w 267989"/>
                <a:gd name="connsiteY91" fmla="*/ 132269 h 315498"/>
                <a:gd name="connsiteX92" fmla="*/ 183692 w 267989"/>
                <a:gd name="connsiteY92" fmla="*/ 157691 h 315498"/>
                <a:gd name="connsiteX93" fmla="*/ 182898 w 267989"/>
                <a:gd name="connsiteY93" fmla="*/ 183090 h 315498"/>
                <a:gd name="connsiteX94" fmla="*/ 162542 w 267989"/>
                <a:gd name="connsiteY94" fmla="*/ 198333 h 315498"/>
                <a:gd name="connsiteX95" fmla="*/ 134085 w 267989"/>
                <a:gd name="connsiteY95" fmla="*/ 216542 h 315498"/>
                <a:gd name="connsiteX96" fmla="*/ 105628 w 267989"/>
                <a:gd name="connsiteY96" fmla="*/ 198357 h 315498"/>
                <a:gd name="connsiteX97" fmla="*/ 99139 w 267989"/>
                <a:gd name="connsiteY97" fmla="*/ 193711 h 315498"/>
                <a:gd name="connsiteX98" fmla="*/ 91878 w 267989"/>
                <a:gd name="connsiteY98" fmla="*/ 194832 h 315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7989" h="315498">
                  <a:moveTo>
                    <a:pt x="228910" y="162733"/>
                  </a:moveTo>
                  <a:cubicBezTo>
                    <a:pt x="227532" y="162663"/>
                    <a:pt x="226202" y="163130"/>
                    <a:pt x="225175" y="164041"/>
                  </a:cubicBezTo>
                  <a:cubicBezTo>
                    <a:pt x="223050" y="165931"/>
                    <a:pt x="222864" y="169223"/>
                    <a:pt x="224754" y="171347"/>
                  </a:cubicBezTo>
                  <a:cubicBezTo>
                    <a:pt x="251881" y="201695"/>
                    <a:pt x="263646" y="229498"/>
                    <a:pt x="254752" y="242221"/>
                  </a:cubicBezTo>
                  <a:cubicBezTo>
                    <a:pt x="242940" y="259075"/>
                    <a:pt x="196928" y="250718"/>
                    <a:pt x="144543" y="222425"/>
                  </a:cubicBezTo>
                  <a:cubicBezTo>
                    <a:pt x="152550" y="217569"/>
                    <a:pt x="160581" y="212340"/>
                    <a:pt x="168448" y="206831"/>
                  </a:cubicBezTo>
                  <a:cubicBezTo>
                    <a:pt x="172883" y="203726"/>
                    <a:pt x="177342" y="200481"/>
                    <a:pt x="181754" y="197120"/>
                  </a:cubicBezTo>
                  <a:cubicBezTo>
                    <a:pt x="180680" y="208278"/>
                    <a:pt x="179163" y="218900"/>
                    <a:pt x="177249" y="228798"/>
                  </a:cubicBezTo>
                  <a:cubicBezTo>
                    <a:pt x="176992" y="230152"/>
                    <a:pt x="177272" y="231529"/>
                    <a:pt x="178042" y="232673"/>
                  </a:cubicBezTo>
                  <a:cubicBezTo>
                    <a:pt x="178813" y="233817"/>
                    <a:pt x="180003" y="234587"/>
                    <a:pt x="181334" y="234844"/>
                  </a:cubicBezTo>
                  <a:cubicBezTo>
                    <a:pt x="184205" y="235428"/>
                    <a:pt x="186890" y="233490"/>
                    <a:pt x="187404" y="230735"/>
                  </a:cubicBezTo>
                  <a:cubicBezTo>
                    <a:pt x="189948" y="217546"/>
                    <a:pt x="191792" y="203306"/>
                    <a:pt x="192866" y="188365"/>
                  </a:cubicBezTo>
                  <a:cubicBezTo>
                    <a:pt x="251180" y="141046"/>
                    <a:pt x="280081" y="91323"/>
                    <a:pt x="263226" y="67232"/>
                  </a:cubicBezTo>
                  <a:cubicBezTo>
                    <a:pt x="252557" y="51988"/>
                    <a:pt x="226669" y="49980"/>
                    <a:pt x="190368" y="61606"/>
                  </a:cubicBezTo>
                  <a:cubicBezTo>
                    <a:pt x="189061" y="62026"/>
                    <a:pt x="187964" y="62936"/>
                    <a:pt x="187333" y="64174"/>
                  </a:cubicBezTo>
                  <a:cubicBezTo>
                    <a:pt x="186703" y="65411"/>
                    <a:pt x="186586" y="66811"/>
                    <a:pt x="187007" y="68119"/>
                  </a:cubicBezTo>
                  <a:cubicBezTo>
                    <a:pt x="187870" y="70827"/>
                    <a:pt x="190789" y="72344"/>
                    <a:pt x="193520" y="71480"/>
                  </a:cubicBezTo>
                  <a:cubicBezTo>
                    <a:pt x="224217" y="61652"/>
                    <a:pt x="247095" y="62283"/>
                    <a:pt x="254728" y="73184"/>
                  </a:cubicBezTo>
                  <a:cubicBezTo>
                    <a:pt x="266984" y="90693"/>
                    <a:pt x="240839" y="133600"/>
                    <a:pt x="193636" y="174149"/>
                  </a:cubicBezTo>
                  <a:cubicBezTo>
                    <a:pt x="193870" y="168523"/>
                    <a:pt x="193963" y="163013"/>
                    <a:pt x="193963" y="157714"/>
                  </a:cubicBezTo>
                  <a:cubicBezTo>
                    <a:pt x="193963" y="152322"/>
                    <a:pt x="193847" y="146812"/>
                    <a:pt x="193636" y="141280"/>
                  </a:cubicBezTo>
                  <a:cubicBezTo>
                    <a:pt x="198072" y="145062"/>
                    <a:pt x="202017" y="148563"/>
                    <a:pt x="205589" y="151902"/>
                  </a:cubicBezTo>
                  <a:cubicBezTo>
                    <a:pt x="207690" y="153839"/>
                    <a:pt x="210958" y="153746"/>
                    <a:pt x="212896" y="151645"/>
                  </a:cubicBezTo>
                  <a:cubicBezTo>
                    <a:pt x="213853" y="150641"/>
                    <a:pt x="214343" y="149310"/>
                    <a:pt x="214296" y="147933"/>
                  </a:cubicBezTo>
                  <a:cubicBezTo>
                    <a:pt x="214250" y="146556"/>
                    <a:pt x="213666" y="145272"/>
                    <a:pt x="212662" y="144315"/>
                  </a:cubicBezTo>
                  <a:cubicBezTo>
                    <a:pt x="206499" y="138549"/>
                    <a:pt x="199846" y="132759"/>
                    <a:pt x="192866" y="127087"/>
                  </a:cubicBezTo>
                  <a:cubicBezTo>
                    <a:pt x="187544" y="52198"/>
                    <a:pt x="163406" y="0"/>
                    <a:pt x="133992" y="0"/>
                  </a:cubicBezTo>
                  <a:cubicBezTo>
                    <a:pt x="115293" y="0"/>
                    <a:pt x="98765" y="20193"/>
                    <a:pt x="87467" y="56867"/>
                  </a:cubicBezTo>
                  <a:cubicBezTo>
                    <a:pt x="87070" y="58197"/>
                    <a:pt x="87186" y="59598"/>
                    <a:pt x="87840" y="60812"/>
                  </a:cubicBezTo>
                  <a:cubicBezTo>
                    <a:pt x="88494" y="62026"/>
                    <a:pt x="89567" y="62936"/>
                    <a:pt x="90898" y="63333"/>
                  </a:cubicBezTo>
                  <a:cubicBezTo>
                    <a:pt x="92205" y="63753"/>
                    <a:pt x="93629" y="63613"/>
                    <a:pt x="94843" y="62960"/>
                  </a:cubicBezTo>
                  <a:cubicBezTo>
                    <a:pt x="96057" y="62306"/>
                    <a:pt x="96968" y="61232"/>
                    <a:pt x="97364" y="59902"/>
                  </a:cubicBezTo>
                  <a:cubicBezTo>
                    <a:pt x="106936" y="28854"/>
                    <a:pt x="120639" y="10342"/>
                    <a:pt x="133992" y="10342"/>
                  </a:cubicBezTo>
                  <a:cubicBezTo>
                    <a:pt x="155352" y="10342"/>
                    <a:pt x="175521" y="56400"/>
                    <a:pt x="181661" y="118332"/>
                  </a:cubicBezTo>
                  <a:cubicBezTo>
                    <a:pt x="176945" y="114737"/>
                    <a:pt x="172580" y="111516"/>
                    <a:pt x="168378" y="108598"/>
                  </a:cubicBezTo>
                  <a:cubicBezTo>
                    <a:pt x="160511" y="103089"/>
                    <a:pt x="152480" y="97859"/>
                    <a:pt x="144450" y="92980"/>
                  </a:cubicBezTo>
                  <a:cubicBezTo>
                    <a:pt x="152270" y="88732"/>
                    <a:pt x="159904" y="84927"/>
                    <a:pt x="167164" y="81682"/>
                  </a:cubicBezTo>
                  <a:cubicBezTo>
                    <a:pt x="169779" y="80515"/>
                    <a:pt x="170946" y="77456"/>
                    <a:pt x="169779" y="74842"/>
                  </a:cubicBezTo>
                  <a:cubicBezTo>
                    <a:pt x="168611" y="72251"/>
                    <a:pt x="165553" y="71083"/>
                    <a:pt x="162939" y="72227"/>
                  </a:cubicBezTo>
                  <a:cubicBezTo>
                    <a:pt x="153648" y="76383"/>
                    <a:pt x="143936" y="81332"/>
                    <a:pt x="134062" y="86888"/>
                  </a:cubicBezTo>
                  <a:cubicBezTo>
                    <a:pt x="72760" y="52175"/>
                    <a:pt x="20888" y="44284"/>
                    <a:pt x="4804" y="67255"/>
                  </a:cubicBezTo>
                  <a:cubicBezTo>
                    <a:pt x="-10510" y="89129"/>
                    <a:pt x="11481" y="131895"/>
                    <a:pt x="60877" y="176180"/>
                  </a:cubicBezTo>
                  <a:cubicBezTo>
                    <a:pt x="62932" y="178001"/>
                    <a:pt x="66363" y="177837"/>
                    <a:pt x="68184" y="175783"/>
                  </a:cubicBezTo>
                  <a:cubicBezTo>
                    <a:pt x="69118" y="174756"/>
                    <a:pt x="69585" y="173425"/>
                    <a:pt x="69491" y="172048"/>
                  </a:cubicBezTo>
                  <a:cubicBezTo>
                    <a:pt x="69421" y="170670"/>
                    <a:pt x="68814" y="169386"/>
                    <a:pt x="67787" y="168476"/>
                  </a:cubicBezTo>
                  <a:cubicBezTo>
                    <a:pt x="24647" y="129771"/>
                    <a:pt x="1723" y="89712"/>
                    <a:pt x="13302" y="73208"/>
                  </a:cubicBezTo>
                  <a:cubicBezTo>
                    <a:pt x="25114" y="56330"/>
                    <a:pt x="71149" y="64734"/>
                    <a:pt x="123580" y="93050"/>
                  </a:cubicBezTo>
                  <a:cubicBezTo>
                    <a:pt x="115363" y="98023"/>
                    <a:pt x="107309" y="103252"/>
                    <a:pt x="99629" y="108621"/>
                  </a:cubicBezTo>
                  <a:cubicBezTo>
                    <a:pt x="95427" y="111563"/>
                    <a:pt x="91038" y="114784"/>
                    <a:pt x="86323" y="118379"/>
                  </a:cubicBezTo>
                  <a:cubicBezTo>
                    <a:pt x="87490" y="106263"/>
                    <a:pt x="89171" y="94778"/>
                    <a:pt x="91318" y="84156"/>
                  </a:cubicBezTo>
                  <a:cubicBezTo>
                    <a:pt x="91598" y="82802"/>
                    <a:pt x="91318" y="81425"/>
                    <a:pt x="90548" y="80258"/>
                  </a:cubicBezTo>
                  <a:cubicBezTo>
                    <a:pt x="89778" y="79091"/>
                    <a:pt x="88610" y="78320"/>
                    <a:pt x="87233" y="78040"/>
                  </a:cubicBezTo>
                  <a:cubicBezTo>
                    <a:pt x="84432" y="77503"/>
                    <a:pt x="81700" y="79324"/>
                    <a:pt x="81140" y="82102"/>
                  </a:cubicBezTo>
                  <a:cubicBezTo>
                    <a:pt x="78315" y="96109"/>
                    <a:pt x="76308" y="111236"/>
                    <a:pt x="75141" y="127087"/>
                  </a:cubicBezTo>
                  <a:cubicBezTo>
                    <a:pt x="68137" y="132783"/>
                    <a:pt x="61438" y="138619"/>
                    <a:pt x="55251" y="144408"/>
                  </a:cubicBezTo>
                  <a:cubicBezTo>
                    <a:pt x="53174" y="146369"/>
                    <a:pt x="53057" y="149637"/>
                    <a:pt x="55018" y="151715"/>
                  </a:cubicBezTo>
                  <a:cubicBezTo>
                    <a:pt x="56885" y="153722"/>
                    <a:pt x="60340" y="153839"/>
                    <a:pt x="62348" y="151972"/>
                  </a:cubicBezTo>
                  <a:cubicBezTo>
                    <a:pt x="65943" y="148610"/>
                    <a:pt x="69912" y="145085"/>
                    <a:pt x="74394" y="141280"/>
                  </a:cubicBezTo>
                  <a:cubicBezTo>
                    <a:pt x="74184" y="146883"/>
                    <a:pt x="74067" y="152392"/>
                    <a:pt x="74067" y="157738"/>
                  </a:cubicBezTo>
                  <a:cubicBezTo>
                    <a:pt x="74067" y="187548"/>
                    <a:pt x="77055" y="216285"/>
                    <a:pt x="82728" y="241030"/>
                  </a:cubicBezTo>
                  <a:cubicBezTo>
                    <a:pt x="47618" y="253823"/>
                    <a:pt x="21729" y="254290"/>
                    <a:pt x="13302" y="242267"/>
                  </a:cubicBezTo>
                  <a:cubicBezTo>
                    <a:pt x="4384" y="229521"/>
                    <a:pt x="16196" y="201648"/>
                    <a:pt x="43416" y="171254"/>
                  </a:cubicBezTo>
                  <a:cubicBezTo>
                    <a:pt x="45307" y="169130"/>
                    <a:pt x="45143" y="165838"/>
                    <a:pt x="43019" y="163947"/>
                  </a:cubicBezTo>
                  <a:cubicBezTo>
                    <a:pt x="41992" y="163013"/>
                    <a:pt x="40661" y="162570"/>
                    <a:pt x="39260" y="162640"/>
                  </a:cubicBezTo>
                  <a:cubicBezTo>
                    <a:pt x="37883" y="162710"/>
                    <a:pt x="36599" y="163340"/>
                    <a:pt x="35689" y="164367"/>
                  </a:cubicBezTo>
                  <a:cubicBezTo>
                    <a:pt x="4197" y="199547"/>
                    <a:pt x="-7335" y="230899"/>
                    <a:pt x="4804" y="248244"/>
                  </a:cubicBezTo>
                  <a:cubicBezTo>
                    <a:pt x="10780" y="256788"/>
                    <a:pt x="22009" y="261316"/>
                    <a:pt x="37253" y="261316"/>
                  </a:cubicBezTo>
                  <a:cubicBezTo>
                    <a:pt x="37253" y="261316"/>
                    <a:pt x="37253" y="261316"/>
                    <a:pt x="37276" y="261316"/>
                  </a:cubicBezTo>
                  <a:cubicBezTo>
                    <a:pt x="50559" y="261316"/>
                    <a:pt x="67134" y="257885"/>
                    <a:pt x="85296" y="251372"/>
                  </a:cubicBezTo>
                  <a:cubicBezTo>
                    <a:pt x="96431" y="292178"/>
                    <a:pt x="114126" y="315499"/>
                    <a:pt x="134015" y="315499"/>
                  </a:cubicBezTo>
                  <a:cubicBezTo>
                    <a:pt x="152154" y="315499"/>
                    <a:pt x="168355" y="296310"/>
                    <a:pt x="179653" y="261480"/>
                  </a:cubicBezTo>
                  <a:cubicBezTo>
                    <a:pt x="180540" y="258772"/>
                    <a:pt x="179023" y="255830"/>
                    <a:pt x="176315" y="254967"/>
                  </a:cubicBezTo>
                  <a:cubicBezTo>
                    <a:pt x="173607" y="254080"/>
                    <a:pt x="170689" y="255597"/>
                    <a:pt x="169802" y="258305"/>
                  </a:cubicBezTo>
                  <a:cubicBezTo>
                    <a:pt x="160301" y="287625"/>
                    <a:pt x="146924" y="305157"/>
                    <a:pt x="134038" y="305157"/>
                  </a:cubicBezTo>
                  <a:cubicBezTo>
                    <a:pt x="119331" y="305157"/>
                    <a:pt x="104881" y="283680"/>
                    <a:pt x="95217" y="247567"/>
                  </a:cubicBezTo>
                  <a:cubicBezTo>
                    <a:pt x="107753" y="242478"/>
                    <a:pt x="120779" y="236128"/>
                    <a:pt x="134038" y="228634"/>
                  </a:cubicBezTo>
                  <a:cubicBezTo>
                    <a:pt x="170806" y="249434"/>
                    <a:pt x="205986" y="261340"/>
                    <a:pt x="230777" y="261340"/>
                  </a:cubicBezTo>
                  <a:cubicBezTo>
                    <a:pt x="246021" y="261340"/>
                    <a:pt x="257250" y="256811"/>
                    <a:pt x="263249" y="248267"/>
                  </a:cubicBezTo>
                  <a:cubicBezTo>
                    <a:pt x="275365" y="230945"/>
                    <a:pt x="263880" y="199664"/>
                    <a:pt x="232505" y="164554"/>
                  </a:cubicBezTo>
                  <a:cubicBezTo>
                    <a:pt x="231571" y="163410"/>
                    <a:pt x="230287" y="162803"/>
                    <a:pt x="228910" y="162733"/>
                  </a:cubicBezTo>
                  <a:close/>
                  <a:moveTo>
                    <a:pt x="91878" y="194832"/>
                  </a:moveTo>
                  <a:cubicBezTo>
                    <a:pt x="91061" y="195952"/>
                    <a:pt x="90735" y="197330"/>
                    <a:pt x="90945" y="198684"/>
                  </a:cubicBezTo>
                  <a:cubicBezTo>
                    <a:pt x="91155" y="200038"/>
                    <a:pt x="91902" y="201251"/>
                    <a:pt x="93022" y="202069"/>
                  </a:cubicBezTo>
                  <a:cubicBezTo>
                    <a:pt x="95217" y="203656"/>
                    <a:pt x="97411" y="205243"/>
                    <a:pt x="99652" y="206807"/>
                  </a:cubicBezTo>
                  <a:cubicBezTo>
                    <a:pt x="107519" y="212317"/>
                    <a:pt x="115550" y="217546"/>
                    <a:pt x="123557" y="222401"/>
                  </a:cubicBezTo>
                  <a:cubicBezTo>
                    <a:pt x="113052" y="228074"/>
                    <a:pt x="102710" y="233023"/>
                    <a:pt x="92696" y="237132"/>
                  </a:cubicBezTo>
                  <a:cubicBezTo>
                    <a:pt x="87303" y="213110"/>
                    <a:pt x="84455" y="185704"/>
                    <a:pt x="84455" y="157691"/>
                  </a:cubicBezTo>
                  <a:cubicBezTo>
                    <a:pt x="84455" y="149404"/>
                    <a:pt x="84712" y="140860"/>
                    <a:pt x="85249" y="132269"/>
                  </a:cubicBezTo>
                  <a:cubicBezTo>
                    <a:pt x="91995" y="126900"/>
                    <a:pt x="98835" y="121787"/>
                    <a:pt x="105605" y="117048"/>
                  </a:cubicBezTo>
                  <a:cubicBezTo>
                    <a:pt x="114803" y="110605"/>
                    <a:pt x="124351" y="104489"/>
                    <a:pt x="134038" y="98840"/>
                  </a:cubicBezTo>
                  <a:cubicBezTo>
                    <a:pt x="143703" y="104466"/>
                    <a:pt x="153274" y="110582"/>
                    <a:pt x="162518" y="117048"/>
                  </a:cubicBezTo>
                  <a:cubicBezTo>
                    <a:pt x="169312" y="121787"/>
                    <a:pt x="176152" y="126923"/>
                    <a:pt x="182875" y="132269"/>
                  </a:cubicBezTo>
                  <a:cubicBezTo>
                    <a:pt x="183412" y="140813"/>
                    <a:pt x="183692" y="149357"/>
                    <a:pt x="183692" y="157691"/>
                  </a:cubicBezTo>
                  <a:cubicBezTo>
                    <a:pt x="183692" y="166048"/>
                    <a:pt x="183435" y="174592"/>
                    <a:pt x="182898" y="183090"/>
                  </a:cubicBezTo>
                  <a:cubicBezTo>
                    <a:pt x="176222" y="188412"/>
                    <a:pt x="169382" y="193548"/>
                    <a:pt x="162542" y="198333"/>
                  </a:cubicBezTo>
                  <a:cubicBezTo>
                    <a:pt x="153298" y="204800"/>
                    <a:pt x="143750" y="210916"/>
                    <a:pt x="134085" y="216542"/>
                  </a:cubicBezTo>
                  <a:cubicBezTo>
                    <a:pt x="124444" y="210916"/>
                    <a:pt x="114873" y="204800"/>
                    <a:pt x="105628" y="198357"/>
                  </a:cubicBezTo>
                  <a:cubicBezTo>
                    <a:pt x="103434" y="196816"/>
                    <a:pt x="101286" y="195275"/>
                    <a:pt x="99139" y="193711"/>
                  </a:cubicBezTo>
                  <a:cubicBezTo>
                    <a:pt x="96781" y="192007"/>
                    <a:pt x="93536" y="192521"/>
                    <a:pt x="91878" y="19483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27C4C2F-5A93-4F16-95CB-3BD9F4393F82}"/>
                </a:ext>
              </a:extLst>
            </p:cNvPr>
            <p:cNvSpPr/>
            <p:nvPr/>
          </p:nvSpPr>
          <p:spPr>
            <a:xfrm>
              <a:off x="4369048" y="340302"/>
              <a:ext cx="50797" cy="50797"/>
            </a:xfrm>
            <a:custGeom>
              <a:avLst/>
              <a:gdLst>
                <a:gd name="connsiteX0" fmla="*/ 25399 w 50797"/>
                <a:gd name="connsiteY0" fmla="*/ 50797 h 50797"/>
                <a:gd name="connsiteX1" fmla="*/ 50797 w 50797"/>
                <a:gd name="connsiteY1" fmla="*/ 25399 h 50797"/>
                <a:gd name="connsiteX2" fmla="*/ 25399 w 50797"/>
                <a:gd name="connsiteY2" fmla="*/ 0 h 50797"/>
                <a:gd name="connsiteX3" fmla="*/ 0 w 50797"/>
                <a:gd name="connsiteY3" fmla="*/ 25399 h 50797"/>
                <a:gd name="connsiteX4" fmla="*/ 25399 w 50797"/>
                <a:gd name="connsiteY4" fmla="*/ 50797 h 50797"/>
                <a:gd name="connsiteX5" fmla="*/ 10365 w 50797"/>
                <a:gd name="connsiteY5" fmla="*/ 25399 h 50797"/>
                <a:gd name="connsiteX6" fmla="*/ 25399 w 50797"/>
                <a:gd name="connsiteY6" fmla="*/ 10365 h 50797"/>
                <a:gd name="connsiteX7" fmla="*/ 40432 w 50797"/>
                <a:gd name="connsiteY7" fmla="*/ 25399 h 50797"/>
                <a:gd name="connsiteX8" fmla="*/ 25399 w 50797"/>
                <a:gd name="connsiteY8" fmla="*/ 40432 h 50797"/>
                <a:gd name="connsiteX9" fmla="*/ 10365 w 50797"/>
                <a:gd name="connsiteY9" fmla="*/ 25399 h 5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97" h="50797">
                  <a:moveTo>
                    <a:pt x="25399" y="50797"/>
                  </a:moveTo>
                  <a:cubicBezTo>
                    <a:pt x="39405" y="50797"/>
                    <a:pt x="50797" y="39405"/>
                    <a:pt x="50797" y="25399"/>
                  </a:cubicBezTo>
                  <a:cubicBezTo>
                    <a:pt x="50797" y="11392"/>
                    <a:pt x="39405" y="0"/>
                    <a:pt x="25399" y="0"/>
                  </a:cubicBezTo>
                  <a:cubicBezTo>
                    <a:pt x="11392" y="0"/>
                    <a:pt x="0" y="11392"/>
                    <a:pt x="0" y="25399"/>
                  </a:cubicBezTo>
                  <a:cubicBezTo>
                    <a:pt x="0" y="39405"/>
                    <a:pt x="11392" y="50797"/>
                    <a:pt x="25399" y="50797"/>
                  </a:cubicBezTo>
                  <a:close/>
                  <a:moveTo>
                    <a:pt x="10365" y="25399"/>
                  </a:moveTo>
                  <a:cubicBezTo>
                    <a:pt x="10365" y="17111"/>
                    <a:pt x="17111" y="10365"/>
                    <a:pt x="25399" y="10365"/>
                  </a:cubicBezTo>
                  <a:cubicBezTo>
                    <a:pt x="33686" y="10365"/>
                    <a:pt x="40432" y="17111"/>
                    <a:pt x="40432" y="25399"/>
                  </a:cubicBezTo>
                  <a:cubicBezTo>
                    <a:pt x="40432" y="33686"/>
                    <a:pt x="33686" y="40432"/>
                    <a:pt x="25399" y="40432"/>
                  </a:cubicBezTo>
                  <a:cubicBezTo>
                    <a:pt x="17111" y="40432"/>
                    <a:pt x="10365" y="33709"/>
                    <a:pt x="10365" y="2539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37078" y="3018210"/>
            <a:ext cx="239177" cy="239354"/>
            <a:chOff x="3738555" y="161858"/>
            <a:chExt cx="336914" cy="337162"/>
          </a:xfrm>
          <a:solidFill>
            <a:schemeClr val="bg2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4830D5E-0333-4371-B3C0-E4D0954F0274}"/>
                </a:ext>
              </a:extLst>
            </p:cNvPr>
            <p:cNvSpPr/>
            <p:nvPr/>
          </p:nvSpPr>
          <p:spPr>
            <a:xfrm>
              <a:off x="3839153" y="259483"/>
              <a:ext cx="138713" cy="138688"/>
            </a:xfrm>
            <a:custGeom>
              <a:avLst/>
              <a:gdLst>
                <a:gd name="connsiteX0" fmla="*/ 138714 w 138713"/>
                <a:gd name="connsiteY0" fmla="*/ 14987 h 138688"/>
                <a:gd name="connsiteX1" fmla="*/ 134325 w 138713"/>
                <a:gd name="connsiteY1" fmla="*/ 4389 h 138688"/>
                <a:gd name="connsiteX2" fmla="*/ 123750 w 138713"/>
                <a:gd name="connsiteY2" fmla="*/ 0 h 138688"/>
                <a:gd name="connsiteX3" fmla="*/ 123703 w 138713"/>
                <a:gd name="connsiteY3" fmla="*/ 0 h 138688"/>
                <a:gd name="connsiteX4" fmla="*/ 112988 w 138713"/>
                <a:gd name="connsiteY4" fmla="*/ 4505 h 138688"/>
                <a:gd name="connsiteX5" fmla="*/ 6515 w 138713"/>
                <a:gd name="connsiteY5" fmla="*/ 118076 h 138688"/>
                <a:gd name="connsiteX6" fmla="*/ 2266 w 138713"/>
                <a:gd name="connsiteY6" fmla="*/ 136448 h 138688"/>
                <a:gd name="connsiteX7" fmla="*/ 7915 w 138713"/>
                <a:gd name="connsiteY7" fmla="*/ 138689 h 138688"/>
                <a:gd name="connsiteX8" fmla="*/ 20521 w 138713"/>
                <a:gd name="connsiteY8" fmla="*/ 132316 h 138688"/>
                <a:gd name="connsiteX9" fmla="*/ 134348 w 138713"/>
                <a:gd name="connsiteY9" fmla="*/ 25609 h 138688"/>
                <a:gd name="connsiteX10" fmla="*/ 138714 w 138713"/>
                <a:gd name="connsiteY10" fmla="*/ 14987 h 138688"/>
                <a:gd name="connsiteX11" fmla="*/ 128349 w 138713"/>
                <a:gd name="connsiteY11" fmla="*/ 14987 h 138688"/>
                <a:gd name="connsiteX12" fmla="*/ 127088 w 138713"/>
                <a:gd name="connsiteY12" fmla="*/ 18185 h 138688"/>
                <a:gd name="connsiteX13" fmla="*/ 21829 w 138713"/>
                <a:gd name="connsiteY13" fmla="*/ 116885 h 138688"/>
                <a:gd name="connsiteX14" fmla="*/ 120435 w 138713"/>
                <a:gd name="connsiteY14" fmla="*/ 11696 h 138688"/>
                <a:gd name="connsiteX15" fmla="*/ 123726 w 138713"/>
                <a:gd name="connsiteY15" fmla="*/ 10342 h 138688"/>
                <a:gd name="connsiteX16" fmla="*/ 126995 w 138713"/>
                <a:gd name="connsiteY16" fmla="*/ 11696 h 138688"/>
                <a:gd name="connsiteX17" fmla="*/ 128349 w 138713"/>
                <a:gd name="connsiteY17" fmla="*/ 14987 h 13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713" h="138688">
                  <a:moveTo>
                    <a:pt x="138714" y="14987"/>
                  </a:moveTo>
                  <a:cubicBezTo>
                    <a:pt x="138714" y="10972"/>
                    <a:pt x="137149" y="7213"/>
                    <a:pt x="134325" y="4389"/>
                  </a:cubicBezTo>
                  <a:cubicBezTo>
                    <a:pt x="131500" y="1564"/>
                    <a:pt x="127742" y="0"/>
                    <a:pt x="123750" y="0"/>
                  </a:cubicBezTo>
                  <a:cubicBezTo>
                    <a:pt x="123726" y="0"/>
                    <a:pt x="123726" y="0"/>
                    <a:pt x="123703" y="0"/>
                  </a:cubicBezTo>
                  <a:cubicBezTo>
                    <a:pt x="119688" y="0"/>
                    <a:pt x="115906" y="1587"/>
                    <a:pt x="112988" y="4505"/>
                  </a:cubicBezTo>
                  <a:lnTo>
                    <a:pt x="6515" y="118076"/>
                  </a:lnTo>
                  <a:cubicBezTo>
                    <a:pt x="1075" y="123515"/>
                    <a:pt x="-2590" y="131592"/>
                    <a:pt x="2266" y="136448"/>
                  </a:cubicBezTo>
                  <a:cubicBezTo>
                    <a:pt x="3737" y="137918"/>
                    <a:pt x="5674" y="138689"/>
                    <a:pt x="7915" y="138689"/>
                  </a:cubicBezTo>
                  <a:cubicBezTo>
                    <a:pt x="11837" y="138689"/>
                    <a:pt x="16553" y="136284"/>
                    <a:pt x="20521" y="132316"/>
                  </a:cubicBezTo>
                  <a:lnTo>
                    <a:pt x="134348" y="25609"/>
                  </a:lnTo>
                  <a:cubicBezTo>
                    <a:pt x="137149" y="22761"/>
                    <a:pt x="138714" y="18979"/>
                    <a:pt x="138714" y="14987"/>
                  </a:cubicBezTo>
                  <a:close/>
                  <a:moveTo>
                    <a:pt x="128349" y="14987"/>
                  </a:moveTo>
                  <a:cubicBezTo>
                    <a:pt x="128349" y="16201"/>
                    <a:pt x="127882" y="17368"/>
                    <a:pt x="127088" y="18185"/>
                  </a:cubicBezTo>
                  <a:lnTo>
                    <a:pt x="21829" y="116885"/>
                  </a:lnTo>
                  <a:lnTo>
                    <a:pt x="120435" y="11696"/>
                  </a:lnTo>
                  <a:cubicBezTo>
                    <a:pt x="121299" y="10832"/>
                    <a:pt x="122466" y="10342"/>
                    <a:pt x="123726" y="10342"/>
                  </a:cubicBezTo>
                  <a:cubicBezTo>
                    <a:pt x="124964" y="10342"/>
                    <a:pt x="126131" y="10832"/>
                    <a:pt x="126995" y="11696"/>
                  </a:cubicBezTo>
                  <a:cubicBezTo>
                    <a:pt x="127882" y="12583"/>
                    <a:pt x="128349" y="13750"/>
                    <a:pt x="128349" y="14987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99C6FE4-A01C-4ED9-BDE1-1D22635AEDE6}"/>
                </a:ext>
              </a:extLst>
            </p:cNvPr>
            <p:cNvSpPr/>
            <p:nvPr/>
          </p:nvSpPr>
          <p:spPr>
            <a:xfrm>
              <a:off x="3738555" y="161858"/>
              <a:ext cx="336914" cy="337162"/>
            </a:xfrm>
            <a:custGeom>
              <a:avLst/>
              <a:gdLst>
                <a:gd name="connsiteX0" fmla="*/ 320340 w 336914"/>
                <a:gd name="connsiteY0" fmla="*/ 16574 h 337162"/>
                <a:gd name="connsiteX1" fmla="*/ 280351 w 336914"/>
                <a:gd name="connsiteY1" fmla="*/ 0 h 337162"/>
                <a:gd name="connsiteX2" fmla="*/ 240339 w 336914"/>
                <a:gd name="connsiteY2" fmla="*/ 16574 h 337162"/>
                <a:gd name="connsiteX3" fmla="*/ 231025 w 336914"/>
                <a:gd name="connsiteY3" fmla="*/ 28900 h 337162"/>
                <a:gd name="connsiteX4" fmla="*/ 8647 w 336914"/>
                <a:gd name="connsiteY4" fmla="*/ 132596 h 337162"/>
                <a:gd name="connsiteX5" fmla="*/ 896 w 336914"/>
                <a:gd name="connsiteY5" fmla="*/ 141070 h 337162"/>
                <a:gd name="connsiteX6" fmla="*/ 1410 w 336914"/>
                <a:gd name="connsiteY6" fmla="*/ 152509 h 337162"/>
                <a:gd name="connsiteX7" fmla="*/ 15020 w 336914"/>
                <a:gd name="connsiteY7" fmla="*/ 161193 h 337162"/>
                <a:gd name="connsiteX8" fmla="*/ 21323 w 336914"/>
                <a:gd name="connsiteY8" fmla="*/ 159792 h 337162"/>
                <a:gd name="connsiteX9" fmla="*/ 224442 w 336914"/>
                <a:gd name="connsiteY9" fmla="*/ 65061 h 337162"/>
                <a:gd name="connsiteX10" fmla="*/ 240339 w 336914"/>
                <a:gd name="connsiteY10" fmla="*/ 96599 h 337162"/>
                <a:gd name="connsiteX11" fmla="*/ 272134 w 336914"/>
                <a:gd name="connsiteY11" fmla="*/ 112543 h 337162"/>
                <a:gd name="connsiteX12" fmla="*/ 177356 w 336914"/>
                <a:gd name="connsiteY12" fmla="*/ 315825 h 337162"/>
                <a:gd name="connsiteX13" fmla="*/ 176866 w 336914"/>
                <a:gd name="connsiteY13" fmla="*/ 327287 h 337162"/>
                <a:gd name="connsiteX14" fmla="*/ 184593 w 336914"/>
                <a:gd name="connsiteY14" fmla="*/ 335715 h 337162"/>
                <a:gd name="connsiteX15" fmla="*/ 190966 w 336914"/>
                <a:gd name="connsiteY15" fmla="*/ 337162 h 337162"/>
                <a:gd name="connsiteX16" fmla="*/ 196032 w 336914"/>
                <a:gd name="connsiteY16" fmla="*/ 336275 h 337162"/>
                <a:gd name="connsiteX17" fmla="*/ 204529 w 336914"/>
                <a:gd name="connsiteY17" fmla="*/ 328501 h 337162"/>
                <a:gd name="connsiteX18" fmla="*/ 308458 w 336914"/>
                <a:gd name="connsiteY18" fmla="*/ 105656 h 337162"/>
                <a:gd name="connsiteX19" fmla="*/ 320340 w 336914"/>
                <a:gd name="connsiteY19" fmla="*/ 96599 h 337162"/>
                <a:gd name="connsiteX20" fmla="*/ 336915 w 336914"/>
                <a:gd name="connsiteY20" fmla="*/ 56587 h 337162"/>
                <a:gd name="connsiteX21" fmla="*/ 320340 w 336914"/>
                <a:gd name="connsiteY21" fmla="*/ 16574 h 337162"/>
                <a:gd name="connsiteX22" fmla="*/ 294381 w 336914"/>
                <a:gd name="connsiteY22" fmla="*/ 111329 h 337162"/>
                <a:gd name="connsiteX23" fmla="*/ 195144 w 336914"/>
                <a:gd name="connsiteY23" fmla="*/ 324113 h 337162"/>
                <a:gd name="connsiteX24" fmla="*/ 195144 w 336914"/>
                <a:gd name="connsiteY24" fmla="*/ 324113 h 337162"/>
                <a:gd name="connsiteX25" fmla="*/ 192530 w 336914"/>
                <a:gd name="connsiteY25" fmla="*/ 326517 h 337162"/>
                <a:gd name="connsiteX26" fmla="*/ 189005 w 336914"/>
                <a:gd name="connsiteY26" fmla="*/ 326330 h 337162"/>
                <a:gd name="connsiteX27" fmla="*/ 186600 w 336914"/>
                <a:gd name="connsiteY27" fmla="*/ 323716 h 337162"/>
                <a:gd name="connsiteX28" fmla="*/ 186741 w 336914"/>
                <a:gd name="connsiteY28" fmla="*/ 320191 h 337162"/>
                <a:gd name="connsiteX29" fmla="*/ 283339 w 336914"/>
                <a:gd name="connsiteY29" fmla="*/ 113010 h 337162"/>
                <a:gd name="connsiteX30" fmla="*/ 294381 w 336914"/>
                <a:gd name="connsiteY30" fmla="*/ 111329 h 337162"/>
                <a:gd name="connsiteX31" fmla="*/ 280351 w 336914"/>
                <a:gd name="connsiteY31" fmla="*/ 10388 h 337162"/>
                <a:gd name="connsiteX32" fmla="*/ 313033 w 336914"/>
                <a:gd name="connsiteY32" fmla="*/ 23905 h 337162"/>
                <a:gd name="connsiteX33" fmla="*/ 313033 w 336914"/>
                <a:gd name="connsiteY33" fmla="*/ 89269 h 337162"/>
                <a:gd name="connsiteX34" fmla="*/ 247669 w 336914"/>
                <a:gd name="connsiteY34" fmla="*/ 89269 h 337162"/>
                <a:gd name="connsiteX35" fmla="*/ 247669 w 336914"/>
                <a:gd name="connsiteY35" fmla="*/ 23905 h 337162"/>
                <a:gd name="connsiteX36" fmla="*/ 280351 w 336914"/>
                <a:gd name="connsiteY36" fmla="*/ 10388 h 337162"/>
                <a:gd name="connsiteX37" fmla="*/ 225515 w 336914"/>
                <a:gd name="connsiteY37" fmla="*/ 42884 h 337162"/>
                <a:gd name="connsiteX38" fmla="*/ 223905 w 336914"/>
                <a:gd name="connsiteY38" fmla="*/ 53855 h 337162"/>
                <a:gd name="connsiteX39" fmla="*/ 16957 w 336914"/>
                <a:gd name="connsiteY39" fmla="*/ 150384 h 337162"/>
                <a:gd name="connsiteX40" fmla="*/ 10794 w 336914"/>
                <a:gd name="connsiteY40" fmla="*/ 148096 h 337162"/>
                <a:gd name="connsiteX41" fmla="*/ 10631 w 336914"/>
                <a:gd name="connsiteY41" fmla="*/ 144571 h 337162"/>
                <a:gd name="connsiteX42" fmla="*/ 13012 w 336914"/>
                <a:gd name="connsiteY42" fmla="*/ 141957 h 337162"/>
                <a:gd name="connsiteX43" fmla="*/ 225515 w 336914"/>
                <a:gd name="connsiteY43" fmla="*/ 42884 h 33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6914" h="337162">
                  <a:moveTo>
                    <a:pt x="320340" y="16574"/>
                  </a:moveTo>
                  <a:cubicBezTo>
                    <a:pt x="309672" y="5883"/>
                    <a:pt x="295455" y="0"/>
                    <a:pt x="280351" y="0"/>
                  </a:cubicBezTo>
                  <a:cubicBezTo>
                    <a:pt x="265247" y="0"/>
                    <a:pt x="251031" y="5883"/>
                    <a:pt x="240339" y="16574"/>
                  </a:cubicBezTo>
                  <a:cubicBezTo>
                    <a:pt x="236721" y="20193"/>
                    <a:pt x="233593" y="24348"/>
                    <a:pt x="231025" y="28900"/>
                  </a:cubicBezTo>
                  <a:lnTo>
                    <a:pt x="8647" y="132596"/>
                  </a:lnTo>
                  <a:cubicBezTo>
                    <a:pt x="5005" y="134277"/>
                    <a:pt x="2274" y="137288"/>
                    <a:pt x="896" y="141070"/>
                  </a:cubicBezTo>
                  <a:cubicBezTo>
                    <a:pt x="-458" y="144852"/>
                    <a:pt x="-271" y="148913"/>
                    <a:pt x="1410" y="152509"/>
                  </a:cubicBezTo>
                  <a:cubicBezTo>
                    <a:pt x="3861" y="157784"/>
                    <a:pt x="9207" y="161193"/>
                    <a:pt x="15020" y="161193"/>
                  </a:cubicBezTo>
                  <a:cubicBezTo>
                    <a:pt x="17214" y="161193"/>
                    <a:pt x="19315" y="160726"/>
                    <a:pt x="21323" y="159792"/>
                  </a:cubicBezTo>
                  <a:lnTo>
                    <a:pt x="224442" y="65061"/>
                  </a:lnTo>
                  <a:cubicBezTo>
                    <a:pt x="226239" y="76966"/>
                    <a:pt x="231818" y="88055"/>
                    <a:pt x="240339" y="96599"/>
                  </a:cubicBezTo>
                  <a:cubicBezTo>
                    <a:pt x="248953" y="105213"/>
                    <a:pt x="260135" y="110816"/>
                    <a:pt x="272134" y="112543"/>
                  </a:cubicBezTo>
                  <a:lnTo>
                    <a:pt x="177356" y="315825"/>
                  </a:lnTo>
                  <a:cubicBezTo>
                    <a:pt x="175675" y="319444"/>
                    <a:pt x="175489" y="323529"/>
                    <a:pt x="176866" y="327287"/>
                  </a:cubicBezTo>
                  <a:cubicBezTo>
                    <a:pt x="178243" y="331046"/>
                    <a:pt x="180998" y="334034"/>
                    <a:pt x="184593" y="335715"/>
                  </a:cubicBezTo>
                  <a:cubicBezTo>
                    <a:pt x="186624" y="336672"/>
                    <a:pt x="188771" y="337162"/>
                    <a:pt x="190966" y="337162"/>
                  </a:cubicBezTo>
                  <a:cubicBezTo>
                    <a:pt x="192670" y="337162"/>
                    <a:pt x="194398" y="336859"/>
                    <a:pt x="196032" y="336275"/>
                  </a:cubicBezTo>
                  <a:cubicBezTo>
                    <a:pt x="199813" y="334898"/>
                    <a:pt x="202848" y="332143"/>
                    <a:pt x="204529" y="328501"/>
                  </a:cubicBezTo>
                  <a:lnTo>
                    <a:pt x="308458" y="105656"/>
                  </a:lnTo>
                  <a:cubicBezTo>
                    <a:pt x="312847" y="103135"/>
                    <a:pt x="316838" y="100100"/>
                    <a:pt x="320340" y="96599"/>
                  </a:cubicBezTo>
                  <a:cubicBezTo>
                    <a:pt x="331032" y="85907"/>
                    <a:pt x="336915" y="71714"/>
                    <a:pt x="336915" y="56587"/>
                  </a:cubicBezTo>
                  <a:cubicBezTo>
                    <a:pt x="336915" y="41460"/>
                    <a:pt x="331032" y="27266"/>
                    <a:pt x="320340" y="16574"/>
                  </a:cubicBezTo>
                  <a:close/>
                  <a:moveTo>
                    <a:pt x="294381" y="111329"/>
                  </a:moveTo>
                  <a:lnTo>
                    <a:pt x="195144" y="324113"/>
                  </a:lnTo>
                  <a:lnTo>
                    <a:pt x="195144" y="324113"/>
                  </a:lnTo>
                  <a:cubicBezTo>
                    <a:pt x="194631" y="325233"/>
                    <a:pt x="193697" y="326074"/>
                    <a:pt x="192530" y="326517"/>
                  </a:cubicBezTo>
                  <a:cubicBezTo>
                    <a:pt x="191363" y="326937"/>
                    <a:pt x="190149" y="326867"/>
                    <a:pt x="189005" y="326330"/>
                  </a:cubicBezTo>
                  <a:cubicBezTo>
                    <a:pt x="187884" y="325817"/>
                    <a:pt x="187021" y="324883"/>
                    <a:pt x="186600" y="323716"/>
                  </a:cubicBezTo>
                  <a:cubicBezTo>
                    <a:pt x="186180" y="322549"/>
                    <a:pt x="186227" y="321288"/>
                    <a:pt x="186741" y="320191"/>
                  </a:cubicBezTo>
                  <a:lnTo>
                    <a:pt x="283339" y="113010"/>
                  </a:lnTo>
                  <a:cubicBezTo>
                    <a:pt x="287074" y="112823"/>
                    <a:pt x="290763" y="112263"/>
                    <a:pt x="294381" y="111329"/>
                  </a:cubicBezTo>
                  <a:close/>
                  <a:moveTo>
                    <a:pt x="280351" y="10388"/>
                  </a:moveTo>
                  <a:cubicBezTo>
                    <a:pt x="292700" y="10388"/>
                    <a:pt x="304326" y="15197"/>
                    <a:pt x="313033" y="23905"/>
                  </a:cubicBezTo>
                  <a:cubicBezTo>
                    <a:pt x="331055" y="41926"/>
                    <a:pt x="331055" y="71247"/>
                    <a:pt x="313033" y="89269"/>
                  </a:cubicBezTo>
                  <a:cubicBezTo>
                    <a:pt x="295011" y="107291"/>
                    <a:pt x="265691" y="107291"/>
                    <a:pt x="247669" y="89269"/>
                  </a:cubicBezTo>
                  <a:cubicBezTo>
                    <a:pt x="229647" y="71247"/>
                    <a:pt x="229647" y="41926"/>
                    <a:pt x="247669" y="23905"/>
                  </a:cubicBezTo>
                  <a:cubicBezTo>
                    <a:pt x="256377" y="15174"/>
                    <a:pt x="267979" y="10388"/>
                    <a:pt x="280351" y="10388"/>
                  </a:cubicBezTo>
                  <a:close/>
                  <a:moveTo>
                    <a:pt x="225515" y="42884"/>
                  </a:moveTo>
                  <a:cubicBezTo>
                    <a:pt x="224605" y="46479"/>
                    <a:pt x="224068" y="50167"/>
                    <a:pt x="223905" y="53855"/>
                  </a:cubicBezTo>
                  <a:lnTo>
                    <a:pt x="16957" y="150384"/>
                  </a:lnTo>
                  <a:cubicBezTo>
                    <a:pt x="14646" y="151458"/>
                    <a:pt x="11892" y="150431"/>
                    <a:pt x="10794" y="148096"/>
                  </a:cubicBezTo>
                  <a:cubicBezTo>
                    <a:pt x="10281" y="146999"/>
                    <a:pt x="10211" y="145739"/>
                    <a:pt x="10631" y="144571"/>
                  </a:cubicBezTo>
                  <a:cubicBezTo>
                    <a:pt x="11051" y="143404"/>
                    <a:pt x="11892" y="142470"/>
                    <a:pt x="13012" y="141957"/>
                  </a:cubicBezTo>
                  <a:lnTo>
                    <a:pt x="225515" y="42884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A1002C9-CA61-49B2-A54D-FAD45FEA4866}"/>
                </a:ext>
              </a:extLst>
            </p:cNvPr>
            <p:cNvSpPr/>
            <p:nvPr/>
          </p:nvSpPr>
          <p:spPr>
            <a:xfrm>
              <a:off x="4021737" y="178778"/>
              <a:ext cx="37771" cy="56100"/>
            </a:xfrm>
            <a:custGeom>
              <a:avLst/>
              <a:gdLst>
                <a:gd name="connsiteX0" fmla="*/ 4009 w 37771"/>
                <a:gd name="connsiteY0" fmla="*/ 10206 h 56100"/>
                <a:gd name="connsiteX1" fmla="*/ 18529 w 37771"/>
                <a:gd name="connsiteY1" fmla="*/ 18283 h 56100"/>
                <a:gd name="connsiteX2" fmla="*/ 25836 w 37771"/>
                <a:gd name="connsiteY2" fmla="*/ 49284 h 56100"/>
                <a:gd name="connsiteX3" fmla="*/ 29104 w 37771"/>
                <a:gd name="connsiteY3" fmla="*/ 55844 h 56100"/>
                <a:gd name="connsiteX4" fmla="*/ 30738 w 37771"/>
                <a:gd name="connsiteY4" fmla="*/ 56101 h 56100"/>
                <a:gd name="connsiteX5" fmla="*/ 35641 w 37771"/>
                <a:gd name="connsiteY5" fmla="*/ 52576 h 56100"/>
                <a:gd name="connsiteX6" fmla="*/ 25859 w 37771"/>
                <a:gd name="connsiteY6" fmla="*/ 10976 h 56100"/>
                <a:gd name="connsiteX7" fmla="*/ 6367 w 37771"/>
                <a:gd name="connsiteY7" fmla="*/ 144 h 56100"/>
                <a:gd name="connsiteX8" fmla="*/ 2445 w 37771"/>
                <a:gd name="connsiteY8" fmla="*/ 798 h 56100"/>
                <a:gd name="connsiteX9" fmla="*/ 134 w 37771"/>
                <a:gd name="connsiteY9" fmla="*/ 4019 h 56100"/>
                <a:gd name="connsiteX10" fmla="*/ 788 w 37771"/>
                <a:gd name="connsiteY10" fmla="*/ 7941 h 56100"/>
                <a:gd name="connsiteX11" fmla="*/ 4009 w 37771"/>
                <a:gd name="connsiteY11" fmla="*/ 10206 h 5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771" h="56100">
                  <a:moveTo>
                    <a:pt x="4009" y="10206"/>
                  </a:moveTo>
                  <a:cubicBezTo>
                    <a:pt x="9495" y="11490"/>
                    <a:pt x="14537" y="14267"/>
                    <a:pt x="18529" y="18283"/>
                  </a:cubicBezTo>
                  <a:cubicBezTo>
                    <a:pt x="26700" y="26453"/>
                    <a:pt x="29478" y="38335"/>
                    <a:pt x="25836" y="49284"/>
                  </a:cubicBezTo>
                  <a:cubicBezTo>
                    <a:pt x="24926" y="51992"/>
                    <a:pt x="26396" y="54933"/>
                    <a:pt x="29104" y="55844"/>
                  </a:cubicBezTo>
                  <a:cubicBezTo>
                    <a:pt x="29641" y="56007"/>
                    <a:pt x="30178" y="56101"/>
                    <a:pt x="30738" y="56101"/>
                  </a:cubicBezTo>
                  <a:cubicBezTo>
                    <a:pt x="32979" y="56101"/>
                    <a:pt x="34940" y="54677"/>
                    <a:pt x="35641" y="52576"/>
                  </a:cubicBezTo>
                  <a:cubicBezTo>
                    <a:pt x="40566" y="37869"/>
                    <a:pt x="36808" y="21924"/>
                    <a:pt x="25859" y="10976"/>
                  </a:cubicBezTo>
                  <a:cubicBezTo>
                    <a:pt x="20490" y="5607"/>
                    <a:pt x="13744" y="1848"/>
                    <a:pt x="6367" y="144"/>
                  </a:cubicBezTo>
                  <a:cubicBezTo>
                    <a:pt x="5036" y="-183"/>
                    <a:pt x="3636" y="51"/>
                    <a:pt x="2445" y="798"/>
                  </a:cubicBezTo>
                  <a:cubicBezTo>
                    <a:pt x="1254" y="1521"/>
                    <a:pt x="437" y="2689"/>
                    <a:pt x="134" y="4019"/>
                  </a:cubicBezTo>
                  <a:cubicBezTo>
                    <a:pt x="-170" y="5373"/>
                    <a:pt x="41" y="6751"/>
                    <a:pt x="788" y="7941"/>
                  </a:cubicBezTo>
                  <a:cubicBezTo>
                    <a:pt x="1535" y="9132"/>
                    <a:pt x="2678" y="9879"/>
                    <a:pt x="4009" y="1020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CCD8E4-30E5-463D-AEFE-023C7E11396E}"/>
                </a:ext>
              </a:extLst>
            </p:cNvPr>
            <p:cNvSpPr/>
            <p:nvPr/>
          </p:nvSpPr>
          <p:spPr>
            <a:xfrm>
              <a:off x="4018832" y="241738"/>
              <a:ext cx="26302" cy="16928"/>
            </a:xfrm>
            <a:custGeom>
              <a:avLst/>
              <a:gdLst>
                <a:gd name="connsiteX0" fmla="*/ 5140 w 26302"/>
                <a:gd name="connsiteY0" fmla="*/ 16929 h 16928"/>
                <a:gd name="connsiteX1" fmla="*/ 5887 w 26302"/>
                <a:gd name="connsiteY1" fmla="*/ 16882 h 16928"/>
                <a:gd name="connsiteX2" fmla="*/ 24189 w 26302"/>
                <a:gd name="connsiteY2" fmla="*/ 9365 h 16928"/>
                <a:gd name="connsiteX3" fmla="*/ 26243 w 26302"/>
                <a:gd name="connsiteY3" fmla="*/ 5957 h 16928"/>
                <a:gd name="connsiteX4" fmla="*/ 25286 w 26302"/>
                <a:gd name="connsiteY4" fmla="*/ 2105 h 16928"/>
                <a:gd name="connsiteX5" fmla="*/ 21878 w 26302"/>
                <a:gd name="connsiteY5" fmla="*/ 51 h 16928"/>
                <a:gd name="connsiteX6" fmla="*/ 18049 w 26302"/>
                <a:gd name="connsiteY6" fmla="*/ 1031 h 16928"/>
                <a:gd name="connsiteX7" fmla="*/ 4440 w 26302"/>
                <a:gd name="connsiteY7" fmla="*/ 6634 h 16928"/>
                <a:gd name="connsiteX8" fmla="*/ 1031 w 26302"/>
                <a:gd name="connsiteY8" fmla="*/ 8665 h 16928"/>
                <a:gd name="connsiteX9" fmla="*/ 51 w 26302"/>
                <a:gd name="connsiteY9" fmla="*/ 12517 h 16928"/>
                <a:gd name="connsiteX10" fmla="*/ 5140 w 26302"/>
                <a:gd name="connsiteY10" fmla="*/ 16929 h 1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02" h="16928">
                  <a:moveTo>
                    <a:pt x="5140" y="16929"/>
                  </a:moveTo>
                  <a:cubicBezTo>
                    <a:pt x="5373" y="16929"/>
                    <a:pt x="5630" y="16906"/>
                    <a:pt x="5887" y="16882"/>
                  </a:cubicBezTo>
                  <a:cubicBezTo>
                    <a:pt x="12493" y="15925"/>
                    <a:pt x="18820" y="13334"/>
                    <a:pt x="24189" y="9365"/>
                  </a:cubicBezTo>
                  <a:cubicBezTo>
                    <a:pt x="25309" y="8548"/>
                    <a:pt x="26033" y="7334"/>
                    <a:pt x="26243" y="5957"/>
                  </a:cubicBezTo>
                  <a:cubicBezTo>
                    <a:pt x="26453" y="4580"/>
                    <a:pt x="26103" y="3226"/>
                    <a:pt x="25286" y="2105"/>
                  </a:cubicBezTo>
                  <a:cubicBezTo>
                    <a:pt x="24469" y="985"/>
                    <a:pt x="23255" y="261"/>
                    <a:pt x="21878" y="51"/>
                  </a:cubicBezTo>
                  <a:cubicBezTo>
                    <a:pt x="20500" y="-136"/>
                    <a:pt x="19147" y="191"/>
                    <a:pt x="18049" y="1031"/>
                  </a:cubicBezTo>
                  <a:cubicBezTo>
                    <a:pt x="14058" y="3973"/>
                    <a:pt x="9365" y="5910"/>
                    <a:pt x="4440" y="6634"/>
                  </a:cubicBezTo>
                  <a:cubicBezTo>
                    <a:pt x="3062" y="6821"/>
                    <a:pt x="1872" y="7544"/>
                    <a:pt x="1031" y="8665"/>
                  </a:cubicBezTo>
                  <a:cubicBezTo>
                    <a:pt x="191" y="9786"/>
                    <a:pt x="-136" y="11139"/>
                    <a:pt x="51" y="12517"/>
                  </a:cubicBezTo>
                  <a:cubicBezTo>
                    <a:pt x="378" y="15015"/>
                    <a:pt x="2595" y="16929"/>
                    <a:pt x="5140" y="1692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19" name="Text Placeholder 118">
            <a:extLst>
              <a:ext uri="{FF2B5EF4-FFF2-40B4-BE49-F238E27FC236}">
                <a16:creationId xmlns:a16="http://schemas.microsoft.com/office/drawing/2014/main" id="{7AC552D8-BB50-43A0-ADBB-8B828242B4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F5AD51E-7C9C-44AC-B2DB-BD8985D8B574}"/>
              </a:ext>
            </a:extLst>
          </p:cNvPr>
          <p:cNvSpPr/>
          <p:nvPr/>
        </p:nvSpPr>
        <p:spPr>
          <a:xfrm>
            <a:off x="8706802" y="6420802"/>
            <a:ext cx="437198" cy="437198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757123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" grpId="0" animBg="1"/>
      <p:bldP spid="4" grpId="0"/>
      <p:bldP spid="5" grpId="0"/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40" grpId="0" animBg="1"/>
      <p:bldP spid="41" grpId="0"/>
      <p:bldP spid="44" grpId="0" animBg="1"/>
      <p:bldP spid="45" grpId="0"/>
      <p:bldP spid="46" grpId="0"/>
      <p:bldP spid="119" grpId="0" build="p"/>
      <p:bldP spid="1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6E8D1D7-F9E6-4EC9-9165-8EEBF230F507}"/>
              </a:ext>
            </a:extLst>
          </p:cNvPr>
          <p:cNvSpPr/>
          <p:nvPr/>
        </p:nvSpPr>
        <p:spPr>
          <a:xfrm>
            <a:off x="142352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9A382F8-0D0A-415A-9938-055E735AB6CB}"/>
              </a:ext>
            </a:extLst>
          </p:cNvPr>
          <p:cNvSpPr/>
          <p:nvPr/>
        </p:nvSpPr>
        <p:spPr>
          <a:xfrm>
            <a:off x="414054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9938E80-9440-45A7-AB3E-85F40A47917D}"/>
              </a:ext>
            </a:extLst>
          </p:cNvPr>
          <p:cNvSpPr/>
          <p:nvPr/>
        </p:nvSpPr>
        <p:spPr>
          <a:xfrm>
            <a:off x="685756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7865FE-D14E-4299-B4C1-ABD287BDD5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Space Services</a:t>
            </a:r>
          </a:p>
        </p:txBody>
      </p:sp>
      <p:pic>
        <p:nvPicPr>
          <p:cNvPr id="59" name="PpHolder5">
            <a:extLst>
              <a:ext uri="{FF2B5EF4-FFF2-40B4-BE49-F238E27FC236}">
                <a16:creationId xmlns:a16="http://schemas.microsoft.com/office/drawing/2014/main" id="{03D8BD77-4087-48BF-BFE6-54960AA543C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2" t="36032" r="68480" b="33333"/>
          <a:stretch>
            <a:fillRect/>
          </a:stretch>
        </p:blipFill>
        <p:spPr>
          <a:xfrm>
            <a:off x="827755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</p:spPr>
      </p:pic>
      <p:pic>
        <p:nvPicPr>
          <p:cNvPr id="58" name="PpHolder6">
            <a:extLst>
              <a:ext uri="{FF2B5EF4-FFF2-40B4-BE49-F238E27FC236}">
                <a16:creationId xmlns:a16="http://schemas.microsoft.com/office/drawing/2014/main" id="{714FA72E-BDFD-44BB-84AE-339B53A2DB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66" t="36032" r="38766" b="33333"/>
          <a:stretch>
            <a:fillRect/>
          </a:stretch>
        </p:blipFill>
        <p:spPr>
          <a:xfrm>
            <a:off x="3544775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</p:spPr>
      </p:pic>
      <p:pic>
        <p:nvPicPr>
          <p:cNvPr id="57" name="PpHolder7">
            <a:extLst>
              <a:ext uri="{FF2B5EF4-FFF2-40B4-BE49-F238E27FC236}">
                <a16:creationId xmlns:a16="http://schemas.microsoft.com/office/drawing/2014/main" id="{BE03CEC1-C2A6-4305-98C9-EDB7EEA13A8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80" t="36032" r="9052" b="33333"/>
          <a:stretch>
            <a:fillRect/>
          </a:stretch>
        </p:blipFill>
        <p:spPr>
          <a:xfrm>
            <a:off x="6261795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E58B95F-E715-421A-8B24-2E989D4C6A68}"/>
              </a:ext>
            </a:extLst>
          </p:cNvPr>
          <p:cNvSpPr/>
          <p:nvPr/>
        </p:nvSpPr>
        <p:spPr>
          <a:xfrm>
            <a:off x="827751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797091-2BF8-420D-98A5-9CA3937EF359}"/>
              </a:ext>
            </a:extLst>
          </p:cNvPr>
          <p:cNvSpPr/>
          <p:nvPr/>
        </p:nvSpPr>
        <p:spPr>
          <a:xfrm>
            <a:off x="155709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ED3795-30FB-4645-AD13-94DBBF52E3F7}"/>
              </a:ext>
            </a:extLst>
          </p:cNvPr>
          <p:cNvSpPr/>
          <p:nvPr/>
        </p:nvSpPr>
        <p:spPr>
          <a:xfrm>
            <a:off x="3544770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1F873F-1872-4ED3-905E-8C11D76A8C95}"/>
              </a:ext>
            </a:extLst>
          </p:cNvPr>
          <p:cNvSpPr/>
          <p:nvPr/>
        </p:nvSpPr>
        <p:spPr>
          <a:xfrm>
            <a:off x="427411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909A4-E6B0-4014-BC8E-185198672461}"/>
              </a:ext>
            </a:extLst>
          </p:cNvPr>
          <p:cNvSpPr/>
          <p:nvPr/>
        </p:nvSpPr>
        <p:spPr>
          <a:xfrm>
            <a:off x="6261790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93DB4-9726-4485-9683-9A5A2D2F4301}"/>
              </a:ext>
            </a:extLst>
          </p:cNvPr>
          <p:cNvSpPr/>
          <p:nvPr/>
        </p:nvSpPr>
        <p:spPr>
          <a:xfrm>
            <a:off x="699113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3A0AAE0-43CC-434F-830B-88D003672895}"/>
              </a:ext>
            </a:extLst>
          </p:cNvPr>
          <p:cNvSpPr/>
          <p:nvPr/>
        </p:nvSpPr>
        <p:spPr>
          <a:xfrm>
            <a:off x="4462851" y="2311938"/>
            <a:ext cx="218298" cy="349194"/>
          </a:xfrm>
          <a:custGeom>
            <a:avLst/>
            <a:gdLst>
              <a:gd name="connsiteX0" fmla="*/ 291064 w 291064"/>
              <a:gd name="connsiteY0" fmla="*/ 413728 h 465592"/>
              <a:gd name="connsiteX1" fmla="*/ 291064 w 291064"/>
              <a:gd name="connsiteY1" fmla="*/ 390873 h 465592"/>
              <a:gd name="connsiteX2" fmla="*/ 270068 w 291064"/>
              <a:gd name="connsiteY2" fmla="*/ 330268 h 465592"/>
              <a:gd name="connsiteX3" fmla="*/ 243933 w 291064"/>
              <a:gd name="connsiteY3" fmla="*/ 299979 h 465592"/>
              <a:gd name="connsiteX4" fmla="*/ 243933 w 291064"/>
              <a:gd name="connsiteY4" fmla="*/ 127832 h 465592"/>
              <a:gd name="connsiteX5" fmla="*/ 217013 w 291064"/>
              <a:gd name="connsiteY5" fmla="*/ 100913 h 465592"/>
              <a:gd name="connsiteX6" fmla="*/ 207430 w 291064"/>
              <a:gd name="connsiteY6" fmla="*/ 102684 h 465592"/>
              <a:gd name="connsiteX7" fmla="*/ 198573 w 291064"/>
              <a:gd name="connsiteY7" fmla="*/ 58834 h 465592"/>
              <a:gd name="connsiteX8" fmla="*/ 197121 w 291064"/>
              <a:gd name="connsiteY8" fmla="*/ 54914 h 465592"/>
              <a:gd name="connsiteX9" fmla="*/ 188351 w 291064"/>
              <a:gd name="connsiteY9" fmla="*/ 35661 h 465592"/>
              <a:gd name="connsiteX10" fmla="*/ 180626 w 291064"/>
              <a:gd name="connsiteY10" fmla="*/ 21576 h 465592"/>
              <a:gd name="connsiteX11" fmla="*/ 145430 w 291064"/>
              <a:gd name="connsiteY11" fmla="*/ 0 h 465592"/>
              <a:gd name="connsiteX12" fmla="*/ 144850 w 291064"/>
              <a:gd name="connsiteY12" fmla="*/ 0 h 465592"/>
              <a:gd name="connsiteX13" fmla="*/ 109712 w 291064"/>
              <a:gd name="connsiteY13" fmla="*/ 21576 h 465592"/>
              <a:gd name="connsiteX14" fmla="*/ 101987 w 291064"/>
              <a:gd name="connsiteY14" fmla="*/ 35690 h 465592"/>
              <a:gd name="connsiteX15" fmla="*/ 82908 w 291064"/>
              <a:gd name="connsiteY15" fmla="*/ 102887 h 465592"/>
              <a:gd name="connsiteX16" fmla="*/ 72977 w 291064"/>
              <a:gd name="connsiteY16" fmla="*/ 100942 h 465592"/>
              <a:gd name="connsiteX17" fmla="*/ 46057 w 291064"/>
              <a:gd name="connsiteY17" fmla="*/ 127861 h 465592"/>
              <a:gd name="connsiteX18" fmla="*/ 46057 w 291064"/>
              <a:gd name="connsiteY18" fmla="*/ 301257 h 465592"/>
              <a:gd name="connsiteX19" fmla="*/ 20705 w 291064"/>
              <a:gd name="connsiteY19" fmla="*/ 330645 h 465592"/>
              <a:gd name="connsiteX20" fmla="*/ 0 w 291064"/>
              <a:gd name="connsiteY20" fmla="*/ 390902 h 465592"/>
              <a:gd name="connsiteX21" fmla="*/ 0 w 291064"/>
              <a:gd name="connsiteY21" fmla="*/ 413757 h 465592"/>
              <a:gd name="connsiteX22" fmla="*/ 46057 w 291064"/>
              <a:gd name="connsiteY22" fmla="*/ 413757 h 465592"/>
              <a:gd name="connsiteX23" fmla="*/ 46057 w 291064"/>
              <a:gd name="connsiteY23" fmla="*/ 420116 h 465592"/>
              <a:gd name="connsiteX24" fmla="*/ 36648 w 291064"/>
              <a:gd name="connsiteY24" fmla="*/ 465592 h 465592"/>
              <a:gd name="connsiteX25" fmla="*/ 109363 w 291064"/>
              <a:gd name="connsiteY25" fmla="*/ 465592 h 465592"/>
              <a:gd name="connsiteX26" fmla="*/ 104572 w 291064"/>
              <a:gd name="connsiteY26" fmla="*/ 442506 h 465592"/>
              <a:gd name="connsiteX27" fmla="*/ 142817 w 291064"/>
              <a:gd name="connsiteY27" fmla="*/ 442506 h 465592"/>
              <a:gd name="connsiteX28" fmla="*/ 142817 w 291064"/>
              <a:gd name="connsiteY28" fmla="*/ 413757 h 465592"/>
              <a:gd name="connsiteX29" fmla="*/ 150599 w 291064"/>
              <a:gd name="connsiteY29" fmla="*/ 413757 h 465592"/>
              <a:gd name="connsiteX30" fmla="*/ 150599 w 291064"/>
              <a:gd name="connsiteY30" fmla="*/ 442506 h 465592"/>
              <a:gd name="connsiteX31" fmla="*/ 185447 w 291064"/>
              <a:gd name="connsiteY31" fmla="*/ 442506 h 465592"/>
              <a:gd name="connsiteX32" fmla="*/ 180655 w 291064"/>
              <a:gd name="connsiteY32" fmla="*/ 465592 h 465592"/>
              <a:gd name="connsiteX33" fmla="*/ 253371 w 291064"/>
              <a:gd name="connsiteY33" fmla="*/ 465592 h 465592"/>
              <a:gd name="connsiteX34" fmla="*/ 243933 w 291064"/>
              <a:gd name="connsiteY34" fmla="*/ 420087 h 465592"/>
              <a:gd name="connsiteX35" fmla="*/ 243933 w 291064"/>
              <a:gd name="connsiteY35" fmla="*/ 413728 h 465592"/>
              <a:gd name="connsiteX36" fmla="*/ 291064 w 291064"/>
              <a:gd name="connsiteY36" fmla="*/ 413728 h 465592"/>
              <a:gd name="connsiteX37" fmla="*/ 208766 w 291064"/>
              <a:gd name="connsiteY37" fmla="*/ 222008 h 465592"/>
              <a:gd name="connsiteX38" fmla="*/ 208766 w 291064"/>
              <a:gd name="connsiteY38" fmla="*/ 127832 h 465592"/>
              <a:gd name="connsiteX39" fmla="*/ 217013 w 291064"/>
              <a:gd name="connsiteY39" fmla="*/ 119585 h 465592"/>
              <a:gd name="connsiteX40" fmla="*/ 225231 w 291064"/>
              <a:gd name="connsiteY40" fmla="*/ 127832 h 465592"/>
              <a:gd name="connsiteX41" fmla="*/ 225231 w 291064"/>
              <a:gd name="connsiteY41" fmla="*/ 222008 h 465592"/>
              <a:gd name="connsiteX42" fmla="*/ 208766 w 291064"/>
              <a:gd name="connsiteY42" fmla="*/ 222008 h 465592"/>
              <a:gd name="connsiteX43" fmla="*/ 208766 w 291064"/>
              <a:gd name="connsiteY43" fmla="*/ 259237 h 465592"/>
              <a:gd name="connsiteX44" fmla="*/ 208766 w 291064"/>
              <a:gd name="connsiteY44" fmla="*/ 240709 h 465592"/>
              <a:gd name="connsiteX45" fmla="*/ 225231 w 291064"/>
              <a:gd name="connsiteY45" fmla="*/ 240709 h 465592"/>
              <a:gd name="connsiteX46" fmla="*/ 225231 w 291064"/>
              <a:gd name="connsiteY46" fmla="*/ 278316 h 465592"/>
              <a:gd name="connsiteX47" fmla="*/ 208766 w 291064"/>
              <a:gd name="connsiteY47" fmla="*/ 259237 h 465592"/>
              <a:gd name="connsiteX48" fmla="*/ 179349 w 291064"/>
              <a:gd name="connsiteY48" fmla="*/ 413728 h 465592"/>
              <a:gd name="connsiteX49" fmla="*/ 179349 w 291064"/>
              <a:gd name="connsiteY49" fmla="*/ 423804 h 465592"/>
              <a:gd name="connsiteX50" fmla="*/ 169272 w 291064"/>
              <a:gd name="connsiteY50" fmla="*/ 423804 h 465592"/>
              <a:gd name="connsiteX51" fmla="*/ 169272 w 291064"/>
              <a:gd name="connsiteY51" fmla="*/ 413728 h 465592"/>
              <a:gd name="connsiteX52" fmla="*/ 179349 w 291064"/>
              <a:gd name="connsiteY52" fmla="*/ 413728 h 465592"/>
              <a:gd name="connsiteX53" fmla="*/ 114039 w 291064"/>
              <a:gd name="connsiteY53" fmla="*/ 423804 h 465592"/>
              <a:gd name="connsiteX54" fmla="*/ 114039 w 291064"/>
              <a:gd name="connsiteY54" fmla="*/ 413728 h 465592"/>
              <a:gd name="connsiteX55" fmla="*/ 124115 w 291064"/>
              <a:gd name="connsiteY55" fmla="*/ 413728 h 465592"/>
              <a:gd name="connsiteX56" fmla="*/ 124115 w 291064"/>
              <a:gd name="connsiteY56" fmla="*/ 423804 h 465592"/>
              <a:gd name="connsiteX57" fmla="*/ 114039 w 291064"/>
              <a:gd name="connsiteY57" fmla="*/ 423804 h 465592"/>
              <a:gd name="connsiteX58" fmla="*/ 73877 w 291064"/>
              <a:gd name="connsiteY58" fmla="*/ 430396 h 465592"/>
              <a:gd name="connsiteX59" fmla="*/ 73877 w 291064"/>
              <a:gd name="connsiteY59" fmla="*/ 446891 h 465592"/>
              <a:gd name="connsiteX60" fmla="*/ 72889 w 291064"/>
              <a:gd name="connsiteY60" fmla="*/ 446891 h 465592"/>
              <a:gd name="connsiteX61" fmla="*/ 72889 w 291064"/>
              <a:gd name="connsiteY61" fmla="*/ 430396 h 465592"/>
              <a:gd name="connsiteX62" fmla="*/ 73877 w 291064"/>
              <a:gd name="connsiteY62" fmla="*/ 430396 h 465592"/>
              <a:gd name="connsiteX63" fmla="*/ 19311 w 291064"/>
              <a:gd name="connsiteY63" fmla="*/ 381523 h 465592"/>
              <a:gd name="connsiteX64" fmla="*/ 35196 w 291064"/>
              <a:gd name="connsiteY64" fmla="*/ 342406 h 465592"/>
              <a:gd name="connsiteX65" fmla="*/ 88368 w 291064"/>
              <a:gd name="connsiteY65" fmla="*/ 280784 h 465592"/>
              <a:gd name="connsiteX66" fmla="*/ 83750 w 291064"/>
              <a:gd name="connsiteY66" fmla="*/ 381523 h 465592"/>
              <a:gd name="connsiteX67" fmla="*/ 19311 w 291064"/>
              <a:gd name="connsiteY67" fmla="*/ 381523 h 465592"/>
              <a:gd name="connsiteX68" fmla="*/ 118336 w 291064"/>
              <a:gd name="connsiteY68" fmla="*/ 44634 h 465592"/>
              <a:gd name="connsiteX69" fmla="*/ 119120 w 291064"/>
              <a:gd name="connsiteY69" fmla="*/ 43211 h 465592"/>
              <a:gd name="connsiteX70" fmla="*/ 171130 w 291064"/>
              <a:gd name="connsiteY70" fmla="*/ 43211 h 465592"/>
              <a:gd name="connsiteX71" fmla="*/ 171915 w 291064"/>
              <a:gd name="connsiteY71" fmla="*/ 44634 h 465592"/>
              <a:gd name="connsiteX72" fmla="*/ 174964 w 291064"/>
              <a:gd name="connsiteY72" fmla="*/ 50587 h 465592"/>
              <a:gd name="connsiteX73" fmla="*/ 115258 w 291064"/>
              <a:gd name="connsiteY73" fmla="*/ 50587 h 465592"/>
              <a:gd name="connsiteX74" fmla="*/ 118336 w 291064"/>
              <a:gd name="connsiteY74" fmla="*/ 44634 h 465592"/>
              <a:gd name="connsiteX75" fmla="*/ 255607 w 291064"/>
              <a:gd name="connsiteY75" fmla="*/ 342116 h 465592"/>
              <a:gd name="connsiteX76" fmla="*/ 271724 w 291064"/>
              <a:gd name="connsiteY76" fmla="*/ 381523 h 465592"/>
              <a:gd name="connsiteX77" fmla="*/ 206530 w 291064"/>
              <a:gd name="connsiteY77" fmla="*/ 381523 h 465592"/>
              <a:gd name="connsiteX78" fmla="*/ 201883 w 291064"/>
              <a:gd name="connsiteY78" fmla="*/ 279855 h 465592"/>
              <a:gd name="connsiteX79" fmla="*/ 255607 w 291064"/>
              <a:gd name="connsiteY79" fmla="*/ 342116 h 465592"/>
              <a:gd name="connsiteX80" fmla="*/ 134570 w 291064"/>
              <a:gd name="connsiteY80" fmla="*/ 100651 h 465592"/>
              <a:gd name="connsiteX81" fmla="*/ 145140 w 291064"/>
              <a:gd name="connsiteY81" fmla="*/ 95308 h 465592"/>
              <a:gd name="connsiteX82" fmla="*/ 155710 w 291064"/>
              <a:gd name="connsiteY82" fmla="*/ 100651 h 465592"/>
              <a:gd name="connsiteX83" fmla="*/ 155827 w 291064"/>
              <a:gd name="connsiteY83" fmla="*/ 100884 h 465592"/>
              <a:gd name="connsiteX84" fmla="*/ 134482 w 291064"/>
              <a:gd name="connsiteY84" fmla="*/ 100884 h 465592"/>
              <a:gd name="connsiteX85" fmla="*/ 134570 w 291064"/>
              <a:gd name="connsiteY85" fmla="*/ 100651 h 465592"/>
              <a:gd name="connsiteX86" fmla="*/ 144211 w 291064"/>
              <a:gd name="connsiteY86" fmla="*/ 129226 h 465592"/>
              <a:gd name="connsiteX87" fmla="*/ 119062 w 291064"/>
              <a:gd name="connsiteY87" fmla="*/ 139303 h 465592"/>
              <a:gd name="connsiteX88" fmla="*/ 125945 w 291064"/>
              <a:gd name="connsiteY88" fmla="*/ 120543 h 465592"/>
              <a:gd name="connsiteX89" fmla="*/ 126351 w 291064"/>
              <a:gd name="connsiteY89" fmla="*/ 119585 h 465592"/>
              <a:gd name="connsiteX90" fmla="*/ 163958 w 291064"/>
              <a:gd name="connsiteY90" fmla="*/ 119585 h 465592"/>
              <a:gd name="connsiteX91" fmla="*/ 164364 w 291064"/>
              <a:gd name="connsiteY91" fmla="*/ 120543 h 465592"/>
              <a:gd name="connsiteX92" fmla="*/ 170550 w 291064"/>
              <a:gd name="connsiteY92" fmla="*/ 137096 h 465592"/>
              <a:gd name="connsiteX93" fmla="*/ 144211 w 291064"/>
              <a:gd name="connsiteY93" fmla="*/ 129226 h 465592"/>
              <a:gd name="connsiteX94" fmla="*/ 111570 w 291064"/>
              <a:gd name="connsiteY94" fmla="*/ 182572 h 465592"/>
              <a:gd name="connsiteX95" fmla="*/ 113342 w 291064"/>
              <a:gd name="connsiteY95" fmla="*/ 164626 h 465592"/>
              <a:gd name="connsiteX96" fmla="*/ 117814 w 291064"/>
              <a:gd name="connsiteY96" fmla="*/ 166833 h 465592"/>
              <a:gd name="connsiteX97" fmla="*/ 119498 w 291064"/>
              <a:gd name="connsiteY97" fmla="*/ 166978 h 465592"/>
              <a:gd name="connsiteX98" fmla="*/ 128704 w 291064"/>
              <a:gd name="connsiteY98" fmla="*/ 159311 h 465592"/>
              <a:gd name="connsiteX99" fmla="*/ 145024 w 291064"/>
              <a:gd name="connsiteY99" fmla="*/ 147899 h 465592"/>
              <a:gd name="connsiteX100" fmla="*/ 164539 w 291064"/>
              <a:gd name="connsiteY100" fmla="*/ 159399 h 465592"/>
              <a:gd name="connsiteX101" fmla="*/ 168894 w 291064"/>
              <a:gd name="connsiteY101" fmla="*/ 165119 h 465592"/>
              <a:gd name="connsiteX102" fmla="*/ 175951 w 291064"/>
              <a:gd name="connsiteY102" fmla="*/ 166078 h 465592"/>
              <a:gd name="connsiteX103" fmla="*/ 177200 w 291064"/>
              <a:gd name="connsiteY103" fmla="*/ 165613 h 465592"/>
              <a:gd name="connsiteX104" fmla="*/ 178826 w 291064"/>
              <a:gd name="connsiteY104" fmla="*/ 182572 h 465592"/>
              <a:gd name="connsiteX105" fmla="*/ 188525 w 291064"/>
              <a:gd name="connsiteY105" fmla="*/ 395026 h 465592"/>
              <a:gd name="connsiteX106" fmla="*/ 101929 w 291064"/>
              <a:gd name="connsiteY106" fmla="*/ 395026 h 465592"/>
              <a:gd name="connsiteX107" fmla="*/ 111570 w 291064"/>
              <a:gd name="connsiteY107" fmla="*/ 182572 h 465592"/>
              <a:gd name="connsiteX108" fmla="*/ 188874 w 291064"/>
              <a:gd name="connsiteY108" fmla="*/ 132972 h 465592"/>
              <a:gd name="connsiteX109" fmla="*/ 181498 w 291064"/>
              <a:gd name="connsiteY109" fmla="*/ 113080 h 465592"/>
              <a:gd name="connsiteX110" fmla="*/ 172263 w 291064"/>
              <a:gd name="connsiteY110" fmla="*/ 91910 h 465592"/>
              <a:gd name="connsiteX111" fmla="*/ 171711 w 291064"/>
              <a:gd name="connsiteY111" fmla="*/ 90952 h 465592"/>
              <a:gd name="connsiteX112" fmla="*/ 145140 w 291064"/>
              <a:gd name="connsiteY112" fmla="*/ 76636 h 465592"/>
              <a:gd name="connsiteX113" fmla="*/ 118540 w 291064"/>
              <a:gd name="connsiteY113" fmla="*/ 90952 h 465592"/>
              <a:gd name="connsiteX114" fmla="*/ 108782 w 291064"/>
              <a:gd name="connsiteY114" fmla="*/ 113080 h 465592"/>
              <a:gd name="connsiteX115" fmla="*/ 101406 w 291064"/>
              <a:gd name="connsiteY115" fmla="*/ 133001 h 465592"/>
              <a:gd name="connsiteX116" fmla="*/ 101406 w 291064"/>
              <a:gd name="connsiteY116" fmla="*/ 106024 h 465592"/>
              <a:gd name="connsiteX117" fmla="*/ 107940 w 291064"/>
              <a:gd name="connsiteY117" fmla="*/ 69260 h 465592"/>
              <a:gd name="connsiteX118" fmla="*/ 182340 w 291064"/>
              <a:gd name="connsiteY118" fmla="*/ 69260 h 465592"/>
              <a:gd name="connsiteX119" fmla="*/ 188874 w 291064"/>
              <a:gd name="connsiteY119" fmla="*/ 105501 h 465592"/>
              <a:gd name="connsiteX120" fmla="*/ 188874 w 291064"/>
              <a:gd name="connsiteY120" fmla="*/ 132972 h 465592"/>
              <a:gd name="connsiteX121" fmla="*/ 216926 w 291064"/>
              <a:gd name="connsiteY121" fmla="*/ 446891 h 465592"/>
              <a:gd name="connsiteX122" fmla="*/ 216926 w 291064"/>
              <a:gd name="connsiteY122" fmla="*/ 430396 h 465592"/>
              <a:gd name="connsiteX123" fmla="*/ 217913 w 291064"/>
              <a:gd name="connsiteY123" fmla="*/ 430396 h 465592"/>
              <a:gd name="connsiteX124" fmla="*/ 217913 w 291064"/>
              <a:gd name="connsiteY124" fmla="*/ 446891 h 465592"/>
              <a:gd name="connsiteX125" fmla="*/ 216926 w 291064"/>
              <a:gd name="connsiteY125" fmla="*/ 446891 h 465592"/>
              <a:gd name="connsiteX126" fmla="*/ 144879 w 291064"/>
              <a:gd name="connsiteY126" fmla="*/ 18672 h 465592"/>
              <a:gd name="connsiteX127" fmla="*/ 145314 w 291064"/>
              <a:gd name="connsiteY127" fmla="*/ 18672 h 465592"/>
              <a:gd name="connsiteX128" fmla="*/ 159544 w 291064"/>
              <a:gd name="connsiteY128" fmla="*/ 24538 h 465592"/>
              <a:gd name="connsiteX129" fmla="*/ 130707 w 291064"/>
              <a:gd name="connsiteY129" fmla="*/ 24538 h 465592"/>
              <a:gd name="connsiteX130" fmla="*/ 144879 w 291064"/>
              <a:gd name="connsiteY130" fmla="*/ 18672 h 465592"/>
              <a:gd name="connsiteX131" fmla="*/ 81195 w 291064"/>
              <a:gd name="connsiteY131" fmla="*/ 240709 h 465592"/>
              <a:gd name="connsiteX132" fmla="*/ 81195 w 291064"/>
              <a:gd name="connsiteY132" fmla="*/ 260514 h 465592"/>
              <a:gd name="connsiteX133" fmla="*/ 64729 w 291064"/>
              <a:gd name="connsiteY133" fmla="*/ 279594 h 465592"/>
              <a:gd name="connsiteX134" fmla="*/ 64729 w 291064"/>
              <a:gd name="connsiteY134" fmla="*/ 240709 h 465592"/>
              <a:gd name="connsiteX135" fmla="*/ 81195 w 291064"/>
              <a:gd name="connsiteY135" fmla="*/ 240709 h 465592"/>
              <a:gd name="connsiteX136" fmla="*/ 81195 w 291064"/>
              <a:gd name="connsiteY136" fmla="*/ 127832 h 465592"/>
              <a:gd name="connsiteX137" fmla="*/ 81195 w 291064"/>
              <a:gd name="connsiteY137" fmla="*/ 222008 h 465592"/>
              <a:gd name="connsiteX138" fmla="*/ 64729 w 291064"/>
              <a:gd name="connsiteY138" fmla="*/ 222008 h 465592"/>
              <a:gd name="connsiteX139" fmla="*/ 64729 w 291064"/>
              <a:gd name="connsiteY139" fmla="*/ 127832 h 465592"/>
              <a:gd name="connsiteX140" fmla="*/ 72948 w 291064"/>
              <a:gd name="connsiteY140" fmla="*/ 119585 h 465592"/>
              <a:gd name="connsiteX141" fmla="*/ 81195 w 291064"/>
              <a:gd name="connsiteY141" fmla="*/ 127832 h 46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291064" h="465592">
                <a:moveTo>
                  <a:pt x="291064" y="413728"/>
                </a:moveTo>
                <a:lnTo>
                  <a:pt x="291064" y="390873"/>
                </a:lnTo>
                <a:cubicBezTo>
                  <a:pt x="291064" y="369152"/>
                  <a:pt x="283630" y="347662"/>
                  <a:pt x="270068" y="330268"/>
                </a:cubicBezTo>
                <a:lnTo>
                  <a:pt x="243933" y="299979"/>
                </a:lnTo>
                <a:lnTo>
                  <a:pt x="243933" y="127832"/>
                </a:lnTo>
                <a:cubicBezTo>
                  <a:pt x="243933" y="112993"/>
                  <a:pt x="231852" y="100913"/>
                  <a:pt x="217013" y="100913"/>
                </a:cubicBezTo>
                <a:cubicBezTo>
                  <a:pt x="213703" y="100913"/>
                  <a:pt x="210479" y="101523"/>
                  <a:pt x="207430" y="102684"/>
                </a:cubicBezTo>
                <a:cubicBezTo>
                  <a:pt x="206385" y="87438"/>
                  <a:pt x="203394" y="72686"/>
                  <a:pt x="198573" y="58834"/>
                </a:cubicBezTo>
                <a:cubicBezTo>
                  <a:pt x="198399" y="57469"/>
                  <a:pt x="197905" y="56105"/>
                  <a:pt x="197121" y="54914"/>
                </a:cubicBezTo>
                <a:cubicBezTo>
                  <a:pt x="194507" y="48032"/>
                  <a:pt x="191574" y="41556"/>
                  <a:pt x="188351" y="35661"/>
                </a:cubicBezTo>
                <a:lnTo>
                  <a:pt x="180626" y="21576"/>
                </a:lnTo>
                <a:cubicBezTo>
                  <a:pt x="173396" y="8363"/>
                  <a:pt x="159921" y="87"/>
                  <a:pt x="145430" y="0"/>
                </a:cubicBezTo>
                <a:lnTo>
                  <a:pt x="144850" y="0"/>
                </a:lnTo>
                <a:cubicBezTo>
                  <a:pt x="130388" y="116"/>
                  <a:pt x="116943" y="8392"/>
                  <a:pt x="109712" y="21576"/>
                </a:cubicBezTo>
                <a:lnTo>
                  <a:pt x="101987" y="35690"/>
                </a:lnTo>
                <a:cubicBezTo>
                  <a:pt x="91039" y="55640"/>
                  <a:pt x="84650" y="78175"/>
                  <a:pt x="82908" y="102887"/>
                </a:cubicBezTo>
                <a:cubicBezTo>
                  <a:pt x="79743" y="101610"/>
                  <a:pt x="76374" y="100942"/>
                  <a:pt x="72977" y="100942"/>
                </a:cubicBezTo>
                <a:cubicBezTo>
                  <a:pt x="58137" y="100942"/>
                  <a:pt x="46057" y="113022"/>
                  <a:pt x="46057" y="127861"/>
                </a:cubicBezTo>
                <a:lnTo>
                  <a:pt x="46057" y="301257"/>
                </a:lnTo>
                <a:lnTo>
                  <a:pt x="20705" y="330645"/>
                </a:lnTo>
                <a:cubicBezTo>
                  <a:pt x="7347" y="347779"/>
                  <a:pt x="0" y="369181"/>
                  <a:pt x="0" y="390902"/>
                </a:cubicBezTo>
                <a:lnTo>
                  <a:pt x="0" y="413757"/>
                </a:lnTo>
                <a:lnTo>
                  <a:pt x="46057" y="413757"/>
                </a:lnTo>
                <a:lnTo>
                  <a:pt x="46057" y="420116"/>
                </a:lnTo>
                <a:lnTo>
                  <a:pt x="36648" y="465592"/>
                </a:lnTo>
                <a:lnTo>
                  <a:pt x="109363" y="465592"/>
                </a:lnTo>
                <a:lnTo>
                  <a:pt x="104572" y="442506"/>
                </a:lnTo>
                <a:lnTo>
                  <a:pt x="142817" y="442506"/>
                </a:lnTo>
                <a:lnTo>
                  <a:pt x="142817" y="413757"/>
                </a:lnTo>
                <a:lnTo>
                  <a:pt x="150599" y="413757"/>
                </a:lnTo>
                <a:lnTo>
                  <a:pt x="150599" y="442506"/>
                </a:lnTo>
                <a:lnTo>
                  <a:pt x="185447" y="442506"/>
                </a:lnTo>
                <a:lnTo>
                  <a:pt x="180655" y="465592"/>
                </a:lnTo>
                <a:lnTo>
                  <a:pt x="253371" y="465592"/>
                </a:lnTo>
                <a:lnTo>
                  <a:pt x="243933" y="420087"/>
                </a:lnTo>
                <a:lnTo>
                  <a:pt x="243933" y="413728"/>
                </a:lnTo>
                <a:lnTo>
                  <a:pt x="291064" y="413728"/>
                </a:lnTo>
                <a:close/>
                <a:moveTo>
                  <a:pt x="208766" y="222008"/>
                </a:moveTo>
                <a:lnTo>
                  <a:pt x="208766" y="127832"/>
                </a:lnTo>
                <a:cubicBezTo>
                  <a:pt x="208766" y="123302"/>
                  <a:pt x="212454" y="119585"/>
                  <a:pt x="217013" y="119585"/>
                </a:cubicBezTo>
                <a:cubicBezTo>
                  <a:pt x="221543" y="119585"/>
                  <a:pt x="225231" y="123273"/>
                  <a:pt x="225231" y="127832"/>
                </a:cubicBezTo>
                <a:lnTo>
                  <a:pt x="225231" y="222008"/>
                </a:lnTo>
                <a:lnTo>
                  <a:pt x="208766" y="222008"/>
                </a:lnTo>
                <a:close/>
                <a:moveTo>
                  <a:pt x="208766" y="259237"/>
                </a:moveTo>
                <a:lnTo>
                  <a:pt x="208766" y="240709"/>
                </a:lnTo>
                <a:lnTo>
                  <a:pt x="225231" y="240709"/>
                </a:lnTo>
                <a:lnTo>
                  <a:pt x="225231" y="278316"/>
                </a:lnTo>
                <a:lnTo>
                  <a:pt x="208766" y="259237"/>
                </a:lnTo>
                <a:close/>
                <a:moveTo>
                  <a:pt x="179349" y="413728"/>
                </a:moveTo>
                <a:lnTo>
                  <a:pt x="179349" y="423804"/>
                </a:lnTo>
                <a:lnTo>
                  <a:pt x="169272" y="423804"/>
                </a:lnTo>
                <a:lnTo>
                  <a:pt x="169272" y="413728"/>
                </a:lnTo>
                <a:lnTo>
                  <a:pt x="179349" y="413728"/>
                </a:lnTo>
                <a:close/>
                <a:moveTo>
                  <a:pt x="114039" y="423804"/>
                </a:moveTo>
                <a:lnTo>
                  <a:pt x="114039" y="413728"/>
                </a:lnTo>
                <a:lnTo>
                  <a:pt x="124115" y="413728"/>
                </a:lnTo>
                <a:lnTo>
                  <a:pt x="124115" y="423804"/>
                </a:lnTo>
                <a:lnTo>
                  <a:pt x="114039" y="423804"/>
                </a:lnTo>
                <a:close/>
                <a:moveTo>
                  <a:pt x="73877" y="430396"/>
                </a:moveTo>
                <a:lnTo>
                  <a:pt x="73877" y="446891"/>
                </a:lnTo>
                <a:lnTo>
                  <a:pt x="72889" y="446891"/>
                </a:lnTo>
                <a:lnTo>
                  <a:pt x="72889" y="430396"/>
                </a:lnTo>
                <a:lnTo>
                  <a:pt x="73877" y="430396"/>
                </a:lnTo>
                <a:close/>
                <a:moveTo>
                  <a:pt x="19311" y="381523"/>
                </a:moveTo>
                <a:cubicBezTo>
                  <a:pt x="21025" y="367235"/>
                  <a:pt x="26629" y="353412"/>
                  <a:pt x="35196" y="342406"/>
                </a:cubicBezTo>
                <a:lnTo>
                  <a:pt x="88368" y="280784"/>
                </a:lnTo>
                <a:lnTo>
                  <a:pt x="83750" y="381523"/>
                </a:lnTo>
                <a:lnTo>
                  <a:pt x="19311" y="381523"/>
                </a:lnTo>
                <a:close/>
                <a:moveTo>
                  <a:pt x="118336" y="44634"/>
                </a:moveTo>
                <a:lnTo>
                  <a:pt x="119120" y="43211"/>
                </a:lnTo>
                <a:lnTo>
                  <a:pt x="171130" y="43211"/>
                </a:lnTo>
                <a:lnTo>
                  <a:pt x="171915" y="44634"/>
                </a:lnTo>
                <a:cubicBezTo>
                  <a:pt x="172960" y="46580"/>
                  <a:pt x="174005" y="48554"/>
                  <a:pt x="174964" y="50587"/>
                </a:cubicBezTo>
                <a:lnTo>
                  <a:pt x="115258" y="50587"/>
                </a:lnTo>
                <a:cubicBezTo>
                  <a:pt x="116275" y="48554"/>
                  <a:pt x="117291" y="46580"/>
                  <a:pt x="118336" y="44634"/>
                </a:cubicBezTo>
                <a:close/>
                <a:moveTo>
                  <a:pt x="255607" y="342116"/>
                </a:moveTo>
                <a:cubicBezTo>
                  <a:pt x="264348" y="353325"/>
                  <a:pt x="270010" y="367206"/>
                  <a:pt x="271724" y="381523"/>
                </a:cubicBezTo>
                <a:lnTo>
                  <a:pt x="206530" y="381523"/>
                </a:lnTo>
                <a:lnTo>
                  <a:pt x="201883" y="279855"/>
                </a:lnTo>
                <a:lnTo>
                  <a:pt x="255607" y="342116"/>
                </a:lnTo>
                <a:close/>
                <a:moveTo>
                  <a:pt x="134570" y="100651"/>
                </a:moveTo>
                <a:cubicBezTo>
                  <a:pt x="137038" y="97312"/>
                  <a:pt x="140987" y="95308"/>
                  <a:pt x="145140" y="95308"/>
                </a:cubicBezTo>
                <a:cubicBezTo>
                  <a:pt x="149322" y="95308"/>
                  <a:pt x="153242" y="97283"/>
                  <a:pt x="155710" y="100651"/>
                </a:cubicBezTo>
                <a:lnTo>
                  <a:pt x="155827" y="100884"/>
                </a:lnTo>
                <a:lnTo>
                  <a:pt x="134482" y="100884"/>
                </a:lnTo>
                <a:lnTo>
                  <a:pt x="134570" y="100651"/>
                </a:lnTo>
                <a:close/>
                <a:moveTo>
                  <a:pt x="144211" y="129226"/>
                </a:moveTo>
                <a:cubicBezTo>
                  <a:pt x="133960" y="129633"/>
                  <a:pt x="125190" y="133292"/>
                  <a:pt x="119062" y="139303"/>
                </a:cubicBezTo>
                <a:cubicBezTo>
                  <a:pt x="121008" y="132943"/>
                  <a:pt x="123273" y="126671"/>
                  <a:pt x="125945" y="120543"/>
                </a:cubicBezTo>
                <a:lnTo>
                  <a:pt x="126351" y="119585"/>
                </a:lnTo>
                <a:lnTo>
                  <a:pt x="163958" y="119585"/>
                </a:lnTo>
                <a:lnTo>
                  <a:pt x="164364" y="120543"/>
                </a:lnTo>
                <a:cubicBezTo>
                  <a:pt x="166716" y="125974"/>
                  <a:pt x="168778" y="131491"/>
                  <a:pt x="170550" y="137096"/>
                </a:cubicBezTo>
                <a:cubicBezTo>
                  <a:pt x="162854" y="131375"/>
                  <a:pt x="152981" y="128878"/>
                  <a:pt x="144211" y="129226"/>
                </a:cubicBezTo>
                <a:close/>
                <a:moveTo>
                  <a:pt x="111570" y="182572"/>
                </a:moveTo>
                <a:cubicBezTo>
                  <a:pt x="111861" y="176532"/>
                  <a:pt x="112470" y="170550"/>
                  <a:pt x="113342" y="164626"/>
                </a:cubicBezTo>
                <a:cubicBezTo>
                  <a:pt x="114561" y="165700"/>
                  <a:pt x="116071" y="166513"/>
                  <a:pt x="117814" y="166833"/>
                </a:cubicBezTo>
                <a:cubicBezTo>
                  <a:pt x="118366" y="166920"/>
                  <a:pt x="118917" y="166978"/>
                  <a:pt x="119498" y="166978"/>
                </a:cubicBezTo>
                <a:cubicBezTo>
                  <a:pt x="123999" y="166978"/>
                  <a:pt x="127861" y="163754"/>
                  <a:pt x="128704" y="159311"/>
                </a:cubicBezTo>
                <a:cubicBezTo>
                  <a:pt x="130156" y="151296"/>
                  <a:pt x="138374" y="148160"/>
                  <a:pt x="145024" y="147899"/>
                </a:cubicBezTo>
                <a:cubicBezTo>
                  <a:pt x="152865" y="147521"/>
                  <a:pt x="162331" y="150977"/>
                  <a:pt x="164539" y="159399"/>
                </a:cubicBezTo>
                <a:cubicBezTo>
                  <a:pt x="165177" y="161809"/>
                  <a:pt x="166716" y="163842"/>
                  <a:pt x="168894" y="165119"/>
                </a:cubicBezTo>
                <a:cubicBezTo>
                  <a:pt x="171043" y="166368"/>
                  <a:pt x="173570" y="166716"/>
                  <a:pt x="175951" y="166078"/>
                </a:cubicBezTo>
                <a:cubicBezTo>
                  <a:pt x="176387" y="165961"/>
                  <a:pt x="176793" y="165787"/>
                  <a:pt x="177200" y="165613"/>
                </a:cubicBezTo>
                <a:cubicBezTo>
                  <a:pt x="178013" y="171218"/>
                  <a:pt x="178565" y="176880"/>
                  <a:pt x="178826" y="182572"/>
                </a:cubicBezTo>
                <a:lnTo>
                  <a:pt x="188525" y="395026"/>
                </a:lnTo>
                <a:lnTo>
                  <a:pt x="101929" y="395026"/>
                </a:lnTo>
                <a:lnTo>
                  <a:pt x="111570" y="182572"/>
                </a:lnTo>
                <a:close/>
                <a:moveTo>
                  <a:pt x="188874" y="132972"/>
                </a:moveTo>
                <a:cubicBezTo>
                  <a:pt x="186783" y="126235"/>
                  <a:pt x="184314" y="119585"/>
                  <a:pt x="181498" y="113080"/>
                </a:cubicBezTo>
                <a:lnTo>
                  <a:pt x="172263" y="91910"/>
                </a:lnTo>
                <a:lnTo>
                  <a:pt x="171711" y="90952"/>
                </a:lnTo>
                <a:cubicBezTo>
                  <a:pt x="165787" y="81979"/>
                  <a:pt x="155856" y="76636"/>
                  <a:pt x="145140" y="76636"/>
                </a:cubicBezTo>
                <a:cubicBezTo>
                  <a:pt x="134424" y="76636"/>
                  <a:pt x="124464" y="81979"/>
                  <a:pt x="118540" y="90952"/>
                </a:cubicBezTo>
                <a:lnTo>
                  <a:pt x="108782" y="113080"/>
                </a:lnTo>
                <a:cubicBezTo>
                  <a:pt x="105966" y="119585"/>
                  <a:pt x="103497" y="126235"/>
                  <a:pt x="101406" y="133001"/>
                </a:cubicBezTo>
                <a:lnTo>
                  <a:pt x="101406" y="106024"/>
                </a:lnTo>
                <a:cubicBezTo>
                  <a:pt x="102132" y="93217"/>
                  <a:pt x="104339" y="80846"/>
                  <a:pt x="107940" y="69260"/>
                </a:cubicBezTo>
                <a:lnTo>
                  <a:pt x="182340" y="69260"/>
                </a:lnTo>
                <a:cubicBezTo>
                  <a:pt x="185970" y="80817"/>
                  <a:pt x="188148" y="93043"/>
                  <a:pt x="188874" y="105501"/>
                </a:cubicBezTo>
                <a:lnTo>
                  <a:pt x="188874" y="132972"/>
                </a:lnTo>
                <a:close/>
                <a:moveTo>
                  <a:pt x="216926" y="446891"/>
                </a:moveTo>
                <a:lnTo>
                  <a:pt x="216926" y="430396"/>
                </a:lnTo>
                <a:lnTo>
                  <a:pt x="217913" y="430396"/>
                </a:lnTo>
                <a:lnTo>
                  <a:pt x="217913" y="446891"/>
                </a:lnTo>
                <a:lnTo>
                  <a:pt x="216926" y="446891"/>
                </a:lnTo>
                <a:close/>
                <a:moveTo>
                  <a:pt x="144879" y="18672"/>
                </a:moveTo>
                <a:lnTo>
                  <a:pt x="145314" y="18672"/>
                </a:lnTo>
                <a:cubicBezTo>
                  <a:pt x="150570" y="18702"/>
                  <a:pt x="155594" y="20821"/>
                  <a:pt x="159544" y="24538"/>
                </a:cubicBezTo>
                <a:lnTo>
                  <a:pt x="130707" y="24538"/>
                </a:lnTo>
                <a:cubicBezTo>
                  <a:pt x="134657" y="20821"/>
                  <a:pt x="139681" y="18702"/>
                  <a:pt x="144879" y="18672"/>
                </a:cubicBezTo>
                <a:close/>
                <a:moveTo>
                  <a:pt x="81195" y="240709"/>
                </a:moveTo>
                <a:lnTo>
                  <a:pt x="81195" y="260514"/>
                </a:lnTo>
                <a:lnTo>
                  <a:pt x="64729" y="279594"/>
                </a:lnTo>
                <a:lnTo>
                  <a:pt x="64729" y="240709"/>
                </a:lnTo>
                <a:lnTo>
                  <a:pt x="81195" y="240709"/>
                </a:lnTo>
                <a:close/>
                <a:moveTo>
                  <a:pt x="81195" y="127832"/>
                </a:moveTo>
                <a:lnTo>
                  <a:pt x="81195" y="222008"/>
                </a:lnTo>
                <a:lnTo>
                  <a:pt x="64729" y="222008"/>
                </a:lnTo>
                <a:lnTo>
                  <a:pt x="64729" y="127832"/>
                </a:lnTo>
                <a:cubicBezTo>
                  <a:pt x="64729" y="123302"/>
                  <a:pt x="68417" y="119585"/>
                  <a:pt x="72948" y="119585"/>
                </a:cubicBezTo>
                <a:cubicBezTo>
                  <a:pt x="77507" y="119614"/>
                  <a:pt x="81195" y="123302"/>
                  <a:pt x="81195" y="127832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0282C9B-C72C-485D-806F-BE77CA94741B}"/>
              </a:ext>
            </a:extLst>
          </p:cNvPr>
          <p:cNvSpPr/>
          <p:nvPr/>
        </p:nvSpPr>
        <p:spPr>
          <a:xfrm>
            <a:off x="1711954" y="2329705"/>
            <a:ext cx="313868" cy="313661"/>
          </a:xfrm>
          <a:custGeom>
            <a:avLst/>
            <a:gdLst>
              <a:gd name="connsiteX0" fmla="*/ 415731 w 418490"/>
              <a:gd name="connsiteY0" fmla="*/ 336148 h 418214"/>
              <a:gd name="connsiteX1" fmla="*/ 353093 w 418490"/>
              <a:gd name="connsiteY1" fmla="*/ 273510 h 418214"/>
              <a:gd name="connsiteX2" fmla="*/ 353093 w 418490"/>
              <a:gd name="connsiteY2" fmla="*/ 272319 h 418214"/>
              <a:gd name="connsiteX3" fmla="*/ 350741 w 418490"/>
              <a:gd name="connsiteY3" fmla="*/ 271129 h 418214"/>
              <a:gd name="connsiteX4" fmla="*/ 287086 w 418490"/>
              <a:gd name="connsiteY4" fmla="*/ 207474 h 418214"/>
              <a:gd name="connsiteX5" fmla="*/ 280465 w 418490"/>
              <a:gd name="connsiteY5" fmla="*/ 204744 h 418214"/>
              <a:gd name="connsiteX6" fmla="*/ 280465 w 418490"/>
              <a:gd name="connsiteY6" fmla="*/ 204744 h 418214"/>
              <a:gd name="connsiteX7" fmla="*/ 273873 w 418490"/>
              <a:gd name="connsiteY7" fmla="*/ 207474 h 418214"/>
              <a:gd name="connsiteX8" fmla="*/ 256768 w 418490"/>
              <a:gd name="connsiteY8" fmla="*/ 224578 h 418214"/>
              <a:gd name="connsiteX9" fmla="*/ 255665 w 418490"/>
              <a:gd name="connsiteY9" fmla="*/ 223474 h 418214"/>
              <a:gd name="connsiteX10" fmla="*/ 295333 w 418490"/>
              <a:gd name="connsiteY10" fmla="*/ 183806 h 418214"/>
              <a:gd name="connsiteX11" fmla="*/ 308081 w 418490"/>
              <a:gd name="connsiteY11" fmla="*/ 183371 h 418214"/>
              <a:gd name="connsiteX12" fmla="*/ 350218 w 418490"/>
              <a:gd name="connsiteY12" fmla="*/ 141147 h 418214"/>
              <a:gd name="connsiteX13" fmla="*/ 352948 w 418490"/>
              <a:gd name="connsiteY13" fmla="*/ 134526 h 418214"/>
              <a:gd name="connsiteX14" fmla="*/ 350218 w 418490"/>
              <a:gd name="connsiteY14" fmla="*/ 127905 h 418214"/>
              <a:gd name="connsiteX15" fmla="*/ 290280 w 418490"/>
              <a:gd name="connsiteY15" fmla="*/ 67967 h 418214"/>
              <a:gd name="connsiteX16" fmla="*/ 277067 w 418490"/>
              <a:gd name="connsiteY16" fmla="*/ 67967 h 418214"/>
              <a:gd name="connsiteX17" fmla="*/ 234843 w 418490"/>
              <a:gd name="connsiteY17" fmla="*/ 110191 h 418214"/>
              <a:gd name="connsiteX18" fmla="*/ 232114 w 418490"/>
              <a:gd name="connsiteY18" fmla="*/ 116812 h 418214"/>
              <a:gd name="connsiteX19" fmla="*/ 234408 w 418490"/>
              <a:gd name="connsiteY19" fmla="*/ 122939 h 418214"/>
              <a:gd name="connsiteX20" fmla="*/ 194740 w 418490"/>
              <a:gd name="connsiteY20" fmla="*/ 162607 h 418214"/>
              <a:gd name="connsiteX21" fmla="*/ 193636 w 418490"/>
              <a:gd name="connsiteY21" fmla="*/ 161504 h 418214"/>
              <a:gd name="connsiteX22" fmla="*/ 210741 w 418490"/>
              <a:gd name="connsiteY22" fmla="*/ 144400 h 418214"/>
              <a:gd name="connsiteX23" fmla="*/ 213470 w 418490"/>
              <a:gd name="connsiteY23" fmla="*/ 137779 h 418214"/>
              <a:gd name="connsiteX24" fmla="*/ 210741 w 418490"/>
              <a:gd name="connsiteY24" fmla="*/ 131157 h 418214"/>
              <a:gd name="connsiteX25" fmla="*/ 82066 w 418490"/>
              <a:gd name="connsiteY25" fmla="*/ 2483 h 418214"/>
              <a:gd name="connsiteX26" fmla="*/ 68853 w 418490"/>
              <a:gd name="connsiteY26" fmla="*/ 2483 h 418214"/>
              <a:gd name="connsiteX27" fmla="*/ 2730 w 418490"/>
              <a:gd name="connsiteY27" fmla="*/ 68606 h 418214"/>
              <a:gd name="connsiteX28" fmla="*/ 0 w 418490"/>
              <a:gd name="connsiteY28" fmla="*/ 75227 h 418214"/>
              <a:gd name="connsiteX29" fmla="*/ 2730 w 418490"/>
              <a:gd name="connsiteY29" fmla="*/ 81848 h 418214"/>
              <a:gd name="connsiteX30" fmla="*/ 131404 w 418490"/>
              <a:gd name="connsiteY30" fmla="*/ 210523 h 418214"/>
              <a:gd name="connsiteX31" fmla="*/ 138025 w 418490"/>
              <a:gd name="connsiteY31" fmla="*/ 213194 h 418214"/>
              <a:gd name="connsiteX32" fmla="*/ 138025 w 418490"/>
              <a:gd name="connsiteY32" fmla="*/ 213194 h 418214"/>
              <a:gd name="connsiteX33" fmla="*/ 144617 w 418490"/>
              <a:gd name="connsiteY33" fmla="*/ 210523 h 418214"/>
              <a:gd name="connsiteX34" fmla="*/ 161722 w 418490"/>
              <a:gd name="connsiteY34" fmla="*/ 193418 h 418214"/>
              <a:gd name="connsiteX35" fmla="*/ 162825 w 418490"/>
              <a:gd name="connsiteY35" fmla="*/ 194522 h 418214"/>
              <a:gd name="connsiteX36" fmla="*/ 101958 w 418490"/>
              <a:gd name="connsiteY36" fmla="*/ 255389 h 418214"/>
              <a:gd name="connsiteX37" fmla="*/ 89210 w 418490"/>
              <a:gd name="connsiteY37" fmla="*/ 255825 h 418214"/>
              <a:gd name="connsiteX38" fmla="*/ 75881 w 418490"/>
              <a:gd name="connsiteY38" fmla="*/ 269154 h 418214"/>
              <a:gd name="connsiteX39" fmla="*/ 73151 w 418490"/>
              <a:gd name="connsiteY39" fmla="*/ 275775 h 418214"/>
              <a:gd name="connsiteX40" fmla="*/ 75881 w 418490"/>
              <a:gd name="connsiteY40" fmla="*/ 282396 h 418214"/>
              <a:gd name="connsiteX41" fmla="*/ 84621 w 418490"/>
              <a:gd name="connsiteY41" fmla="*/ 291137 h 418214"/>
              <a:gd name="connsiteX42" fmla="*/ 8160 w 418490"/>
              <a:gd name="connsiteY42" fmla="*/ 307747 h 418214"/>
              <a:gd name="connsiteX43" fmla="*/ 5430 w 418490"/>
              <a:gd name="connsiteY43" fmla="*/ 314368 h 418214"/>
              <a:gd name="connsiteX44" fmla="*/ 8160 w 418490"/>
              <a:gd name="connsiteY44" fmla="*/ 320989 h 418214"/>
              <a:gd name="connsiteX45" fmla="*/ 40568 w 418490"/>
              <a:gd name="connsiteY45" fmla="*/ 353398 h 418214"/>
              <a:gd name="connsiteX46" fmla="*/ 36300 w 418490"/>
              <a:gd name="connsiteY46" fmla="*/ 355692 h 418214"/>
              <a:gd name="connsiteX47" fmla="*/ 24132 w 418490"/>
              <a:gd name="connsiteY47" fmla="*/ 367859 h 418214"/>
              <a:gd name="connsiteX48" fmla="*/ 21402 w 418490"/>
              <a:gd name="connsiteY48" fmla="*/ 374481 h 418214"/>
              <a:gd name="connsiteX49" fmla="*/ 24132 w 418490"/>
              <a:gd name="connsiteY49" fmla="*/ 381102 h 418214"/>
              <a:gd name="connsiteX50" fmla="*/ 36300 w 418490"/>
              <a:gd name="connsiteY50" fmla="*/ 393269 h 418214"/>
              <a:gd name="connsiteX51" fmla="*/ 42921 w 418490"/>
              <a:gd name="connsiteY51" fmla="*/ 395999 h 418214"/>
              <a:gd name="connsiteX52" fmla="*/ 49542 w 418490"/>
              <a:gd name="connsiteY52" fmla="*/ 393269 h 418214"/>
              <a:gd name="connsiteX53" fmla="*/ 61709 w 418490"/>
              <a:gd name="connsiteY53" fmla="*/ 381102 h 418214"/>
              <a:gd name="connsiteX54" fmla="*/ 64090 w 418490"/>
              <a:gd name="connsiteY54" fmla="*/ 376920 h 418214"/>
              <a:gd name="connsiteX55" fmla="*/ 97283 w 418490"/>
              <a:gd name="connsiteY55" fmla="*/ 410112 h 418214"/>
              <a:gd name="connsiteX56" fmla="*/ 103904 w 418490"/>
              <a:gd name="connsiteY56" fmla="*/ 412842 h 418214"/>
              <a:gd name="connsiteX57" fmla="*/ 110525 w 418490"/>
              <a:gd name="connsiteY57" fmla="*/ 410112 h 418214"/>
              <a:gd name="connsiteX58" fmla="*/ 127135 w 418490"/>
              <a:gd name="connsiteY58" fmla="*/ 333651 h 418214"/>
              <a:gd name="connsiteX59" fmla="*/ 135847 w 418490"/>
              <a:gd name="connsiteY59" fmla="*/ 342363 h 418214"/>
              <a:gd name="connsiteX60" fmla="*/ 149060 w 418490"/>
              <a:gd name="connsiteY60" fmla="*/ 342363 h 418214"/>
              <a:gd name="connsiteX61" fmla="*/ 162390 w 418490"/>
              <a:gd name="connsiteY61" fmla="*/ 329034 h 418214"/>
              <a:gd name="connsiteX62" fmla="*/ 162825 w 418490"/>
              <a:gd name="connsiteY62" fmla="*/ 316285 h 418214"/>
              <a:gd name="connsiteX63" fmla="*/ 223692 w 418490"/>
              <a:gd name="connsiteY63" fmla="*/ 255418 h 418214"/>
              <a:gd name="connsiteX64" fmla="*/ 224796 w 418490"/>
              <a:gd name="connsiteY64" fmla="*/ 256522 h 418214"/>
              <a:gd name="connsiteX65" fmla="*/ 207691 w 418490"/>
              <a:gd name="connsiteY65" fmla="*/ 273626 h 418214"/>
              <a:gd name="connsiteX66" fmla="*/ 204962 w 418490"/>
              <a:gd name="connsiteY66" fmla="*/ 280247 h 418214"/>
              <a:gd name="connsiteX67" fmla="*/ 207691 w 418490"/>
              <a:gd name="connsiteY67" fmla="*/ 286868 h 418214"/>
              <a:gd name="connsiteX68" fmla="*/ 336395 w 418490"/>
              <a:gd name="connsiteY68" fmla="*/ 415484 h 418214"/>
              <a:gd name="connsiteX69" fmla="*/ 343016 w 418490"/>
              <a:gd name="connsiteY69" fmla="*/ 418214 h 418214"/>
              <a:gd name="connsiteX70" fmla="*/ 349637 w 418490"/>
              <a:gd name="connsiteY70" fmla="*/ 415484 h 418214"/>
              <a:gd name="connsiteX71" fmla="*/ 415760 w 418490"/>
              <a:gd name="connsiteY71" fmla="*/ 349361 h 418214"/>
              <a:gd name="connsiteX72" fmla="*/ 418490 w 418490"/>
              <a:gd name="connsiteY72" fmla="*/ 342740 h 418214"/>
              <a:gd name="connsiteX73" fmla="*/ 415731 w 418490"/>
              <a:gd name="connsiteY73" fmla="*/ 336148 h 418214"/>
              <a:gd name="connsiteX74" fmla="*/ 254706 w 418490"/>
              <a:gd name="connsiteY74" fmla="*/ 116841 h 418214"/>
              <a:gd name="connsiteX75" fmla="*/ 283717 w 418490"/>
              <a:gd name="connsiteY75" fmla="*/ 87830 h 418214"/>
              <a:gd name="connsiteX76" fmla="*/ 330413 w 418490"/>
              <a:gd name="connsiteY76" fmla="*/ 134526 h 418214"/>
              <a:gd name="connsiteX77" fmla="*/ 301402 w 418490"/>
              <a:gd name="connsiteY77" fmla="*/ 163537 h 418214"/>
              <a:gd name="connsiteX78" fmla="*/ 254706 w 418490"/>
              <a:gd name="connsiteY78" fmla="*/ 116841 h 418214"/>
              <a:gd name="connsiteX79" fmla="*/ 150745 w 418490"/>
              <a:gd name="connsiteY79" fmla="*/ 163711 h 418214"/>
              <a:gd name="connsiteX80" fmla="*/ 157888 w 418490"/>
              <a:gd name="connsiteY80" fmla="*/ 170855 h 418214"/>
              <a:gd name="connsiteX81" fmla="*/ 138054 w 418490"/>
              <a:gd name="connsiteY81" fmla="*/ 190718 h 418214"/>
              <a:gd name="connsiteX82" fmla="*/ 130911 w 418490"/>
              <a:gd name="connsiteY82" fmla="*/ 183574 h 418214"/>
              <a:gd name="connsiteX83" fmla="*/ 150745 w 418490"/>
              <a:gd name="connsiteY83" fmla="*/ 163711 h 418214"/>
              <a:gd name="connsiteX84" fmla="*/ 62784 w 418490"/>
              <a:gd name="connsiteY84" fmla="*/ 75750 h 418214"/>
              <a:gd name="connsiteX85" fmla="*/ 71554 w 418490"/>
              <a:gd name="connsiteY85" fmla="*/ 84520 h 418214"/>
              <a:gd name="connsiteX86" fmla="*/ 51720 w 418490"/>
              <a:gd name="connsiteY86" fmla="*/ 104354 h 418214"/>
              <a:gd name="connsiteX87" fmla="*/ 42950 w 418490"/>
              <a:gd name="connsiteY87" fmla="*/ 95584 h 418214"/>
              <a:gd name="connsiteX88" fmla="*/ 62784 w 418490"/>
              <a:gd name="connsiteY88" fmla="*/ 75750 h 418214"/>
              <a:gd name="connsiteX89" fmla="*/ 75503 w 418490"/>
              <a:gd name="connsiteY89" fmla="*/ 22346 h 418214"/>
              <a:gd name="connsiteX90" fmla="*/ 82647 w 418490"/>
              <a:gd name="connsiteY90" fmla="*/ 29490 h 418214"/>
              <a:gd name="connsiteX91" fmla="*/ 62813 w 418490"/>
              <a:gd name="connsiteY91" fmla="*/ 49324 h 418214"/>
              <a:gd name="connsiteX92" fmla="*/ 55669 w 418490"/>
              <a:gd name="connsiteY92" fmla="*/ 42180 h 418214"/>
              <a:gd name="connsiteX93" fmla="*/ 75503 w 418490"/>
              <a:gd name="connsiteY93" fmla="*/ 22346 h 418214"/>
              <a:gd name="connsiteX94" fmla="*/ 183821 w 418490"/>
              <a:gd name="connsiteY94" fmla="*/ 130664 h 418214"/>
              <a:gd name="connsiteX95" fmla="*/ 190965 w 418490"/>
              <a:gd name="connsiteY95" fmla="*/ 137808 h 418214"/>
              <a:gd name="connsiteX96" fmla="*/ 171130 w 418490"/>
              <a:gd name="connsiteY96" fmla="*/ 157642 h 418214"/>
              <a:gd name="connsiteX97" fmla="*/ 163987 w 418490"/>
              <a:gd name="connsiteY97" fmla="*/ 150498 h 418214"/>
              <a:gd name="connsiteX98" fmla="*/ 183821 w 418490"/>
              <a:gd name="connsiteY98" fmla="*/ 130664 h 418214"/>
              <a:gd name="connsiteX99" fmla="*/ 117669 w 418490"/>
              <a:gd name="connsiteY99" fmla="*/ 170332 h 418214"/>
              <a:gd name="connsiteX100" fmla="*/ 108899 w 418490"/>
              <a:gd name="connsiteY100" fmla="*/ 161562 h 418214"/>
              <a:gd name="connsiteX101" fmla="*/ 128733 w 418490"/>
              <a:gd name="connsiteY101" fmla="*/ 141728 h 418214"/>
              <a:gd name="connsiteX102" fmla="*/ 137503 w 418490"/>
              <a:gd name="connsiteY102" fmla="*/ 150498 h 418214"/>
              <a:gd name="connsiteX103" fmla="*/ 117669 w 418490"/>
              <a:gd name="connsiteY103" fmla="*/ 170332 h 418214"/>
              <a:gd name="connsiteX104" fmla="*/ 170608 w 418490"/>
              <a:gd name="connsiteY104" fmla="*/ 117422 h 418214"/>
              <a:gd name="connsiteX105" fmla="*/ 150774 w 418490"/>
              <a:gd name="connsiteY105" fmla="*/ 137256 h 418214"/>
              <a:gd name="connsiteX106" fmla="*/ 142004 w 418490"/>
              <a:gd name="connsiteY106" fmla="*/ 128486 h 418214"/>
              <a:gd name="connsiteX107" fmla="*/ 161838 w 418490"/>
              <a:gd name="connsiteY107" fmla="*/ 108652 h 418214"/>
              <a:gd name="connsiteX108" fmla="*/ 170608 w 418490"/>
              <a:gd name="connsiteY108" fmla="*/ 117422 h 418214"/>
              <a:gd name="connsiteX109" fmla="*/ 86916 w 418490"/>
              <a:gd name="connsiteY109" fmla="*/ 139579 h 418214"/>
              <a:gd name="connsiteX110" fmla="*/ 106750 w 418490"/>
              <a:gd name="connsiteY110" fmla="*/ 119745 h 418214"/>
              <a:gd name="connsiteX111" fmla="*/ 115520 w 418490"/>
              <a:gd name="connsiteY111" fmla="*/ 128515 h 418214"/>
              <a:gd name="connsiteX112" fmla="*/ 95686 w 418490"/>
              <a:gd name="connsiteY112" fmla="*/ 148349 h 418214"/>
              <a:gd name="connsiteX113" fmla="*/ 86916 w 418490"/>
              <a:gd name="connsiteY113" fmla="*/ 139579 h 418214"/>
              <a:gd name="connsiteX114" fmla="*/ 139826 w 418490"/>
              <a:gd name="connsiteY114" fmla="*/ 86669 h 418214"/>
              <a:gd name="connsiteX115" fmla="*/ 148596 w 418490"/>
              <a:gd name="connsiteY115" fmla="*/ 95439 h 418214"/>
              <a:gd name="connsiteX116" fmla="*/ 128762 w 418490"/>
              <a:gd name="connsiteY116" fmla="*/ 115273 h 418214"/>
              <a:gd name="connsiteX117" fmla="*/ 119992 w 418490"/>
              <a:gd name="connsiteY117" fmla="*/ 106503 h 418214"/>
              <a:gd name="connsiteX118" fmla="*/ 139826 w 418490"/>
              <a:gd name="connsiteY118" fmla="*/ 86669 h 418214"/>
              <a:gd name="connsiteX119" fmla="*/ 126613 w 418490"/>
              <a:gd name="connsiteY119" fmla="*/ 73456 h 418214"/>
              <a:gd name="connsiteX120" fmla="*/ 106779 w 418490"/>
              <a:gd name="connsiteY120" fmla="*/ 93290 h 418214"/>
              <a:gd name="connsiteX121" fmla="*/ 98009 w 418490"/>
              <a:gd name="connsiteY121" fmla="*/ 84520 h 418214"/>
              <a:gd name="connsiteX122" fmla="*/ 117843 w 418490"/>
              <a:gd name="connsiteY122" fmla="*/ 64657 h 418214"/>
              <a:gd name="connsiteX123" fmla="*/ 126613 w 418490"/>
              <a:gd name="connsiteY123" fmla="*/ 73456 h 418214"/>
              <a:gd name="connsiteX124" fmla="*/ 95831 w 418490"/>
              <a:gd name="connsiteY124" fmla="*/ 42674 h 418214"/>
              <a:gd name="connsiteX125" fmla="*/ 104601 w 418490"/>
              <a:gd name="connsiteY125" fmla="*/ 51444 h 418214"/>
              <a:gd name="connsiteX126" fmla="*/ 84767 w 418490"/>
              <a:gd name="connsiteY126" fmla="*/ 71307 h 418214"/>
              <a:gd name="connsiteX127" fmla="*/ 75997 w 418490"/>
              <a:gd name="connsiteY127" fmla="*/ 62537 h 418214"/>
              <a:gd name="connsiteX128" fmla="*/ 95831 w 418490"/>
              <a:gd name="connsiteY128" fmla="*/ 42674 h 418214"/>
              <a:gd name="connsiteX129" fmla="*/ 73703 w 418490"/>
              <a:gd name="connsiteY129" fmla="*/ 126366 h 418214"/>
              <a:gd name="connsiteX130" fmla="*/ 64933 w 418490"/>
              <a:gd name="connsiteY130" fmla="*/ 117596 h 418214"/>
              <a:gd name="connsiteX131" fmla="*/ 84767 w 418490"/>
              <a:gd name="connsiteY131" fmla="*/ 97762 h 418214"/>
              <a:gd name="connsiteX132" fmla="*/ 93537 w 418490"/>
              <a:gd name="connsiteY132" fmla="*/ 106532 h 418214"/>
              <a:gd name="connsiteX133" fmla="*/ 73703 w 418490"/>
              <a:gd name="connsiteY133" fmla="*/ 126366 h 418214"/>
              <a:gd name="connsiteX134" fmla="*/ 180452 w 418490"/>
              <a:gd name="connsiteY134" fmla="*/ 174717 h 418214"/>
              <a:gd name="connsiteX135" fmla="*/ 181556 w 418490"/>
              <a:gd name="connsiteY135" fmla="*/ 175820 h 418214"/>
              <a:gd name="connsiteX136" fmla="*/ 176096 w 418490"/>
              <a:gd name="connsiteY136" fmla="*/ 181280 h 418214"/>
              <a:gd name="connsiteX137" fmla="*/ 174993 w 418490"/>
              <a:gd name="connsiteY137" fmla="*/ 180176 h 418214"/>
              <a:gd name="connsiteX138" fmla="*/ 180452 w 418490"/>
              <a:gd name="connsiteY138" fmla="*/ 174717 h 418214"/>
              <a:gd name="connsiteX139" fmla="*/ 42427 w 418490"/>
              <a:gd name="connsiteY139" fmla="*/ 55393 h 418214"/>
              <a:gd name="connsiteX140" fmla="*/ 49571 w 418490"/>
              <a:gd name="connsiteY140" fmla="*/ 62537 h 418214"/>
              <a:gd name="connsiteX141" fmla="*/ 29737 w 418490"/>
              <a:gd name="connsiteY141" fmla="*/ 82371 h 418214"/>
              <a:gd name="connsiteX142" fmla="*/ 22593 w 418490"/>
              <a:gd name="connsiteY142" fmla="*/ 75227 h 418214"/>
              <a:gd name="connsiteX143" fmla="*/ 42427 w 418490"/>
              <a:gd name="connsiteY143" fmla="*/ 55393 h 418214"/>
              <a:gd name="connsiteX144" fmla="*/ 142468 w 418490"/>
              <a:gd name="connsiteY144" fmla="*/ 322500 h 418214"/>
              <a:gd name="connsiteX145" fmla="*/ 95773 w 418490"/>
              <a:gd name="connsiteY145" fmla="*/ 275804 h 418214"/>
              <a:gd name="connsiteX146" fmla="*/ 95889 w 418490"/>
              <a:gd name="connsiteY146" fmla="*/ 275688 h 418214"/>
              <a:gd name="connsiteX147" fmla="*/ 142585 w 418490"/>
              <a:gd name="connsiteY147" fmla="*/ 322383 h 418214"/>
              <a:gd name="connsiteX148" fmla="*/ 142468 w 418490"/>
              <a:gd name="connsiteY148" fmla="*/ 322500 h 418214"/>
              <a:gd name="connsiteX149" fmla="*/ 115229 w 418490"/>
              <a:gd name="connsiteY149" fmla="*/ 268573 h 418214"/>
              <a:gd name="connsiteX150" fmla="*/ 247621 w 418490"/>
              <a:gd name="connsiteY150" fmla="*/ 136181 h 418214"/>
              <a:gd name="connsiteX151" fmla="*/ 282033 w 418490"/>
              <a:gd name="connsiteY151" fmla="*/ 170593 h 418214"/>
              <a:gd name="connsiteX152" fmla="*/ 149641 w 418490"/>
              <a:gd name="connsiteY152" fmla="*/ 302985 h 418214"/>
              <a:gd name="connsiteX153" fmla="*/ 115229 w 418490"/>
              <a:gd name="connsiteY153" fmla="*/ 268573 h 418214"/>
              <a:gd name="connsiteX154" fmla="*/ 368919 w 418490"/>
              <a:gd name="connsiteY154" fmla="*/ 355460 h 418214"/>
              <a:gd name="connsiteX155" fmla="*/ 388753 w 418490"/>
              <a:gd name="connsiteY155" fmla="*/ 335625 h 418214"/>
              <a:gd name="connsiteX156" fmla="*/ 395897 w 418490"/>
              <a:gd name="connsiteY156" fmla="*/ 342769 h 418214"/>
              <a:gd name="connsiteX157" fmla="*/ 376063 w 418490"/>
              <a:gd name="connsiteY157" fmla="*/ 362603 h 418214"/>
              <a:gd name="connsiteX158" fmla="*/ 368919 w 418490"/>
              <a:gd name="connsiteY158" fmla="*/ 355460 h 418214"/>
              <a:gd name="connsiteX159" fmla="*/ 234669 w 418490"/>
              <a:gd name="connsiteY159" fmla="*/ 287333 h 418214"/>
              <a:gd name="connsiteX160" fmla="*/ 227525 w 418490"/>
              <a:gd name="connsiteY160" fmla="*/ 280189 h 418214"/>
              <a:gd name="connsiteX161" fmla="*/ 242597 w 418490"/>
              <a:gd name="connsiteY161" fmla="*/ 265117 h 418214"/>
              <a:gd name="connsiteX162" fmla="*/ 242597 w 418490"/>
              <a:gd name="connsiteY162" fmla="*/ 265117 h 418214"/>
              <a:gd name="connsiteX163" fmla="*/ 247389 w 418490"/>
              <a:gd name="connsiteY163" fmla="*/ 260326 h 418214"/>
              <a:gd name="connsiteX164" fmla="*/ 254532 w 418490"/>
              <a:gd name="connsiteY164" fmla="*/ 267469 h 418214"/>
              <a:gd name="connsiteX165" fmla="*/ 234669 w 418490"/>
              <a:gd name="connsiteY165" fmla="*/ 287333 h 418214"/>
              <a:gd name="connsiteX166" fmla="*/ 280436 w 418490"/>
              <a:gd name="connsiteY166" fmla="*/ 227279 h 418214"/>
              <a:gd name="connsiteX167" fmla="*/ 287579 w 418490"/>
              <a:gd name="connsiteY167" fmla="*/ 234422 h 418214"/>
              <a:gd name="connsiteX168" fmla="*/ 267745 w 418490"/>
              <a:gd name="connsiteY168" fmla="*/ 254256 h 418214"/>
              <a:gd name="connsiteX169" fmla="*/ 260602 w 418490"/>
              <a:gd name="connsiteY169" fmla="*/ 247113 h 418214"/>
              <a:gd name="connsiteX170" fmla="*/ 280436 w 418490"/>
              <a:gd name="connsiteY170" fmla="*/ 227279 h 418214"/>
              <a:gd name="connsiteX171" fmla="*/ 366770 w 418490"/>
              <a:gd name="connsiteY171" fmla="*/ 313613 h 418214"/>
              <a:gd name="connsiteX172" fmla="*/ 375540 w 418490"/>
              <a:gd name="connsiteY172" fmla="*/ 322383 h 418214"/>
              <a:gd name="connsiteX173" fmla="*/ 355706 w 418490"/>
              <a:gd name="connsiteY173" fmla="*/ 342217 h 418214"/>
              <a:gd name="connsiteX174" fmla="*/ 346936 w 418490"/>
              <a:gd name="connsiteY174" fmla="*/ 333448 h 418214"/>
              <a:gd name="connsiteX175" fmla="*/ 366770 w 418490"/>
              <a:gd name="connsiteY175" fmla="*/ 313613 h 418214"/>
              <a:gd name="connsiteX176" fmla="*/ 344787 w 418490"/>
              <a:gd name="connsiteY176" fmla="*/ 291630 h 418214"/>
              <a:gd name="connsiteX177" fmla="*/ 353557 w 418490"/>
              <a:gd name="connsiteY177" fmla="*/ 300400 h 418214"/>
              <a:gd name="connsiteX178" fmla="*/ 333723 w 418490"/>
              <a:gd name="connsiteY178" fmla="*/ 320235 h 418214"/>
              <a:gd name="connsiteX179" fmla="*/ 324953 w 418490"/>
              <a:gd name="connsiteY179" fmla="*/ 311465 h 418214"/>
              <a:gd name="connsiteX180" fmla="*/ 344787 w 418490"/>
              <a:gd name="connsiteY180" fmla="*/ 291630 h 418214"/>
              <a:gd name="connsiteX181" fmla="*/ 331574 w 418490"/>
              <a:gd name="connsiteY181" fmla="*/ 278417 h 418214"/>
              <a:gd name="connsiteX182" fmla="*/ 311740 w 418490"/>
              <a:gd name="connsiteY182" fmla="*/ 298252 h 418214"/>
              <a:gd name="connsiteX183" fmla="*/ 302970 w 418490"/>
              <a:gd name="connsiteY183" fmla="*/ 289481 h 418214"/>
              <a:gd name="connsiteX184" fmla="*/ 322804 w 418490"/>
              <a:gd name="connsiteY184" fmla="*/ 269647 h 418214"/>
              <a:gd name="connsiteX185" fmla="*/ 331574 w 418490"/>
              <a:gd name="connsiteY185" fmla="*/ 278417 h 418214"/>
              <a:gd name="connsiteX186" fmla="*/ 289728 w 418490"/>
              <a:gd name="connsiteY186" fmla="*/ 276268 h 418214"/>
              <a:gd name="connsiteX187" fmla="*/ 280958 w 418490"/>
              <a:gd name="connsiteY187" fmla="*/ 267499 h 418214"/>
              <a:gd name="connsiteX188" fmla="*/ 300792 w 418490"/>
              <a:gd name="connsiteY188" fmla="*/ 247664 h 418214"/>
              <a:gd name="connsiteX189" fmla="*/ 309562 w 418490"/>
              <a:gd name="connsiteY189" fmla="*/ 256434 h 418214"/>
              <a:gd name="connsiteX190" fmla="*/ 289728 w 418490"/>
              <a:gd name="connsiteY190" fmla="*/ 276268 h 418214"/>
              <a:gd name="connsiteX191" fmla="*/ 267745 w 418490"/>
              <a:gd name="connsiteY191" fmla="*/ 280712 h 418214"/>
              <a:gd name="connsiteX192" fmla="*/ 276515 w 418490"/>
              <a:gd name="connsiteY192" fmla="*/ 289481 h 418214"/>
              <a:gd name="connsiteX193" fmla="*/ 256681 w 418490"/>
              <a:gd name="connsiteY193" fmla="*/ 309316 h 418214"/>
              <a:gd name="connsiteX194" fmla="*/ 247911 w 418490"/>
              <a:gd name="connsiteY194" fmla="*/ 300546 h 418214"/>
              <a:gd name="connsiteX195" fmla="*/ 267745 w 418490"/>
              <a:gd name="connsiteY195" fmla="*/ 280712 h 418214"/>
              <a:gd name="connsiteX196" fmla="*/ 278664 w 418490"/>
              <a:gd name="connsiteY196" fmla="*/ 331328 h 418214"/>
              <a:gd name="connsiteX197" fmla="*/ 269894 w 418490"/>
              <a:gd name="connsiteY197" fmla="*/ 322558 h 418214"/>
              <a:gd name="connsiteX198" fmla="*/ 289728 w 418490"/>
              <a:gd name="connsiteY198" fmla="*/ 302724 h 418214"/>
              <a:gd name="connsiteX199" fmla="*/ 298498 w 418490"/>
              <a:gd name="connsiteY199" fmla="*/ 311494 h 418214"/>
              <a:gd name="connsiteX200" fmla="*/ 278664 w 418490"/>
              <a:gd name="connsiteY200" fmla="*/ 331328 h 418214"/>
              <a:gd name="connsiteX201" fmla="*/ 300647 w 418490"/>
              <a:gd name="connsiteY201" fmla="*/ 353311 h 418214"/>
              <a:gd name="connsiteX202" fmla="*/ 291877 w 418490"/>
              <a:gd name="connsiteY202" fmla="*/ 344541 h 418214"/>
              <a:gd name="connsiteX203" fmla="*/ 311711 w 418490"/>
              <a:gd name="connsiteY203" fmla="*/ 324707 h 418214"/>
              <a:gd name="connsiteX204" fmla="*/ 320481 w 418490"/>
              <a:gd name="connsiteY204" fmla="*/ 333477 h 418214"/>
              <a:gd name="connsiteX205" fmla="*/ 300647 w 418490"/>
              <a:gd name="connsiteY205" fmla="*/ 353311 h 418214"/>
              <a:gd name="connsiteX206" fmla="*/ 322630 w 418490"/>
              <a:gd name="connsiteY206" fmla="*/ 375294 h 418214"/>
              <a:gd name="connsiteX207" fmla="*/ 313860 w 418490"/>
              <a:gd name="connsiteY207" fmla="*/ 366524 h 418214"/>
              <a:gd name="connsiteX208" fmla="*/ 333694 w 418490"/>
              <a:gd name="connsiteY208" fmla="*/ 346690 h 418214"/>
              <a:gd name="connsiteX209" fmla="*/ 342464 w 418490"/>
              <a:gd name="connsiteY209" fmla="*/ 355460 h 418214"/>
              <a:gd name="connsiteX210" fmla="*/ 322630 w 418490"/>
              <a:gd name="connsiteY210" fmla="*/ 375294 h 418214"/>
              <a:gd name="connsiteX211" fmla="*/ 342987 w 418490"/>
              <a:gd name="connsiteY211" fmla="*/ 395650 h 418214"/>
              <a:gd name="connsiteX212" fmla="*/ 335843 w 418490"/>
              <a:gd name="connsiteY212" fmla="*/ 388507 h 418214"/>
              <a:gd name="connsiteX213" fmla="*/ 355706 w 418490"/>
              <a:gd name="connsiteY213" fmla="*/ 368673 h 418214"/>
              <a:gd name="connsiteX214" fmla="*/ 362850 w 418490"/>
              <a:gd name="connsiteY214" fmla="*/ 375816 h 418214"/>
              <a:gd name="connsiteX215" fmla="*/ 342987 w 418490"/>
              <a:gd name="connsiteY215" fmla="*/ 395650 h 418214"/>
              <a:gd name="connsiteX216" fmla="*/ 243497 w 418490"/>
              <a:gd name="connsiteY216" fmla="*/ 237791 h 418214"/>
              <a:gd name="connsiteX217" fmla="*/ 238038 w 418490"/>
              <a:gd name="connsiteY217" fmla="*/ 243250 h 418214"/>
              <a:gd name="connsiteX218" fmla="*/ 236934 w 418490"/>
              <a:gd name="connsiteY218" fmla="*/ 242147 h 418214"/>
              <a:gd name="connsiteX219" fmla="*/ 242394 w 418490"/>
              <a:gd name="connsiteY219" fmla="*/ 236687 h 418214"/>
              <a:gd name="connsiteX220" fmla="*/ 243497 w 418490"/>
              <a:gd name="connsiteY220" fmla="*/ 237791 h 418214"/>
              <a:gd name="connsiteX221" fmla="*/ 97312 w 418490"/>
              <a:gd name="connsiteY221" fmla="*/ 320931 h 418214"/>
              <a:gd name="connsiteX222" fmla="*/ 103323 w 418490"/>
              <a:gd name="connsiteY222" fmla="*/ 389639 h 418214"/>
              <a:gd name="connsiteX223" fmla="*/ 28575 w 418490"/>
              <a:gd name="connsiteY223" fmla="*/ 314891 h 418214"/>
              <a:gd name="connsiteX224" fmla="*/ 97312 w 418490"/>
              <a:gd name="connsiteY224" fmla="*/ 320931 h 4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418490" h="418214">
                <a:moveTo>
                  <a:pt x="415731" y="336148"/>
                </a:moveTo>
                <a:lnTo>
                  <a:pt x="353093" y="273510"/>
                </a:lnTo>
                <a:lnTo>
                  <a:pt x="353093" y="272319"/>
                </a:lnTo>
                <a:lnTo>
                  <a:pt x="350741" y="271129"/>
                </a:lnTo>
                <a:lnTo>
                  <a:pt x="287086" y="207474"/>
                </a:lnTo>
                <a:cubicBezTo>
                  <a:pt x="285314" y="205702"/>
                  <a:pt x="282962" y="204744"/>
                  <a:pt x="280465" y="204744"/>
                </a:cubicBezTo>
                <a:lnTo>
                  <a:pt x="280465" y="204744"/>
                </a:lnTo>
                <a:cubicBezTo>
                  <a:pt x="277967" y="204744"/>
                  <a:pt x="275615" y="205702"/>
                  <a:pt x="273873" y="207474"/>
                </a:cubicBezTo>
                <a:lnTo>
                  <a:pt x="256768" y="224578"/>
                </a:lnTo>
                <a:lnTo>
                  <a:pt x="255665" y="223474"/>
                </a:lnTo>
                <a:lnTo>
                  <a:pt x="295333" y="183806"/>
                </a:lnTo>
                <a:cubicBezTo>
                  <a:pt x="298963" y="186943"/>
                  <a:pt x="304655" y="186797"/>
                  <a:pt x="308081" y="183371"/>
                </a:cubicBezTo>
                <a:lnTo>
                  <a:pt x="350218" y="141147"/>
                </a:lnTo>
                <a:cubicBezTo>
                  <a:pt x="351989" y="139376"/>
                  <a:pt x="352948" y="137023"/>
                  <a:pt x="352948" y="134526"/>
                </a:cubicBezTo>
                <a:cubicBezTo>
                  <a:pt x="352948" y="132029"/>
                  <a:pt x="351989" y="129676"/>
                  <a:pt x="350218" y="127905"/>
                </a:cubicBezTo>
                <a:lnTo>
                  <a:pt x="290280" y="67967"/>
                </a:lnTo>
                <a:cubicBezTo>
                  <a:pt x="286766" y="64453"/>
                  <a:pt x="280581" y="64453"/>
                  <a:pt x="277067" y="67967"/>
                </a:cubicBezTo>
                <a:lnTo>
                  <a:pt x="234843" y="110191"/>
                </a:lnTo>
                <a:cubicBezTo>
                  <a:pt x="233072" y="111962"/>
                  <a:pt x="232114" y="114315"/>
                  <a:pt x="232114" y="116812"/>
                </a:cubicBezTo>
                <a:cubicBezTo>
                  <a:pt x="232114" y="119077"/>
                  <a:pt x="232927" y="121255"/>
                  <a:pt x="234408" y="122939"/>
                </a:cubicBezTo>
                <a:lnTo>
                  <a:pt x="194740" y="162607"/>
                </a:lnTo>
                <a:lnTo>
                  <a:pt x="193636" y="161504"/>
                </a:lnTo>
                <a:lnTo>
                  <a:pt x="210741" y="144400"/>
                </a:lnTo>
                <a:cubicBezTo>
                  <a:pt x="212512" y="142628"/>
                  <a:pt x="213470" y="140276"/>
                  <a:pt x="213470" y="137779"/>
                </a:cubicBezTo>
                <a:cubicBezTo>
                  <a:pt x="213470" y="135281"/>
                  <a:pt x="212512" y="132929"/>
                  <a:pt x="210741" y="131157"/>
                </a:cubicBezTo>
                <a:lnTo>
                  <a:pt x="82066" y="2483"/>
                </a:lnTo>
                <a:cubicBezTo>
                  <a:pt x="78755" y="-828"/>
                  <a:pt x="72163" y="-828"/>
                  <a:pt x="68853" y="2483"/>
                </a:cubicBezTo>
                <a:lnTo>
                  <a:pt x="2730" y="68606"/>
                </a:lnTo>
                <a:cubicBezTo>
                  <a:pt x="958" y="70378"/>
                  <a:pt x="0" y="72730"/>
                  <a:pt x="0" y="75227"/>
                </a:cubicBezTo>
                <a:cubicBezTo>
                  <a:pt x="0" y="77725"/>
                  <a:pt x="958" y="80077"/>
                  <a:pt x="2730" y="81848"/>
                </a:cubicBezTo>
                <a:lnTo>
                  <a:pt x="131404" y="210523"/>
                </a:lnTo>
                <a:cubicBezTo>
                  <a:pt x="133118" y="212236"/>
                  <a:pt x="135528" y="213194"/>
                  <a:pt x="138025" y="213194"/>
                </a:cubicBezTo>
                <a:cubicBezTo>
                  <a:pt x="138025" y="213194"/>
                  <a:pt x="138025" y="213194"/>
                  <a:pt x="138025" y="213194"/>
                </a:cubicBezTo>
                <a:cubicBezTo>
                  <a:pt x="140523" y="213194"/>
                  <a:pt x="142933" y="212207"/>
                  <a:pt x="144617" y="210523"/>
                </a:cubicBezTo>
                <a:lnTo>
                  <a:pt x="161722" y="193418"/>
                </a:lnTo>
                <a:lnTo>
                  <a:pt x="162825" y="194522"/>
                </a:lnTo>
                <a:lnTo>
                  <a:pt x="101958" y="255389"/>
                </a:lnTo>
                <a:cubicBezTo>
                  <a:pt x="98328" y="252253"/>
                  <a:pt x="92636" y="252398"/>
                  <a:pt x="89210" y="255825"/>
                </a:cubicBezTo>
                <a:lnTo>
                  <a:pt x="75881" y="269154"/>
                </a:lnTo>
                <a:cubicBezTo>
                  <a:pt x="74109" y="270925"/>
                  <a:pt x="73151" y="273277"/>
                  <a:pt x="73151" y="275775"/>
                </a:cubicBezTo>
                <a:cubicBezTo>
                  <a:pt x="73151" y="278272"/>
                  <a:pt x="74109" y="280624"/>
                  <a:pt x="75881" y="282396"/>
                </a:cubicBezTo>
                <a:lnTo>
                  <a:pt x="84621" y="291137"/>
                </a:lnTo>
                <a:cubicBezTo>
                  <a:pt x="58892" y="281583"/>
                  <a:pt x="28778" y="287100"/>
                  <a:pt x="8160" y="307747"/>
                </a:cubicBezTo>
                <a:cubicBezTo>
                  <a:pt x="6418" y="309490"/>
                  <a:pt x="5430" y="311900"/>
                  <a:pt x="5430" y="314368"/>
                </a:cubicBezTo>
                <a:cubicBezTo>
                  <a:pt x="5430" y="316837"/>
                  <a:pt x="6418" y="319247"/>
                  <a:pt x="8160" y="320989"/>
                </a:cubicBezTo>
                <a:lnTo>
                  <a:pt x="40568" y="353398"/>
                </a:lnTo>
                <a:cubicBezTo>
                  <a:pt x="38971" y="353775"/>
                  <a:pt x="37461" y="354530"/>
                  <a:pt x="36300" y="355692"/>
                </a:cubicBezTo>
                <a:lnTo>
                  <a:pt x="24132" y="367859"/>
                </a:lnTo>
                <a:cubicBezTo>
                  <a:pt x="22361" y="369631"/>
                  <a:pt x="21402" y="371983"/>
                  <a:pt x="21402" y="374481"/>
                </a:cubicBezTo>
                <a:cubicBezTo>
                  <a:pt x="21402" y="376978"/>
                  <a:pt x="22361" y="379330"/>
                  <a:pt x="24132" y="381102"/>
                </a:cubicBezTo>
                <a:lnTo>
                  <a:pt x="36300" y="393269"/>
                </a:lnTo>
                <a:cubicBezTo>
                  <a:pt x="38071" y="395041"/>
                  <a:pt x="40423" y="395999"/>
                  <a:pt x="42921" y="395999"/>
                </a:cubicBezTo>
                <a:cubicBezTo>
                  <a:pt x="45418" y="395999"/>
                  <a:pt x="47770" y="395041"/>
                  <a:pt x="49542" y="393269"/>
                </a:cubicBezTo>
                <a:lnTo>
                  <a:pt x="61709" y="381102"/>
                </a:lnTo>
                <a:cubicBezTo>
                  <a:pt x="62900" y="379911"/>
                  <a:pt x="63684" y="378488"/>
                  <a:pt x="64090" y="376920"/>
                </a:cubicBezTo>
                <a:lnTo>
                  <a:pt x="97283" y="410112"/>
                </a:lnTo>
                <a:cubicBezTo>
                  <a:pt x="99054" y="411884"/>
                  <a:pt x="101406" y="412842"/>
                  <a:pt x="103904" y="412842"/>
                </a:cubicBezTo>
                <a:cubicBezTo>
                  <a:pt x="106401" y="412842"/>
                  <a:pt x="108753" y="411884"/>
                  <a:pt x="110525" y="410112"/>
                </a:cubicBezTo>
                <a:cubicBezTo>
                  <a:pt x="131172" y="389465"/>
                  <a:pt x="136690" y="359380"/>
                  <a:pt x="127135" y="333651"/>
                </a:cubicBezTo>
                <a:lnTo>
                  <a:pt x="135847" y="342363"/>
                </a:lnTo>
                <a:cubicBezTo>
                  <a:pt x="139419" y="345935"/>
                  <a:pt x="145489" y="345935"/>
                  <a:pt x="149060" y="342363"/>
                </a:cubicBezTo>
                <a:lnTo>
                  <a:pt x="162390" y="329034"/>
                </a:lnTo>
                <a:cubicBezTo>
                  <a:pt x="165874" y="325549"/>
                  <a:pt x="166020" y="319973"/>
                  <a:pt x="162825" y="316285"/>
                </a:cubicBezTo>
                <a:lnTo>
                  <a:pt x="223692" y="255418"/>
                </a:lnTo>
                <a:lnTo>
                  <a:pt x="224796" y="256522"/>
                </a:lnTo>
                <a:lnTo>
                  <a:pt x="207691" y="273626"/>
                </a:lnTo>
                <a:cubicBezTo>
                  <a:pt x="205920" y="275397"/>
                  <a:pt x="204962" y="277750"/>
                  <a:pt x="204962" y="280247"/>
                </a:cubicBezTo>
                <a:cubicBezTo>
                  <a:pt x="204962" y="282744"/>
                  <a:pt x="205920" y="285097"/>
                  <a:pt x="207691" y="286868"/>
                </a:cubicBezTo>
                <a:lnTo>
                  <a:pt x="336395" y="415484"/>
                </a:lnTo>
                <a:cubicBezTo>
                  <a:pt x="338166" y="417256"/>
                  <a:pt x="340519" y="418214"/>
                  <a:pt x="343016" y="418214"/>
                </a:cubicBezTo>
                <a:cubicBezTo>
                  <a:pt x="345513" y="418214"/>
                  <a:pt x="347866" y="417256"/>
                  <a:pt x="349637" y="415484"/>
                </a:cubicBezTo>
                <a:lnTo>
                  <a:pt x="415760" y="349361"/>
                </a:lnTo>
                <a:cubicBezTo>
                  <a:pt x="417532" y="347590"/>
                  <a:pt x="418490" y="345238"/>
                  <a:pt x="418490" y="342740"/>
                </a:cubicBezTo>
                <a:cubicBezTo>
                  <a:pt x="418461" y="340243"/>
                  <a:pt x="417503" y="337891"/>
                  <a:pt x="415731" y="336148"/>
                </a:cubicBezTo>
                <a:close/>
                <a:moveTo>
                  <a:pt x="254706" y="116841"/>
                </a:moveTo>
                <a:lnTo>
                  <a:pt x="283717" y="87830"/>
                </a:lnTo>
                <a:lnTo>
                  <a:pt x="330413" y="134526"/>
                </a:lnTo>
                <a:lnTo>
                  <a:pt x="301402" y="163537"/>
                </a:lnTo>
                <a:lnTo>
                  <a:pt x="254706" y="116841"/>
                </a:lnTo>
                <a:close/>
                <a:moveTo>
                  <a:pt x="150745" y="163711"/>
                </a:moveTo>
                <a:lnTo>
                  <a:pt x="157888" y="170855"/>
                </a:lnTo>
                <a:lnTo>
                  <a:pt x="138054" y="190718"/>
                </a:lnTo>
                <a:lnTo>
                  <a:pt x="130911" y="183574"/>
                </a:lnTo>
                <a:lnTo>
                  <a:pt x="150745" y="163711"/>
                </a:lnTo>
                <a:close/>
                <a:moveTo>
                  <a:pt x="62784" y="75750"/>
                </a:moveTo>
                <a:lnTo>
                  <a:pt x="71554" y="84520"/>
                </a:lnTo>
                <a:lnTo>
                  <a:pt x="51720" y="104354"/>
                </a:lnTo>
                <a:lnTo>
                  <a:pt x="42950" y="95584"/>
                </a:lnTo>
                <a:lnTo>
                  <a:pt x="62784" y="75750"/>
                </a:lnTo>
                <a:close/>
                <a:moveTo>
                  <a:pt x="75503" y="22346"/>
                </a:moveTo>
                <a:lnTo>
                  <a:pt x="82647" y="29490"/>
                </a:lnTo>
                <a:lnTo>
                  <a:pt x="62813" y="49324"/>
                </a:lnTo>
                <a:lnTo>
                  <a:pt x="55669" y="42180"/>
                </a:lnTo>
                <a:lnTo>
                  <a:pt x="75503" y="22346"/>
                </a:lnTo>
                <a:close/>
                <a:moveTo>
                  <a:pt x="183821" y="130664"/>
                </a:moveTo>
                <a:lnTo>
                  <a:pt x="190965" y="137808"/>
                </a:lnTo>
                <a:lnTo>
                  <a:pt x="171130" y="157642"/>
                </a:lnTo>
                <a:lnTo>
                  <a:pt x="163987" y="150498"/>
                </a:lnTo>
                <a:lnTo>
                  <a:pt x="183821" y="130664"/>
                </a:lnTo>
                <a:close/>
                <a:moveTo>
                  <a:pt x="117669" y="170332"/>
                </a:moveTo>
                <a:lnTo>
                  <a:pt x="108899" y="161562"/>
                </a:lnTo>
                <a:lnTo>
                  <a:pt x="128733" y="141728"/>
                </a:lnTo>
                <a:lnTo>
                  <a:pt x="137503" y="150498"/>
                </a:lnTo>
                <a:lnTo>
                  <a:pt x="117669" y="170332"/>
                </a:lnTo>
                <a:close/>
                <a:moveTo>
                  <a:pt x="170608" y="117422"/>
                </a:moveTo>
                <a:lnTo>
                  <a:pt x="150774" y="137256"/>
                </a:lnTo>
                <a:lnTo>
                  <a:pt x="142004" y="128486"/>
                </a:lnTo>
                <a:lnTo>
                  <a:pt x="161838" y="108652"/>
                </a:lnTo>
                <a:lnTo>
                  <a:pt x="170608" y="117422"/>
                </a:lnTo>
                <a:close/>
                <a:moveTo>
                  <a:pt x="86916" y="139579"/>
                </a:moveTo>
                <a:lnTo>
                  <a:pt x="106750" y="119745"/>
                </a:lnTo>
                <a:lnTo>
                  <a:pt x="115520" y="128515"/>
                </a:lnTo>
                <a:lnTo>
                  <a:pt x="95686" y="148349"/>
                </a:lnTo>
                <a:lnTo>
                  <a:pt x="86916" y="139579"/>
                </a:lnTo>
                <a:close/>
                <a:moveTo>
                  <a:pt x="139826" y="86669"/>
                </a:moveTo>
                <a:lnTo>
                  <a:pt x="148596" y="95439"/>
                </a:lnTo>
                <a:lnTo>
                  <a:pt x="128762" y="115273"/>
                </a:lnTo>
                <a:lnTo>
                  <a:pt x="119992" y="106503"/>
                </a:lnTo>
                <a:lnTo>
                  <a:pt x="139826" y="86669"/>
                </a:lnTo>
                <a:close/>
                <a:moveTo>
                  <a:pt x="126613" y="73456"/>
                </a:moveTo>
                <a:lnTo>
                  <a:pt x="106779" y="93290"/>
                </a:lnTo>
                <a:lnTo>
                  <a:pt x="98009" y="84520"/>
                </a:lnTo>
                <a:lnTo>
                  <a:pt x="117843" y="64657"/>
                </a:lnTo>
                <a:lnTo>
                  <a:pt x="126613" y="73456"/>
                </a:lnTo>
                <a:close/>
                <a:moveTo>
                  <a:pt x="95831" y="42674"/>
                </a:moveTo>
                <a:lnTo>
                  <a:pt x="104601" y="51444"/>
                </a:lnTo>
                <a:lnTo>
                  <a:pt x="84767" y="71307"/>
                </a:lnTo>
                <a:lnTo>
                  <a:pt x="75997" y="62537"/>
                </a:lnTo>
                <a:lnTo>
                  <a:pt x="95831" y="42674"/>
                </a:lnTo>
                <a:close/>
                <a:moveTo>
                  <a:pt x="73703" y="126366"/>
                </a:moveTo>
                <a:lnTo>
                  <a:pt x="64933" y="117596"/>
                </a:lnTo>
                <a:lnTo>
                  <a:pt x="84767" y="97762"/>
                </a:lnTo>
                <a:lnTo>
                  <a:pt x="93537" y="106532"/>
                </a:lnTo>
                <a:lnTo>
                  <a:pt x="73703" y="126366"/>
                </a:lnTo>
                <a:close/>
                <a:moveTo>
                  <a:pt x="180452" y="174717"/>
                </a:moveTo>
                <a:lnTo>
                  <a:pt x="181556" y="175820"/>
                </a:lnTo>
                <a:lnTo>
                  <a:pt x="176096" y="181280"/>
                </a:lnTo>
                <a:lnTo>
                  <a:pt x="174993" y="180176"/>
                </a:lnTo>
                <a:lnTo>
                  <a:pt x="180452" y="174717"/>
                </a:lnTo>
                <a:close/>
                <a:moveTo>
                  <a:pt x="42427" y="55393"/>
                </a:moveTo>
                <a:lnTo>
                  <a:pt x="49571" y="62537"/>
                </a:lnTo>
                <a:lnTo>
                  <a:pt x="29737" y="82371"/>
                </a:lnTo>
                <a:lnTo>
                  <a:pt x="22593" y="75227"/>
                </a:lnTo>
                <a:lnTo>
                  <a:pt x="42427" y="55393"/>
                </a:lnTo>
                <a:close/>
                <a:moveTo>
                  <a:pt x="142468" y="322500"/>
                </a:moveTo>
                <a:lnTo>
                  <a:pt x="95773" y="275804"/>
                </a:lnTo>
                <a:lnTo>
                  <a:pt x="95889" y="275688"/>
                </a:lnTo>
                <a:lnTo>
                  <a:pt x="142585" y="322383"/>
                </a:lnTo>
                <a:lnTo>
                  <a:pt x="142468" y="322500"/>
                </a:lnTo>
                <a:close/>
                <a:moveTo>
                  <a:pt x="115229" y="268573"/>
                </a:moveTo>
                <a:lnTo>
                  <a:pt x="247621" y="136181"/>
                </a:lnTo>
                <a:lnTo>
                  <a:pt x="282033" y="170593"/>
                </a:lnTo>
                <a:lnTo>
                  <a:pt x="149641" y="302985"/>
                </a:lnTo>
                <a:lnTo>
                  <a:pt x="115229" y="268573"/>
                </a:lnTo>
                <a:close/>
                <a:moveTo>
                  <a:pt x="368919" y="355460"/>
                </a:moveTo>
                <a:lnTo>
                  <a:pt x="388753" y="335625"/>
                </a:lnTo>
                <a:lnTo>
                  <a:pt x="395897" y="342769"/>
                </a:lnTo>
                <a:lnTo>
                  <a:pt x="376063" y="362603"/>
                </a:lnTo>
                <a:lnTo>
                  <a:pt x="368919" y="355460"/>
                </a:lnTo>
                <a:close/>
                <a:moveTo>
                  <a:pt x="234669" y="287333"/>
                </a:moveTo>
                <a:lnTo>
                  <a:pt x="227525" y="280189"/>
                </a:lnTo>
                <a:lnTo>
                  <a:pt x="242597" y="265117"/>
                </a:lnTo>
                <a:lnTo>
                  <a:pt x="242597" y="265117"/>
                </a:lnTo>
                <a:lnTo>
                  <a:pt x="247389" y="260326"/>
                </a:lnTo>
                <a:lnTo>
                  <a:pt x="254532" y="267469"/>
                </a:lnTo>
                <a:lnTo>
                  <a:pt x="234669" y="287333"/>
                </a:lnTo>
                <a:close/>
                <a:moveTo>
                  <a:pt x="280436" y="227279"/>
                </a:moveTo>
                <a:lnTo>
                  <a:pt x="287579" y="234422"/>
                </a:lnTo>
                <a:lnTo>
                  <a:pt x="267745" y="254256"/>
                </a:lnTo>
                <a:lnTo>
                  <a:pt x="260602" y="247113"/>
                </a:lnTo>
                <a:lnTo>
                  <a:pt x="280436" y="227279"/>
                </a:lnTo>
                <a:close/>
                <a:moveTo>
                  <a:pt x="366770" y="313613"/>
                </a:moveTo>
                <a:lnTo>
                  <a:pt x="375540" y="322383"/>
                </a:lnTo>
                <a:lnTo>
                  <a:pt x="355706" y="342217"/>
                </a:lnTo>
                <a:lnTo>
                  <a:pt x="346936" y="333448"/>
                </a:lnTo>
                <a:lnTo>
                  <a:pt x="366770" y="313613"/>
                </a:lnTo>
                <a:close/>
                <a:moveTo>
                  <a:pt x="344787" y="291630"/>
                </a:moveTo>
                <a:lnTo>
                  <a:pt x="353557" y="300400"/>
                </a:lnTo>
                <a:lnTo>
                  <a:pt x="333723" y="320235"/>
                </a:lnTo>
                <a:lnTo>
                  <a:pt x="324953" y="311465"/>
                </a:lnTo>
                <a:lnTo>
                  <a:pt x="344787" y="291630"/>
                </a:lnTo>
                <a:close/>
                <a:moveTo>
                  <a:pt x="331574" y="278417"/>
                </a:moveTo>
                <a:lnTo>
                  <a:pt x="311740" y="298252"/>
                </a:lnTo>
                <a:lnTo>
                  <a:pt x="302970" y="289481"/>
                </a:lnTo>
                <a:lnTo>
                  <a:pt x="322804" y="269647"/>
                </a:lnTo>
                <a:lnTo>
                  <a:pt x="331574" y="278417"/>
                </a:lnTo>
                <a:close/>
                <a:moveTo>
                  <a:pt x="289728" y="276268"/>
                </a:moveTo>
                <a:lnTo>
                  <a:pt x="280958" y="267499"/>
                </a:lnTo>
                <a:lnTo>
                  <a:pt x="300792" y="247664"/>
                </a:lnTo>
                <a:lnTo>
                  <a:pt x="309562" y="256434"/>
                </a:lnTo>
                <a:lnTo>
                  <a:pt x="289728" y="276268"/>
                </a:lnTo>
                <a:close/>
                <a:moveTo>
                  <a:pt x="267745" y="280712"/>
                </a:moveTo>
                <a:lnTo>
                  <a:pt x="276515" y="289481"/>
                </a:lnTo>
                <a:lnTo>
                  <a:pt x="256681" y="309316"/>
                </a:lnTo>
                <a:lnTo>
                  <a:pt x="247911" y="300546"/>
                </a:lnTo>
                <a:lnTo>
                  <a:pt x="267745" y="280712"/>
                </a:lnTo>
                <a:close/>
                <a:moveTo>
                  <a:pt x="278664" y="331328"/>
                </a:moveTo>
                <a:lnTo>
                  <a:pt x="269894" y="322558"/>
                </a:lnTo>
                <a:lnTo>
                  <a:pt x="289728" y="302724"/>
                </a:lnTo>
                <a:lnTo>
                  <a:pt x="298498" y="311494"/>
                </a:lnTo>
                <a:lnTo>
                  <a:pt x="278664" y="331328"/>
                </a:lnTo>
                <a:close/>
                <a:moveTo>
                  <a:pt x="300647" y="353311"/>
                </a:moveTo>
                <a:lnTo>
                  <a:pt x="291877" y="344541"/>
                </a:lnTo>
                <a:lnTo>
                  <a:pt x="311711" y="324707"/>
                </a:lnTo>
                <a:lnTo>
                  <a:pt x="320481" y="333477"/>
                </a:lnTo>
                <a:lnTo>
                  <a:pt x="300647" y="353311"/>
                </a:lnTo>
                <a:close/>
                <a:moveTo>
                  <a:pt x="322630" y="375294"/>
                </a:moveTo>
                <a:lnTo>
                  <a:pt x="313860" y="366524"/>
                </a:lnTo>
                <a:lnTo>
                  <a:pt x="333694" y="346690"/>
                </a:lnTo>
                <a:lnTo>
                  <a:pt x="342464" y="355460"/>
                </a:lnTo>
                <a:lnTo>
                  <a:pt x="322630" y="375294"/>
                </a:lnTo>
                <a:close/>
                <a:moveTo>
                  <a:pt x="342987" y="395650"/>
                </a:moveTo>
                <a:lnTo>
                  <a:pt x="335843" y="388507"/>
                </a:lnTo>
                <a:lnTo>
                  <a:pt x="355706" y="368673"/>
                </a:lnTo>
                <a:lnTo>
                  <a:pt x="362850" y="375816"/>
                </a:lnTo>
                <a:lnTo>
                  <a:pt x="342987" y="395650"/>
                </a:lnTo>
                <a:close/>
                <a:moveTo>
                  <a:pt x="243497" y="237791"/>
                </a:moveTo>
                <a:lnTo>
                  <a:pt x="238038" y="243250"/>
                </a:lnTo>
                <a:lnTo>
                  <a:pt x="236934" y="242147"/>
                </a:lnTo>
                <a:lnTo>
                  <a:pt x="242394" y="236687"/>
                </a:lnTo>
                <a:lnTo>
                  <a:pt x="243497" y="237791"/>
                </a:lnTo>
                <a:close/>
                <a:moveTo>
                  <a:pt x="97312" y="320931"/>
                </a:moveTo>
                <a:cubicBezTo>
                  <a:pt x="115839" y="339488"/>
                  <a:pt x="118220" y="368469"/>
                  <a:pt x="103323" y="389639"/>
                </a:cubicBezTo>
                <a:lnTo>
                  <a:pt x="28575" y="314891"/>
                </a:lnTo>
                <a:cubicBezTo>
                  <a:pt x="49774" y="300052"/>
                  <a:pt x="78755" y="302404"/>
                  <a:pt x="97312" y="320931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28" name="Graphic 23">
            <a:extLst>
              <a:ext uri="{FF2B5EF4-FFF2-40B4-BE49-F238E27FC236}">
                <a16:creationId xmlns:a16="http://schemas.microsoft.com/office/drawing/2014/main" id="{9B69A07A-2D35-4950-94A1-04816D00617C}"/>
              </a:ext>
            </a:extLst>
          </p:cNvPr>
          <p:cNvGrpSpPr/>
          <p:nvPr/>
        </p:nvGrpSpPr>
        <p:grpSpPr>
          <a:xfrm>
            <a:off x="7126696" y="2308733"/>
            <a:ext cx="324648" cy="324648"/>
            <a:chOff x="4338638" y="5925943"/>
            <a:chExt cx="432864" cy="432864"/>
          </a:xfrm>
          <a:solidFill>
            <a:schemeClr val="bg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50C360D-438F-42F2-BA4C-6D81170CA973}"/>
                </a:ext>
              </a:extLst>
            </p:cNvPr>
            <p:cNvSpPr/>
            <p:nvPr/>
          </p:nvSpPr>
          <p:spPr>
            <a:xfrm>
              <a:off x="4363786" y="5947984"/>
              <a:ext cx="90952" cy="90952"/>
            </a:xfrm>
            <a:custGeom>
              <a:avLst/>
              <a:gdLst>
                <a:gd name="connsiteX0" fmla="*/ 45476 w 90952"/>
                <a:gd name="connsiteY0" fmla="*/ 90952 h 90952"/>
                <a:gd name="connsiteX1" fmla="*/ 90952 w 90952"/>
                <a:gd name="connsiteY1" fmla="*/ 45476 h 90952"/>
                <a:gd name="connsiteX2" fmla="*/ 45476 w 90952"/>
                <a:gd name="connsiteY2" fmla="*/ 0 h 90952"/>
                <a:gd name="connsiteX3" fmla="*/ 0 w 90952"/>
                <a:gd name="connsiteY3" fmla="*/ 45476 h 90952"/>
                <a:gd name="connsiteX4" fmla="*/ 45476 w 90952"/>
                <a:gd name="connsiteY4" fmla="*/ 90952 h 90952"/>
                <a:gd name="connsiteX5" fmla="*/ 45476 w 90952"/>
                <a:gd name="connsiteY5" fmla="*/ 72251 h 90952"/>
                <a:gd name="connsiteX6" fmla="*/ 18702 w 90952"/>
                <a:gd name="connsiteY6" fmla="*/ 45476 h 90952"/>
                <a:gd name="connsiteX7" fmla="*/ 45476 w 90952"/>
                <a:gd name="connsiteY7" fmla="*/ 18702 h 90952"/>
                <a:gd name="connsiteX8" fmla="*/ 72251 w 90952"/>
                <a:gd name="connsiteY8" fmla="*/ 45476 h 90952"/>
                <a:gd name="connsiteX9" fmla="*/ 45476 w 90952"/>
                <a:gd name="connsiteY9" fmla="*/ 72251 h 9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952" h="90952">
                  <a:moveTo>
                    <a:pt x="45476" y="90952"/>
                  </a:moveTo>
                  <a:cubicBezTo>
                    <a:pt x="70537" y="90952"/>
                    <a:pt x="90952" y="70566"/>
                    <a:pt x="90952" y="45476"/>
                  </a:cubicBezTo>
                  <a:cubicBezTo>
                    <a:pt x="90952" y="20386"/>
                    <a:pt x="70566" y="0"/>
                    <a:pt x="45476" y="0"/>
                  </a:cubicBezTo>
                  <a:cubicBezTo>
                    <a:pt x="20415" y="0"/>
                    <a:pt x="0" y="20386"/>
                    <a:pt x="0" y="45476"/>
                  </a:cubicBezTo>
                  <a:cubicBezTo>
                    <a:pt x="0" y="70566"/>
                    <a:pt x="20386" y="90952"/>
                    <a:pt x="45476" y="90952"/>
                  </a:cubicBezTo>
                  <a:close/>
                  <a:moveTo>
                    <a:pt x="45476" y="72251"/>
                  </a:moveTo>
                  <a:cubicBezTo>
                    <a:pt x="30724" y="72251"/>
                    <a:pt x="18702" y="60228"/>
                    <a:pt x="18702" y="45476"/>
                  </a:cubicBezTo>
                  <a:cubicBezTo>
                    <a:pt x="18702" y="30724"/>
                    <a:pt x="30724" y="18702"/>
                    <a:pt x="45476" y="18702"/>
                  </a:cubicBezTo>
                  <a:cubicBezTo>
                    <a:pt x="60228" y="18702"/>
                    <a:pt x="72251" y="30724"/>
                    <a:pt x="72251" y="45476"/>
                  </a:cubicBezTo>
                  <a:cubicBezTo>
                    <a:pt x="72251" y="60228"/>
                    <a:pt x="60228" y="72251"/>
                    <a:pt x="45476" y="72251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32D21DE-2CD9-48D1-ACAA-48EBADC1D8DA}"/>
                </a:ext>
              </a:extLst>
            </p:cNvPr>
            <p:cNvSpPr/>
            <p:nvPr/>
          </p:nvSpPr>
          <p:spPr>
            <a:xfrm>
              <a:off x="4404209" y="5991515"/>
              <a:ext cx="301721" cy="301692"/>
            </a:xfrm>
            <a:custGeom>
              <a:avLst/>
              <a:gdLst>
                <a:gd name="connsiteX0" fmla="*/ 150861 w 301721"/>
                <a:gd name="connsiteY0" fmla="*/ 301693 h 301692"/>
                <a:gd name="connsiteX1" fmla="*/ 282701 w 301721"/>
                <a:gd name="connsiteY1" fmla="*/ 224041 h 301692"/>
                <a:gd name="connsiteX2" fmla="*/ 283601 w 301721"/>
                <a:gd name="connsiteY2" fmla="*/ 222443 h 301692"/>
                <a:gd name="connsiteX3" fmla="*/ 301722 w 301721"/>
                <a:gd name="connsiteY3" fmla="*/ 150832 h 301692"/>
                <a:gd name="connsiteX4" fmla="*/ 276138 w 301721"/>
                <a:gd name="connsiteY4" fmla="*/ 66878 h 301692"/>
                <a:gd name="connsiteX5" fmla="*/ 275470 w 301721"/>
                <a:gd name="connsiteY5" fmla="*/ 65920 h 301692"/>
                <a:gd name="connsiteX6" fmla="*/ 267861 w 301721"/>
                <a:gd name="connsiteY6" fmla="*/ 55756 h 301692"/>
                <a:gd name="connsiteX7" fmla="*/ 267019 w 301721"/>
                <a:gd name="connsiteY7" fmla="*/ 54711 h 301692"/>
                <a:gd name="connsiteX8" fmla="*/ 201767 w 301721"/>
                <a:gd name="connsiteY8" fmla="*/ 8857 h 301692"/>
                <a:gd name="connsiteX9" fmla="*/ 201216 w 301721"/>
                <a:gd name="connsiteY9" fmla="*/ 8683 h 301692"/>
                <a:gd name="connsiteX10" fmla="*/ 150861 w 301721"/>
                <a:gd name="connsiteY10" fmla="*/ 0 h 301692"/>
                <a:gd name="connsiteX11" fmla="*/ 96557 w 301721"/>
                <a:gd name="connsiteY11" fmla="*/ 10164 h 301692"/>
                <a:gd name="connsiteX12" fmla="*/ 94872 w 301721"/>
                <a:gd name="connsiteY12" fmla="*/ 10803 h 301692"/>
                <a:gd name="connsiteX13" fmla="*/ 67343 w 301721"/>
                <a:gd name="connsiteY13" fmla="*/ 25264 h 301692"/>
                <a:gd name="connsiteX14" fmla="*/ 66356 w 301721"/>
                <a:gd name="connsiteY14" fmla="*/ 25932 h 301692"/>
                <a:gd name="connsiteX15" fmla="*/ 65717 w 301721"/>
                <a:gd name="connsiteY15" fmla="*/ 26397 h 301692"/>
                <a:gd name="connsiteX16" fmla="*/ 0 w 301721"/>
                <a:gd name="connsiteY16" fmla="*/ 150861 h 301692"/>
                <a:gd name="connsiteX17" fmla="*/ 150861 w 301721"/>
                <a:gd name="connsiteY17" fmla="*/ 301693 h 301692"/>
                <a:gd name="connsiteX18" fmla="*/ 206965 w 301721"/>
                <a:gd name="connsiteY18" fmla="*/ 49338 h 301692"/>
                <a:gd name="connsiteX19" fmla="*/ 228397 w 301721"/>
                <a:gd name="connsiteY19" fmla="*/ 97689 h 301692"/>
                <a:gd name="connsiteX20" fmla="*/ 229558 w 301721"/>
                <a:gd name="connsiteY20" fmla="*/ 97747 h 301692"/>
                <a:gd name="connsiteX21" fmla="*/ 234408 w 301721"/>
                <a:gd name="connsiteY21" fmla="*/ 96557 h 301692"/>
                <a:gd name="connsiteX22" fmla="*/ 221166 w 301721"/>
                <a:gd name="connsiteY22" fmla="*/ 130214 h 301692"/>
                <a:gd name="connsiteX23" fmla="*/ 247882 w 301721"/>
                <a:gd name="connsiteY23" fmla="*/ 171334 h 301692"/>
                <a:gd name="connsiteX24" fmla="*/ 266642 w 301721"/>
                <a:gd name="connsiteY24" fmla="*/ 183443 h 301692"/>
                <a:gd name="connsiteX25" fmla="*/ 266613 w 301721"/>
                <a:gd name="connsiteY25" fmla="*/ 214487 h 301692"/>
                <a:gd name="connsiteX26" fmla="*/ 143572 w 301721"/>
                <a:gd name="connsiteY26" fmla="*/ 282817 h 301692"/>
                <a:gd name="connsiteX27" fmla="*/ 156611 w 301721"/>
                <a:gd name="connsiteY27" fmla="*/ 263302 h 301692"/>
                <a:gd name="connsiteX28" fmla="*/ 155914 w 301721"/>
                <a:gd name="connsiteY28" fmla="*/ 268065 h 301692"/>
                <a:gd name="connsiteX29" fmla="*/ 165177 w 301721"/>
                <a:gd name="connsiteY29" fmla="*/ 276283 h 301692"/>
                <a:gd name="connsiteX30" fmla="*/ 166310 w 301721"/>
                <a:gd name="connsiteY30" fmla="*/ 276225 h 301692"/>
                <a:gd name="connsiteX31" fmla="*/ 190529 w 301721"/>
                <a:gd name="connsiteY31" fmla="*/ 270795 h 301692"/>
                <a:gd name="connsiteX32" fmla="*/ 196453 w 301721"/>
                <a:gd name="connsiteY32" fmla="*/ 258975 h 301692"/>
                <a:gd name="connsiteX33" fmla="*/ 191749 w 301721"/>
                <a:gd name="connsiteY33" fmla="*/ 253545 h 301692"/>
                <a:gd name="connsiteX34" fmla="*/ 184634 w 301721"/>
                <a:gd name="connsiteY34" fmla="*/ 253051 h 301692"/>
                <a:gd name="connsiteX35" fmla="*/ 164016 w 301721"/>
                <a:gd name="connsiteY35" fmla="*/ 257669 h 301692"/>
                <a:gd name="connsiteX36" fmla="*/ 160647 w 301721"/>
                <a:gd name="connsiteY36" fmla="*/ 258772 h 301692"/>
                <a:gd name="connsiteX37" fmla="*/ 176416 w 301721"/>
                <a:gd name="connsiteY37" fmla="*/ 245762 h 301692"/>
                <a:gd name="connsiteX38" fmla="*/ 200315 w 301721"/>
                <a:gd name="connsiteY38" fmla="*/ 195001 h 301692"/>
                <a:gd name="connsiteX39" fmla="*/ 190413 w 301721"/>
                <a:gd name="connsiteY39" fmla="*/ 187799 h 301692"/>
                <a:gd name="connsiteX40" fmla="*/ 167878 w 301721"/>
                <a:gd name="connsiteY40" fmla="*/ 182311 h 301692"/>
                <a:gd name="connsiteX41" fmla="*/ 120021 w 301721"/>
                <a:gd name="connsiteY41" fmla="*/ 148480 h 301692"/>
                <a:gd name="connsiteX42" fmla="*/ 106372 w 301721"/>
                <a:gd name="connsiteY42" fmla="*/ 150338 h 301692"/>
                <a:gd name="connsiteX43" fmla="*/ 90284 w 301721"/>
                <a:gd name="connsiteY43" fmla="*/ 154578 h 301692"/>
                <a:gd name="connsiteX44" fmla="*/ 68040 w 301721"/>
                <a:gd name="connsiteY44" fmla="*/ 123941 h 301692"/>
                <a:gd name="connsiteX45" fmla="*/ 69782 w 301721"/>
                <a:gd name="connsiteY45" fmla="*/ 117059 h 301692"/>
                <a:gd name="connsiteX46" fmla="*/ 78930 w 301721"/>
                <a:gd name="connsiteY46" fmla="*/ 119121 h 301692"/>
                <a:gd name="connsiteX47" fmla="*/ 82182 w 301721"/>
                <a:gd name="connsiteY47" fmla="*/ 125974 h 301692"/>
                <a:gd name="connsiteX48" fmla="*/ 90778 w 301721"/>
                <a:gd name="connsiteY48" fmla="*/ 131288 h 301692"/>
                <a:gd name="connsiteX49" fmla="*/ 99199 w 301721"/>
                <a:gd name="connsiteY49" fmla="*/ 125712 h 301692"/>
                <a:gd name="connsiteX50" fmla="*/ 143049 w 301721"/>
                <a:gd name="connsiteY50" fmla="*/ 82531 h 301692"/>
                <a:gd name="connsiteX51" fmla="*/ 157685 w 301721"/>
                <a:gd name="connsiteY51" fmla="*/ 68737 h 301692"/>
                <a:gd name="connsiteX52" fmla="*/ 129372 w 301721"/>
                <a:gd name="connsiteY52" fmla="*/ 36125 h 301692"/>
                <a:gd name="connsiteX53" fmla="*/ 113051 w 301721"/>
                <a:gd name="connsiteY53" fmla="*/ 24248 h 301692"/>
                <a:gd name="connsiteX54" fmla="*/ 193927 w 301721"/>
                <a:gd name="connsiteY54" fmla="*/ 25961 h 301692"/>
                <a:gd name="connsiteX55" fmla="*/ 206965 w 301721"/>
                <a:gd name="connsiteY55" fmla="*/ 49338 h 301692"/>
                <a:gd name="connsiteX56" fmla="*/ 269633 w 301721"/>
                <a:gd name="connsiteY56" fmla="*/ 92985 h 301692"/>
                <a:gd name="connsiteX57" fmla="*/ 283020 w 301721"/>
                <a:gd name="connsiteY57" fmla="*/ 150861 h 301692"/>
                <a:gd name="connsiteX58" fmla="*/ 281394 w 301721"/>
                <a:gd name="connsiteY58" fmla="*/ 171624 h 301692"/>
                <a:gd name="connsiteX59" fmla="*/ 251861 w 301721"/>
                <a:gd name="connsiteY59" fmla="*/ 153068 h 301692"/>
                <a:gd name="connsiteX60" fmla="*/ 239751 w 301721"/>
                <a:gd name="connsiteY60" fmla="*/ 132885 h 301692"/>
                <a:gd name="connsiteX61" fmla="*/ 260660 w 301721"/>
                <a:gd name="connsiteY61" fmla="*/ 94350 h 301692"/>
                <a:gd name="connsiteX62" fmla="*/ 269633 w 301721"/>
                <a:gd name="connsiteY62" fmla="*/ 92985 h 301692"/>
                <a:gd name="connsiteX63" fmla="*/ 241029 w 301721"/>
                <a:gd name="connsiteY63" fmla="*/ 87293 h 301692"/>
                <a:gd name="connsiteX64" fmla="*/ 253661 w 301721"/>
                <a:gd name="connsiteY64" fmla="*/ 70044 h 301692"/>
                <a:gd name="connsiteX65" fmla="*/ 254939 w 301721"/>
                <a:gd name="connsiteY65" fmla="*/ 69579 h 301692"/>
                <a:gd name="connsiteX66" fmla="*/ 259440 w 301721"/>
                <a:gd name="connsiteY66" fmla="*/ 75677 h 301692"/>
                <a:gd name="connsiteX67" fmla="*/ 240913 w 301721"/>
                <a:gd name="connsiteY67" fmla="*/ 87671 h 301692"/>
                <a:gd name="connsiteX68" fmla="*/ 241029 w 301721"/>
                <a:gd name="connsiteY68" fmla="*/ 87293 h 301692"/>
                <a:gd name="connsiteX69" fmla="*/ 229268 w 301721"/>
                <a:gd name="connsiteY69" fmla="*/ 68388 h 301692"/>
                <a:gd name="connsiteX70" fmla="*/ 225667 w 301721"/>
                <a:gd name="connsiteY70" fmla="*/ 48699 h 301692"/>
                <a:gd name="connsiteX71" fmla="*/ 224709 w 301721"/>
                <a:gd name="connsiteY71" fmla="*/ 41323 h 301692"/>
                <a:gd name="connsiteX72" fmla="*/ 241929 w 301721"/>
                <a:gd name="connsiteY72" fmla="*/ 55204 h 301692"/>
                <a:gd name="connsiteX73" fmla="*/ 229268 w 301721"/>
                <a:gd name="connsiteY73" fmla="*/ 68388 h 301692"/>
                <a:gd name="connsiteX74" fmla="*/ 118830 w 301721"/>
                <a:gd name="connsiteY74" fmla="*/ 51574 h 301692"/>
                <a:gd name="connsiteX75" fmla="*/ 120079 w 301721"/>
                <a:gd name="connsiteY75" fmla="*/ 52416 h 301692"/>
                <a:gd name="connsiteX76" fmla="*/ 136806 w 301721"/>
                <a:gd name="connsiteY76" fmla="*/ 64875 h 301692"/>
                <a:gd name="connsiteX77" fmla="*/ 90023 w 301721"/>
                <a:gd name="connsiteY77" fmla="*/ 103759 h 301692"/>
                <a:gd name="connsiteX78" fmla="*/ 59212 w 301721"/>
                <a:gd name="connsiteY78" fmla="*/ 101639 h 301692"/>
                <a:gd name="connsiteX79" fmla="*/ 51081 w 301721"/>
                <a:gd name="connsiteY79" fmla="*/ 113196 h 301692"/>
                <a:gd name="connsiteX80" fmla="*/ 50645 w 301721"/>
                <a:gd name="connsiteY80" fmla="*/ 108840 h 301692"/>
                <a:gd name="connsiteX81" fmla="*/ 55175 w 301721"/>
                <a:gd name="connsiteY81" fmla="*/ 78349 h 301692"/>
                <a:gd name="connsiteX82" fmla="*/ 79104 w 301721"/>
                <a:gd name="connsiteY82" fmla="*/ 39929 h 301692"/>
                <a:gd name="connsiteX83" fmla="*/ 94088 w 301721"/>
                <a:gd name="connsiteY83" fmla="*/ 31537 h 301692"/>
                <a:gd name="connsiteX84" fmla="*/ 118830 w 301721"/>
                <a:gd name="connsiteY84" fmla="*/ 51574 h 301692"/>
                <a:gd name="connsiteX85" fmla="*/ 128762 w 301721"/>
                <a:gd name="connsiteY85" fmla="*/ 270911 h 301692"/>
                <a:gd name="connsiteX86" fmla="*/ 123796 w 301721"/>
                <a:gd name="connsiteY86" fmla="*/ 266468 h 301692"/>
                <a:gd name="connsiteX87" fmla="*/ 119062 w 301721"/>
                <a:gd name="connsiteY87" fmla="*/ 228019 h 301692"/>
                <a:gd name="connsiteX88" fmla="*/ 113138 w 301721"/>
                <a:gd name="connsiteY88" fmla="*/ 217594 h 301692"/>
                <a:gd name="connsiteX89" fmla="*/ 113138 w 301721"/>
                <a:gd name="connsiteY89" fmla="*/ 217594 h 301692"/>
                <a:gd name="connsiteX90" fmla="*/ 97457 w 301721"/>
                <a:gd name="connsiteY90" fmla="*/ 187364 h 301692"/>
                <a:gd name="connsiteX91" fmla="*/ 97079 w 301721"/>
                <a:gd name="connsiteY91" fmla="*/ 181556 h 301692"/>
                <a:gd name="connsiteX92" fmla="*/ 93130 w 301721"/>
                <a:gd name="connsiteY92" fmla="*/ 172960 h 301692"/>
                <a:gd name="connsiteX93" fmla="*/ 115694 w 301721"/>
                <a:gd name="connsiteY93" fmla="*/ 166513 h 301692"/>
                <a:gd name="connsiteX94" fmla="*/ 151093 w 301721"/>
                <a:gd name="connsiteY94" fmla="*/ 190413 h 301692"/>
                <a:gd name="connsiteX95" fmla="*/ 182369 w 301721"/>
                <a:gd name="connsiteY95" fmla="*/ 206443 h 301692"/>
                <a:gd name="connsiteX96" fmla="*/ 166687 w 301721"/>
                <a:gd name="connsiteY96" fmla="*/ 229820 h 301692"/>
                <a:gd name="connsiteX97" fmla="*/ 128762 w 301721"/>
                <a:gd name="connsiteY97" fmla="*/ 270911 h 301692"/>
                <a:gd name="connsiteX98" fmla="*/ 32466 w 301721"/>
                <a:gd name="connsiteY98" fmla="*/ 92143 h 301692"/>
                <a:gd name="connsiteX99" fmla="*/ 32031 w 301721"/>
                <a:gd name="connsiteY99" fmla="*/ 110060 h 301692"/>
                <a:gd name="connsiteX100" fmla="*/ 50616 w 301721"/>
                <a:gd name="connsiteY100" fmla="*/ 149235 h 301692"/>
                <a:gd name="connsiteX101" fmla="*/ 78697 w 301721"/>
                <a:gd name="connsiteY101" fmla="*/ 186115 h 301692"/>
                <a:gd name="connsiteX102" fmla="*/ 99722 w 301721"/>
                <a:gd name="connsiteY102" fmla="*/ 231969 h 301692"/>
                <a:gd name="connsiteX103" fmla="*/ 107505 w 301721"/>
                <a:gd name="connsiteY103" fmla="*/ 275702 h 301692"/>
                <a:gd name="connsiteX104" fmla="*/ 18702 w 301721"/>
                <a:gd name="connsiteY104" fmla="*/ 150832 h 301692"/>
                <a:gd name="connsiteX105" fmla="*/ 32466 w 301721"/>
                <a:gd name="connsiteY105" fmla="*/ 92143 h 301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01721" h="301692">
                  <a:moveTo>
                    <a:pt x="150861" y="301693"/>
                  </a:moveTo>
                  <a:cubicBezTo>
                    <a:pt x="205513" y="301693"/>
                    <a:pt x="256013" y="271956"/>
                    <a:pt x="282701" y="224041"/>
                  </a:cubicBezTo>
                  <a:cubicBezTo>
                    <a:pt x="283078" y="223489"/>
                    <a:pt x="283427" y="222908"/>
                    <a:pt x="283601" y="222443"/>
                  </a:cubicBezTo>
                  <a:cubicBezTo>
                    <a:pt x="295449" y="200577"/>
                    <a:pt x="301722" y="175806"/>
                    <a:pt x="301722" y="150832"/>
                  </a:cubicBezTo>
                  <a:cubicBezTo>
                    <a:pt x="301722" y="120776"/>
                    <a:pt x="292865" y="91765"/>
                    <a:pt x="276138" y="66878"/>
                  </a:cubicBezTo>
                  <a:cubicBezTo>
                    <a:pt x="275905" y="66472"/>
                    <a:pt x="275702" y="66181"/>
                    <a:pt x="275470" y="65920"/>
                  </a:cubicBezTo>
                  <a:cubicBezTo>
                    <a:pt x="273060" y="62377"/>
                    <a:pt x="270417" y="58863"/>
                    <a:pt x="267861" y="55756"/>
                  </a:cubicBezTo>
                  <a:cubicBezTo>
                    <a:pt x="267629" y="55408"/>
                    <a:pt x="267310" y="55001"/>
                    <a:pt x="267019" y="54711"/>
                  </a:cubicBezTo>
                  <a:cubicBezTo>
                    <a:pt x="249712" y="33831"/>
                    <a:pt x="227119" y="17976"/>
                    <a:pt x="201767" y="8857"/>
                  </a:cubicBezTo>
                  <a:cubicBezTo>
                    <a:pt x="201535" y="8770"/>
                    <a:pt x="201303" y="8683"/>
                    <a:pt x="201216" y="8683"/>
                  </a:cubicBezTo>
                  <a:cubicBezTo>
                    <a:pt x="185011" y="2933"/>
                    <a:pt x="168081" y="0"/>
                    <a:pt x="150861" y="0"/>
                  </a:cubicBezTo>
                  <a:cubicBezTo>
                    <a:pt x="132072" y="0"/>
                    <a:pt x="113719" y="3456"/>
                    <a:pt x="96557" y="10164"/>
                  </a:cubicBezTo>
                  <a:cubicBezTo>
                    <a:pt x="96179" y="10280"/>
                    <a:pt x="95569" y="10454"/>
                    <a:pt x="94872" y="10803"/>
                  </a:cubicBezTo>
                  <a:cubicBezTo>
                    <a:pt x="85173" y="14694"/>
                    <a:pt x="75910" y="19573"/>
                    <a:pt x="67343" y="25264"/>
                  </a:cubicBezTo>
                  <a:lnTo>
                    <a:pt x="66356" y="25932"/>
                  </a:lnTo>
                  <a:cubicBezTo>
                    <a:pt x="66152" y="26049"/>
                    <a:pt x="65833" y="26252"/>
                    <a:pt x="65717" y="26397"/>
                  </a:cubicBezTo>
                  <a:cubicBezTo>
                    <a:pt x="24568" y="54624"/>
                    <a:pt x="0" y="101145"/>
                    <a:pt x="0" y="150861"/>
                  </a:cubicBezTo>
                  <a:cubicBezTo>
                    <a:pt x="0" y="234030"/>
                    <a:pt x="67691" y="301693"/>
                    <a:pt x="150861" y="301693"/>
                  </a:cubicBezTo>
                  <a:close/>
                  <a:moveTo>
                    <a:pt x="206965" y="49338"/>
                  </a:moveTo>
                  <a:cubicBezTo>
                    <a:pt x="206994" y="49803"/>
                    <a:pt x="210944" y="95802"/>
                    <a:pt x="228397" y="97689"/>
                  </a:cubicBezTo>
                  <a:cubicBezTo>
                    <a:pt x="228774" y="97718"/>
                    <a:pt x="229152" y="97747"/>
                    <a:pt x="229558" y="97747"/>
                  </a:cubicBezTo>
                  <a:cubicBezTo>
                    <a:pt x="230487" y="97747"/>
                    <a:pt x="232375" y="97602"/>
                    <a:pt x="234408" y="96557"/>
                  </a:cubicBezTo>
                  <a:cubicBezTo>
                    <a:pt x="227671" y="107214"/>
                    <a:pt x="222618" y="120021"/>
                    <a:pt x="221166" y="130214"/>
                  </a:cubicBezTo>
                  <a:cubicBezTo>
                    <a:pt x="218088" y="151703"/>
                    <a:pt x="228077" y="167094"/>
                    <a:pt x="247882" y="171334"/>
                  </a:cubicBezTo>
                  <a:cubicBezTo>
                    <a:pt x="257088" y="173308"/>
                    <a:pt x="263389" y="177374"/>
                    <a:pt x="266642" y="183443"/>
                  </a:cubicBezTo>
                  <a:cubicBezTo>
                    <a:pt x="272827" y="194943"/>
                    <a:pt x="267571" y="211699"/>
                    <a:pt x="266613" y="214487"/>
                  </a:cubicBezTo>
                  <a:cubicBezTo>
                    <a:pt x="242132" y="258859"/>
                    <a:pt x="194391" y="285547"/>
                    <a:pt x="143572" y="282817"/>
                  </a:cubicBezTo>
                  <a:cubicBezTo>
                    <a:pt x="145692" y="278722"/>
                    <a:pt x="150077" y="271143"/>
                    <a:pt x="156611" y="263302"/>
                  </a:cubicBezTo>
                  <a:cubicBezTo>
                    <a:pt x="156001" y="264754"/>
                    <a:pt x="155710" y="266380"/>
                    <a:pt x="155914" y="268065"/>
                  </a:cubicBezTo>
                  <a:cubicBezTo>
                    <a:pt x="156465" y="272740"/>
                    <a:pt x="160473" y="276283"/>
                    <a:pt x="165177" y="276283"/>
                  </a:cubicBezTo>
                  <a:cubicBezTo>
                    <a:pt x="165555" y="276283"/>
                    <a:pt x="165961" y="276254"/>
                    <a:pt x="166310" y="276225"/>
                  </a:cubicBezTo>
                  <a:cubicBezTo>
                    <a:pt x="174528" y="275209"/>
                    <a:pt x="182688" y="273379"/>
                    <a:pt x="190529" y="270795"/>
                  </a:cubicBezTo>
                  <a:cubicBezTo>
                    <a:pt x="195408" y="269168"/>
                    <a:pt x="198079" y="263883"/>
                    <a:pt x="196453" y="258975"/>
                  </a:cubicBezTo>
                  <a:cubicBezTo>
                    <a:pt x="195669" y="256594"/>
                    <a:pt x="193985" y="254678"/>
                    <a:pt x="191749" y="253545"/>
                  </a:cubicBezTo>
                  <a:cubicBezTo>
                    <a:pt x="189513" y="252441"/>
                    <a:pt x="186986" y="252267"/>
                    <a:pt x="184634" y="253051"/>
                  </a:cubicBezTo>
                  <a:cubicBezTo>
                    <a:pt x="177955" y="255258"/>
                    <a:pt x="171014" y="256826"/>
                    <a:pt x="164016" y="257669"/>
                  </a:cubicBezTo>
                  <a:cubicBezTo>
                    <a:pt x="162796" y="257814"/>
                    <a:pt x="161664" y="258220"/>
                    <a:pt x="160647" y="258772"/>
                  </a:cubicBezTo>
                  <a:cubicBezTo>
                    <a:pt x="165119" y="254068"/>
                    <a:pt x="170346" y="249479"/>
                    <a:pt x="176416" y="245762"/>
                  </a:cubicBezTo>
                  <a:cubicBezTo>
                    <a:pt x="207488" y="226683"/>
                    <a:pt x="200373" y="195291"/>
                    <a:pt x="200315" y="195001"/>
                  </a:cubicBezTo>
                  <a:cubicBezTo>
                    <a:pt x="199270" y="190471"/>
                    <a:pt x="195117" y="187364"/>
                    <a:pt x="190413" y="187799"/>
                  </a:cubicBezTo>
                  <a:cubicBezTo>
                    <a:pt x="182601" y="188438"/>
                    <a:pt x="170085" y="186870"/>
                    <a:pt x="167878" y="182311"/>
                  </a:cubicBezTo>
                  <a:cubicBezTo>
                    <a:pt x="161228" y="168517"/>
                    <a:pt x="133727" y="151732"/>
                    <a:pt x="120021" y="148480"/>
                  </a:cubicBezTo>
                  <a:cubicBezTo>
                    <a:pt x="114242" y="147115"/>
                    <a:pt x="109770" y="147725"/>
                    <a:pt x="106372" y="150338"/>
                  </a:cubicBezTo>
                  <a:cubicBezTo>
                    <a:pt x="103904" y="152226"/>
                    <a:pt x="95047" y="154229"/>
                    <a:pt x="90284" y="154578"/>
                  </a:cubicBezTo>
                  <a:cubicBezTo>
                    <a:pt x="87584" y="147550"/>
                    <a:pt x="80120" y="137270"/>
                    <a:pt x="68040" y="123941"/>
                  </a:cubicBezTo>
                  <a:cubicBezTo>
                    <a:pt x="68127" y="120166"/>
                    <a:pt x="69056" y="117552"/>
                    <a:pt x="69782" y="117059"/>
                  </a:cubicBezTo>
                  <a:cubicBezTo>
                    <a:pt x="69811" y="117059"/>
                    <a:pt x="71989" y="115926"/>
                    <a:pt x="78930" y="119121"/>
                  </a:cubicBezTo>
                  <a:lnTo>
                    <a:pt x="82182" y="125974"/>
                  </a:lnTo>
                  <a:cubicBezTo>
                    <a:pt x="83692" y="129168"/>
                    <a:pt x="86654" y="131056"/>
                    <a:pt x="90778" y="131288"/>
                  </a:cubicBezTo>
                  <a:cubicBezTo>
                    <a:pt x="94437" y="131230"/>
                    <a:pt x="97747" y="129023"/>
                    <a:pt x="99199" y="125712"/>
                  </a:cubicBezTo>
                  <a:cubicBezTo>
                    <a:pt x="99345" y="125364"/>
                    <a:pt x="114823" y="91272"/>
                    <a:pt x="143049" y="82531"/>
                  </a:cubicBezTo>
                  <a:cubicBezTo>
                    <a:pt x="151790" y="79830"/>
                    <a:pt x="156727" y="75184"/>
                    <a:pt x="157685" y="68737"/>
                  </a:cubicBezTo>
                  <a:cubicBezTo>
                    <a:pt x="159486" y="56627"/>
                    <a:pt x="145547" y="47131"/>
                    <a:pt x="129372" y="36125"/>
                  </a:cubicBezTo>
                  <a:cubicBezTo>
                    <a:pt x="125713" y="33628"/>
                    <a:pt x="118162" y="28517"/>
                    <a:pt x="113051" y="24248"/>
                  </a:cubicBezTo>
                  <a:cubicBezTo>
                    <a:pt x="139390" y="16378"/>
                    <a:pt x="167878" y="16959"/>
                    <a:pt x="193927" y="25961"/>
                  </a:cubicBezTo>
                  <a:cubicBezTo>
                    <a:pt x="196831" y="28546"/>
                    <a:pt x="206617" y="38274"/>
                    <a:pt x="206965" y="49338"/>
                  </a:cubicBezTo>
                  <a:close/>
                  <a:moveTo>
                    <a:pt x="269633" y="92985"/>
                  </a:moveTo>
                  <a:cubicBezTo>
                    <a:pt x="278403" y="110931"/>
                    <a:pt x="283020" y="130882"/>
                    <a:pt x="283020" y="150861"/>
                  </a:cubicBezTo>
                  <a:cubicBezTo>
                    <a:pt x="283020" y="157801"/>
                    <a:pt x="282468" y="164771"/>
                    <a:pt x="281394" y="171624"/>
                  </a:cubicBezTo>
                  <a:cubicBezTo>
                    <a:pt x="275208" y="162186"/>
                    <a:pt x="265306" y="155943"/>
                    <a:pt x="251861" y="153068"/>
                  </a:cubicBezTo>
                  <a:cubicBezTo>
                    <a:pt x="241668" y="150890"/>
                    <a:pt x="238038" y="144850"/>
                    <a:pt x="239751" y="132885"/>
                  </a:cubicBezTo>
                  <a:cubicBezTo>
                    <a:pt x="242452" y="114097"/>
                    <a:pt x="256826" y="96557"/>
                    <a:pt x="260660" y="94350"/>
                  </a:cubicBezTo>
                  <a:cubicBezTo>
                    <a:pt x="264028" y="94466"/>
                    <a:pt x="267048" y="94030"/>
                    <a:pt x="269633" y="92985"/>
                  </a:cubicBezTo>
                  <a:close/>
                  <a:moveTo>
                    <a:pt x="241029" y="87293"/>
                  </a:moveTo>
                  <a:cubicBezTo>
                    <a:pt x="242829" y="80207"/>
                    <a:pt x="248492" y="72483"/>
                    <a:pt x="253661" y="70044"/>
                  </a:cubicBezTo>
                  <a:cubicBezTo>
                    <a:pt x="254126" y="69811"/>
                    <a:pt x="254561" y="69666"/>
                    <a:pt x="254939" y="69579"/>
                  </a:cubicBezTo>
                  <a:cubicBezTo>
                    <a:pt x="256507" y="71583"/>
                    <a:pt x="258017" y="73615"/>
                    <a:pt x="259440" y="75677"/>
                  </a:cubicBezTo>
                  <a:cubicBezTo>
                    <a:pt x="253196" y="76113"/>
                    <a:pt x="246721" y="80846"/>
                    <a:pt x="240913" y="87671"/>
                  </a:cubicBezTo>
                  <a:cubicBezTo>
                    <a:pt x="240971" y="87525"/>
                    <a:pt x="241000" y="87409"/>
                    <a:pt x="241029" y="87293"/>
                  </a:cubicBezTo>
                  <a:close/>
                  <a:moveTo>
                    <a:pt x="229268" y="68388"/>
                  </a:moveTo>
                  <a:cubicBezTo>
                    <a:pt x="227467" y="62377"/>
                    <a:pt x="225870" y="55059"/>
                    <a:pt x="225667" y="48699"/>
                  </a:cubicBezTo>
                  <a:cubicBezTo>
                    <a:pt x="225580" y="46260"/>
                    <a:pt x="225260" y="43792"/>
                    <a:pt x="224709" y="41323"/>
                  </a:cubicBezTo>
                  <a:cubicBezTo>
                    <a:pt x="230807" y="45447"/>
                    <a:pt x="236586" y="50093"/>
                    <a:pt x="241929" y="55204"/>
                  </a:cubicBezTo>
                  <a:cubicBezTo>
                    <a:pt x="237225" y="58341"/>
                    <a:pt x="232811" y="62929"/>
                    <a:pt x="229268" y="68388"/>
                  </a:cubicBezTo>
                  <a:close/>
                  <a:moveTo>
                    <a:pt x="118830" y="51574"/>
                  </a:moveTo>
                  <a:lnTo>
                    <a:pt x="120079" y="52416"/>
                  </a:lnTo>
                  <a:cubicBezTo>
                    <a:pt x="129430" y="58834"/>
                    <a:pt x="134308" y="62638"/>
                    <a:pt x="136806" y="64875"/>
                  </a:cubicBezTo>
                  <a:cubicBezTo>
                    <a:pt x="114503" y="72047"/>
                    <a:pt x="99257" y="89413"/>
                    <a:pt x="90023" y="103759"/>
                  </a:cubicBezTo>
                  <a:cubicBezTo>
                    <a:pt x="77245" y="97079"/>
                    <a:pt x="66907" y="96353"/>
                    <a:pt x="59212" y="101639"/>
                  </a:cubicBezTo>
                  <a:cubicBezTo>
                    <a:pt x="54914" y="104572"/>
                    <a:pt x="52475" y="108870"/>
                    <a:pt x="51081" y="113196"/>
                  </a:cubicBezTo>
                  <a:cubicBezTo>
                    <a:pt x="50906" y="111803"/>
                    <a:pt x="50761" y="110351"/>
                    <a:pt x="50645" y="108840"/>
                  </a:cubicBezTo>
                  <a:cubicBezTo>
                    <a:pt x="49542" y="92230"/>
                    <a:pt x="53781" y="79888"/>
                    <a:pt x="55175" y="78349"/>
                  </a:cubicBezTo>
                  <a:cubicBezTo>
                    <a:pt x="64933" y="70828"/>
                    <a:pt x="74922" y="49571"/>
                    <a:pt x="79104" y="39929"/>
                  </a:cubicBezTo>
                  <a:cubicBezTo>
                    <a:pt x="83895" y="36822"/>
                    <a:pt x="88919" y="34005"/>
                    <a:pt x="94088" y="31537"/>
                  </a:cubicBezTo>
                  <a:cubicBezTo>
                    <a:pt x="99228" y="38216"/>
                    <a:pt x="108376" y="44460"/>
                    <a:pt x="118830" y="51574"/>
                  </a:cubicBezTo>
                  <a:close/>
                  <a:moveTo>
                    <a:pt x="128762" y="270911"/>
                  </a:moveTo>
                  <a:cubicBezTo>
                    <a:pt x="126845" y="269865"/>
                    <a:pt x="125219" y="268384"/>
                    <a:pt x="123796" y="266468"/>
                  </a:cubicBezTo>
                  <a:cubicBezTo>
                    <a:pt x="114765" y="254039"/>
                    <a:pt x="119004" y="228280"/>
                    <a:pt x="119062" y="228019"/>
                  </a:cubicBezTo>
                  <a:cubicBezTo>
                    <a:pt x="119876" y="223547"/>
                    <a:pt x="117378" y="219191"/>
                    <a:pt x="113138" y="217594"/>
                  </a:cubicBezTo>
                  <a:lnTo>
                    <a:pt x="113138" y="217594"/>
                  </a:lnTo>
                  <a:cubicBezTo>
                    <a:pt x="91910" y="209695"/>
                    <a:pt x="97225" y="188264"/>
                    <a:pt x="97457" y="187364"/>
                  </a:cubicBezTo>
                  <a:cubicBezTo>
                    <a:pt x="97951" y="185418"/>
                    <a:pt x="97805" y="183356"/>
                    <a:pt x="97079" y="181556"/>
                  </a:cubicBezTo>
                  <a:cubicBezTo>
                    <a:pt x="97050" y="181527"/>
                    <a:pt x="95686" y="178071"/>
                    <a:pt x="93130" y="172960"/>
                  </a:cubicBezTo>
                  <a:cubicBezTo>
                    <a:pt x="101406" y="172321"/>
                    <a:pt x="110670" y="169475"/>
                    <a:pt x="115694" y="166513"/>
                  </a:cubicBezTo>
                  <a:cubicBezTo>
                    <a:pt x="121792" y="167994"/>
                    <a:pt x="146708" y="181323"/>
                    <a:pt x="151093" y="190413"/>
                  </a:cubicBezTo>
                  <a:cubicBezTo>
                    <a:pt x="157046" y="202726"/>
                    <a:pt x="172147" y="205833"/>
                    <a:pt x="182369" y="206443"/>
                  </a:cubicBezTo>
                  <a:cubicBezTo>
                    <a:pt x="181701" y="212919"/>
                    <a:pt x="178507" y="222560"/>
                    <a:pt x="166687" y="229820"/>
                  </a:cubicBezTo>
                  <a:cubicBezTo>
                    <a:pt x="147231" y="241784"/>
                    <a:pt x="134947" y="259817"/>
                    <a:pt x="128762" y="270911"/>
                  </a:cubicBezTo>
                  <a:close/>
                  <a:moveTo>
                    <a:pt x="32466" y="92143"/>
                  </a:moveTo>
                  <a:cubicBezTo>
                    <a:pt x="31798" y="97980"/>
                    <a:pt x="31624" y="104136"/>
                    <a:pt x="32031" y="110060"/>
                  </a:cubicBezTo>
                  <a:cubicBezTo>
                    <a:pt x="32757" y="121095"/>
                    <a:pt x="36154" y="140871"/>
                    <a:pt x="50616" y="149235"/>
                  </a:cubicBezTo>
                  <a:cubicBezTo>
                    <a:pt x="64875" y="157482"/>
                    <a:pt x="75881" y="179930"/>
                    <a:pt x="78697" y="186115"/>
                  </a:cubicBezTo>
                  <a:cubicBezTo>
                    <a:pt x="77449" y="194740"/>
                    <a:pt x="76258" y="219133"/>
                    <a:pt x="99722" y="231969"/>
                  </a:cubicBezTo>
                  <a:cubicBezTo>
                    <a:pt x="98677" y="243294"/>
                    <a:pt x="98677" y="262054"/>
                    <a:pt x="107505" y="275702"/>
                  </a:cubicBezTo>
                  <a:cubicBezTo>
                    <a:pt x="54740" y="257378"/>
                    <a:pt x="18702" y="207401"/>
                    <a:pt x="18702" y="150832"/>
                  </a:cubicBezTo>
                  <a:cubicBezTo>
                    <a:pt x="18702" y="130272"/>
                    <a:pt x="23435" y="110292"/>
                    <a:pt x="32466" y="92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3BF9F8-F1E7-4FC2-A6B3-7EFD62D00D41}"/>
                </a:ext>
              </a:extLst>
            </p:cNvPr>
            <p:cNvSpPr/>
            <p:nvPr/>
          </p:nvSpPr>
          <p:spPr>
            <a:xfrm>
              <a:off x="4338638" y="5925943"/>
              <a:ext cx="432864" cy="432864"/>
            </a:xfrm>
            <a:custGeom>
              <a:avLst/>
              <a:gdLst>
                <a:gd name="connsiteX0" fmla="*/ 216432 w 432864"/>
                <a:gd name="connsiteY0" fmla="*/ 0 h 432864"/>
                <a:gd name="connsiteX1" fmla="*/ 119121 w 432864"/>
                <a:gd name="connsiteY1" fmla="*/ 23057 h 432864"/>
                <a:gd name="connsiteX2" fmla="*/ 114997 w 432864"/>
                <a:gd name="connsiteY2" fmla="*/ 35603 h 432864"/>
                <a:gd name="connsiteX3" fmla="*/ 127542 w 432864"/>
                <a:gd name="connsiteY3" fmla="*/ 39755 h 432864"/>
                <a:gd name="connsiteX4" fmla="*/ 216432 w 432864"/>
                <a:gd name="connsiteY4" fmla="*/ 18702 h 432864"/>
                <a:gd name="connsiteX5" fmla="*/ 414163 w 432864"/>
                <a:gd name="connsiteY5" fmla="*/ 216432 h 432864"/>
                <a:gd name="connsiteX6" fmla="*/ 216432 w 432864"/>
                <a:gd name="connsiteY6" fmla="*/ 414163 h 432864"/>
                <a:gd name="connsiteX7" fmla="*/ 18702 w 432864"/>
                <a:gd name="connsiteY7" fmla="*/ 216432 h 432864"/>
                <a:gd name="connsiteX8" fmla="*/ 42107 w 432864"/>
                <a:gd name="connsiteY8" fmla="*/ 123012 h 432864"/>
                <a:gd name="connsiteX9" fmla="*/ 38303 w 432864"/>
                <a:gd name="connsiteY9" fmla="*/ 110380 h 432864"/>
                <a:gd name="connsiteX10" fmla="*/ 25642 w 432864"/>
                <a:gd name="connsiteY10" fmla="*/ 114184 h 432864"/>
                <a:gd name="connsiteX11" fmla="*/ 0 w 432864"/>
                <a:gd name="connsiteY11" fmla="*/ 216432 h 432864"/>
                <a:gd name="connsiteX12" fmla="*/ 216432 w 432864"/>
                <a:gd name="connsiteY12" fmla="*/ 432865 h 432864"/>
                <a:gd name="connsiteX13" fmla="*/ 432865 w 432864"/>
                <a:gd name="connsiteY13" fmla="*/ 216432 h 432864"/>
                <a:gd name="connsiteX14" fmla="*/ 216432 w 432864"/>
                <a:gd name="connsiteY14" fmla="*/ 0 h 43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2864" h="432864">
                  <a:moveTo>
                    <a:pt x="216432" y="0"/>
                  </a:moveTo>
                  <a:cubicBezTo>
                    <a:pt x="182224" y="0"/>
                    <a:pt x="149467" y="7754"/>
                    <a:pt x="119121" y="23057"/>
                  </a:cubicBezTo>
                  <a:cubicBezTo>
                    <a:pt x="114532" y="25381"/>
                    <a:pt x="112674" y="31014"/>
                    <a:pt x="114997" y="35603"/>
                  </a:cubicBezTo>
                  <a:cubicBezTo>
                    <a:pt x="117320" y="40191"/>
                    <a:pt x="122954" y="42049"/>
                    <a:pt x="127542" y="39755"/>
                  </a:cubicBezTo>
                  <a:cubicBezTo>
                    <a:pt x="155246" y="25787"/>
                    <a:pt x="185157" y="18702"/>
                    <a:pt x="216432" y="18702"/>
                  </a:cubicBezTo>
                  <a:cubicBezTo>
                    <a:pt x="325476" y="18702"/>
                    <a:pt x="414163" y="107418"/>
                    <a:pt x="414163" y="216432"/>
                  </a:cubicBezTo>
                  <a:cubicBezTo>
                    <a:pt x="414163" y="325447"/>
                    <a:pt x="325447" y="414163"/>
                    <a:pt x="216432" y="414163"/>
                  </a:cubicBezTo>
                  <a:cubicBezTo>
                    <a:pt x="107389" y="414163"/>
                    <a:pt x="18702" y="325447"/>
                    <a:pt x="18702" y="216432"/>
                  </a:cubicBezTo>
                  <a:cubicBezTo>
                    <a:pt x="18702" y="183850"/>
                    <a:pt x="26804" y="151529"/>
                    <a:pt x="42107" y="123012"/>
                  </a:cubicBezTo>
                  <a:cubicBezTo>
                    <a:pt x="44547" y="118482"/>
                    <a:pt x="42833" y="112790"/>
                    <a:pt x="38303" y="110380"/>
                  </a:cubicBezTo>
                  <a:cubicBezTo>
                    <a:pt x="33773" y="107940"/>
                    <a:pt x="28081" y="109654"/>
                    <a:pt x="25642" y="114184"/>
                  </a:cubicBezTo>
                  <a:cubicBezTo>
                    <a:pt x="8857" y="145401"/>
                    <a:pt x="0" y="180743"/>
                    <a:pt x="0" y="216432"/>
                  </a:cubicBezTo>
                  <a:cubicBezTo>
                    <a:pt x="0" y="335756"/>
                    <a:pt x="97079" y="432865"/>
                    <a:pt x="216432" y="432865"/>
                  </a:cubicBezTo>
                  <a:cubicBezTo>
                    <a:pt x="335785" y="432865"/>
                    <a:pt x="432865" y="335785"/>
                    <a:pt x="432865" y="216432"/>
                  </a:cubicBezTo>
                  <a:cubicBezTo>
                    <a:pt x="432865" y="97080"/>
                    <a:pt x="335756" y="0"/>
                    <a:pt x="216432" y="0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3200D58-6E68-4249-BDAB-3442CAD3DEFB}"/>
                </a:ext>
              </a:extLst>
            </p:cNvPr>
            <p:cNvSpPr/>
            <p:nvPr/>
          </p:nvSpPr>
          <p:spPr>
            <a:xfrm>
              <a:off x="4601956" y="6180302"/>
              <a:ext cx="69470" cy="73992"/>
            </a:xfrm>
            <a:custGeom>
              <a:avLst/>
              <a:gdLst>
                <a:gd name="connsiteX0" fmla="*/ 1145 w 69470"/>
                <a:gd name="connsiteY0" fmla="*/ 69143 h 73992"/>
                <a:gd name="connsiteX1" fmla="*/ 9334 w 69470"/>
                <a:gd name="connsiteY1" fmla="*/ 73992 h 73992"/>
                <a:gd name="connsiteX2" fmla="*/ 13835 w 69470"/>
                <a:gd name="connsiteY2" fmla="*/ 72831 h 73992"/>
                <a:gd name="connsiteX3" fmla="*/ 68662 w 69470"/>
                <a:gd name="connsiteY3" fmla="*/ 13125 h 73992"/>
                <a:gd name="connsiteX4" fmla="*/ 68836 w 69470"/>
                <a:gd name="connsiteY4" fmla="*/ 5982 h 73992"/>
                <a:gd name="connsiteX5" fmla="*/ 63871 w 69470"/>
                <a:gd name="connsiteY5" fmla="*/ 783 h 73992"/>
                <a:gd name="connsiteX6" fmla="*/ 51558 w 69470"/>
                <a:gd name="connsiteY6" fmla="*/ 5575 h 73992"/>
                <a:gd name="connsiteX7" fmla="*/ 4833 w 69470"/>
                <a:gd name="connsiteY7" fmla="*/ 56452 h 73992"/>
                <a:gd name="connsiteX8" fmla="*/ 1145 w 69470"/>
                <a:gd name="connsiteY8" fmla="*/ 69143 h 73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70" h="73992">
                  <a:moveTo>
                    <a:pt x="1145" y="69143"/>
                  </a:moveTo>
                  <a:cubicBezTo>
                    <a:pt x="2800" y="72134"/>
                    <a:pt x="5937" y="73992"/>
                    <a:pt x="9334" y="73992"/>
                  </a:cubicBezTo>
                  <a:cubicBezTo>
                    <a:pt x="10902" y="73992"/>
                    <a:pt x="12441" y="73586"/>
                    <a:pt x="13835" y="72831"/>
                  </a:cubicBezTo>
                  <a:cubicBezTo>
                    <a:pt x="38025" y="59531"/>
                    <a:pt x="57511" y="38332"/>
                    <a:pt x="68662" y="13125"/>
                  </a:cubicBezTo>
                  <a:cubicBezTo>
                    <a:pt x="69679" y="10831"/>
                    <a:pt x="69737" y="8305"/>
                    <a:pt x="68836" y="5982"/>
                  </a:cubicBezTo>
                  <a:cubicBezTo>
                    <a:pt x="67936" y="3658"/>
                    <a:pt x="66165" y="1800"/>
                    <a:pt x="63871" y="783"/>
                  </a:cubicBezTo>
                  <a:cubicBezTo>
                    <a:pt x="59166" y="-1278"/>
                    <a:pt x="53649" y="871"/>
                    <a:pt x="51558" y="5575"/>
                  </a:cubicBezTo>
                  <a:cubicBezTo>
                    <a:pt x="42062" y="27064"/>
                    <a:pt x="25451" y="45127"/>
                    <a:pt x="4833" y="56452"/>
                  </a:cubicBezTo>
                  <a:cubicBezTo>
                    <a:pt x="332" y="58921"/>
                    <a:pt x="-1323" y="64613"/>
                    <a:pt x="1145" y="69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99CF7A5-805F-4C50-8C83-FF207F0C249C}"/>
              </a:ext>
            </a:extLst>
          </p:cNvPr>
          <p:cNvSpPr txBox="1"/>
          <p:nvPr/>
        </p:nvSpPr>
        <p:spPr>
          <a:xfrm>
            <a:off x="98270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66AD29-24B4-46A2-B436-877DA101829D}"/>
              </a:ext>
            </a:extLst>
          </p:cNvPr>
          <p:cNvSpPr txBox="1"/>
          <p:nvPr/>
        </p:nvSpPr>
        <p:spPr>
          <a:xfrm>
            <a:off x="1139784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E5FB4A-3A42-444F-B8F1-33989DE0C476}"/>
              </a:ext>
            </a:extLst>
          </p:cNvPr>
          <p:cNvSpPr txBox="1"/>
          <p:nvPr/>
        </p:nvSpPr>
        <p:spPr>
          <a:xfrm>
            <a:off x="369972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E1BB09-0180-482B-99CE-E08ED96F3D69}"/>
              </a:ext>
            </a:extLst>
          </p:cNvPr>
          <p:cNvSpPr txBox="1"/>
          <p:nvPr/>
        </p:nvSpPr>
        <p:spPr>
          <a:xfrm>
            <a:off x="3856803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8BC300-0C09-4098-9CBC-70D15006874F}"/>
              </a:ext>
            </a:extLst>
          </p:cNvPr>
          <p:cNvSpPr txBox="1"/>
          <p:nvPr/>
        </p:nvSpPr>
        <p:spPr>
          <a:xfrm>
            <a:off x="641674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2A6060-53F7-4377-95AD-4C7384160B1F}"/>
              </a:ext>
            </a:extLst>
          </p:cNvPr>
          <p:cNvSpPr txBox="1"/>
          <p:nvPr/>
        </p:nvSpPr>
        <p:spPr>
          <a:xfrm>
            <a:off x="6573823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EE3BCE4-757C-4B5C-AC98-9C1AB28EF30F}"/>
              </a:ext>
            </a:extLst>
          </p:cNvPr>
          <p:cNvSpPr/>
          <p:nvPr/>
        </p:nvSpPr>
        <p:spPr>
          <a:xfrm>
            <a:off x="1746163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00CDE96-3718-409B-867F-5596ED6C348E}"/>
              </a:ext>
            </a:extLst>
          </p:cNvPr>
          <p:cNvSpPr/>
          <p:nvPr/>
        </p:nvSpPr>
        <p:spPr>
          <a:xfrm>
            <a:off x="4463182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893D2A-9517-42A3-B556-686583F1ADF0}"/>
              </a:ext>
            </a:extLst>
          </p:cNvPr>
          <p:cNvSpPr/>
          <p:nvPr/>
        </p:nvSpPr>
        <p:spPr>
          <a:xfrm>
            <a:off x="7180202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FF7640-D051-4465-A34B-0F88ACF4D801}"/>
              </a:ext>
            </a:extLst>
          </p:cNvPr>
          <p:cNvSpPr txBox="1"/>
          <p:nvPr/>
        </p:nvSpPr>
        <p:spPr>
          <a:xfrm>
            <a:off x="1139782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23.635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3B6C5D8-D792-4379-A279-81A63C7D499E}"/>
              </a:ext>
            </a:extLst>
          </p:cNvPr>
          <p:cNvSpPr txBox="1"/>
          <p:nvPr/>
        </p:nvSpPr>
        <p:spPr>
          <a:xfrm>
            <a:off x="1252510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Power energy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06F8426-6851-4567-85A9-67AC34FE5B1C}"/>
              </a:ext>
            </a:extLst>
          </p:cNvPr>
          <p:cNvSpPr txBox="1"/>
          <p:nvPr/>
        </p:nvSpPr>
        <p:spPr>
          <a:xfrm>
            <a:off x="3856802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32.553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127A1E-ADA7-466D-B86C-F7C3DDA9B632}"/>
              </a:ext>
            </a:extLst>
          </p:cNvPr>
          <p:cNvSpPr txBox="1"/>
          <p:nvPr/>
        </p:nvSpPr>
        <p:spPr>
          <a:xfrm>
            <a:off x="3969530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Plane and rocket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13CA1F-3F89-419F-A74E-EA4A46281AFA}"/>
              </a:ext>
            </a:extLst>
          </p:cNvPr>
          <p:cNvSpPr txBox="1"/>
          <p:nvPr/>
        </p:nvSpPr>
        <p:spPr>
          <a:xfrm>
            <a:off x="6571885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45.756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36ED5AA-E302-4744-B551-0E7B47BAE795}"/>
              </a:ext>
            </a:extLst>
          </p:cNvPr>
          <p:cNvSpPr txBox="1"/>
          <p:nvPr/>
        </p:nvSpPr>
        <p:spPr>
          <a:xfrm>
            <a:off x="6684613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Area exploration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8498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10" grpId="0" build="p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26" grpId="0" animBg="1"/>
      <p:bldP spid="26" grpId="1" animBg="1"/>
      <p:bldP spid="27" grpId="0" animBg="1"/>
      <p:bldP spid="27" grpId="1" animBg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0A2EBE53-90B3-427A-BD88-75F8869B8E9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0" b="18242"/>
          <a:stretch>
            <a:fillRect/>
          </a:stretch>
        </p:blipFill>
        <p:spPr>
          <a:xfrm>
            <a:off x="3" y="3"/>
            <a:ext cx="4999961" cy="5606965"/>
          </a:xfrm>
          <a:custGeom>
            <a:avLst/>
            <a:gdLst>
              <a:gd name="connsiteX0" fmla="*/ 0 w 4999961"/>
              <a:gd name="connsiteY0" fmla="*/ 0 h 5606965"/>
              <a:gd name="connsiteX1" fmla="*/ 4999961 w 4999961"/>
              <a:gd name="connsiteY1" fmla="*/ 0 h 5606965"/>
              <a:gd name="connsiteX2" fmla="*/ 4999961 w 4999961"/>
              <a:gd name="connsiteY2" fmla="*/ 5606965 h 5606965"/>
              <a:gd name="connsiteX3" fmla="*/ 0 w 4999961"/>
              <a:gd name="connsiteY3" fmla="*/ 5606965 h 560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9961" h="5606965">
                <a:moveTo>
                  <a:pt x="0" y="0"/>
                </a:moveTo>
                <a:lnTo>
                  <a:pt x="4999961" y="0"/>
                </a:lnTo>
                <a:lnTo>
                  <a:pt x="4999961" y="5606965"/>
                </a:lnTo>
                <a:lnTo>
                  <a:pt x="0" y="5606965"/>
                </a:lnTo>
                <a:close/>
              </a:path>
            </a:pathLst>
          </a:cu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AFAFDDFD-A864-48D3-86E7-3460700F1867}"/>
              </a:ext>
            </a:extLst>
          </p:cNvPr>
          <p:cNvSpPr/>
          <p:nvPr/>
        </p:nvSpPr>
        <p:spPr>
          <a:xfrm>
            <a:off x="0" y="-5056"/>
            <a:ext cx="4999961" cy="5606964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64B6B2-F460-4AB8-B057-36A1CCC586DB}"/>
              </a:ext>
            </a:extLst>
          </p:cNvPr>
          <p:cNvSpPr/>
          <p:nvPr/>
        </p:nvSpPr>
        <p:spPr>
          <a:xfrm>
            <a:off x="6262162" y="1722995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8DCE39-2ADB-4DCA-BEA9-C80F101F5601}"/>
              </a:ext>
            </a:extLst>
          </p:cNvPr>
          <p:cNvSpPr txBox="1"/>
          <p:nvPr/>
        </p:nvSpPr>
        <p:spPr>
          <a:xfrm>
            <a:off x="5796988" y="1029961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#1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28B808-2675-4BCB-A62D-F735517232FC}"/>
              </a:ext>
            </a:extLst>
          </p:cNvPr>
          <p:cNvSpPr txBox="1"/>
          <p:nvPr/>
        </p:nvSpPr>
        <p:spPr>
          <a:xfrm>
            <a:off x="6666613" y="1377051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7ECD41-047B-4BF6-803A-F1FDDF9B4CC9}"/>
              </a:ext>
            </a:extLst>
          </p:cNvPr>
          <p:cNvSpPr txBox="1"/>
          <p:nvPr/>
        </p:nvSpPr>
        <p:spPr>
          <a:xfrm>
            <a:off x="6666613" y="1121161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8B0576-93C6-4A3C-AF9F-18FA3C23CE75}"/>
              </a:ext>
            </a:extLst>
          </p:cNvPr>
          <p:cNvSpPr/>
          <p:nvPr/>
        </p:nvSpPr>
        <p:spPr>
          <a:xfrm>
            <a:off x="6262162" y="3350785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EC5C80-EBA9-49DC-892C-7C5357FE841A}"/>
              </a:ext>
            </a:extLst>
          </p:cNvPr>
          <p:cNvSpPr txBox="1"/>
          <p:nvPr/>
        </p:nvSpPr>
        <p:spPr>
          <a:xfrm>
            <a:off x="5672469" y="2657750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#2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49AEF2-A699-4AD0-97FE-1B1CF2BB7AEE}"/>
              </a:ext>
            </a:extLst>
          </p:cNvPr>
          <p:cNvSpPr txBox="1"/>
          <p:nvPr/>
        </p:nvSpPr>
        <p:spPr>
          <a:xfrm>
            <a:off x="6666613" y="3004840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37D7E6-A3CD-4BD2-A366-DE9725A52DB9}"/>
              </a:ext>
            </a:extLst>
          </p:cNvPr>
          <p:cNvSpPr txBox="1"/>
          <p:nvPr/>
        </p:nvSpPr>
        <p:spPr>
          <a:xfrm>
            <a:off x="6666613" y="274895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4F21DF3-700A-4137-BA21-564F74CCEB43}"/>
              </a:ext>
            </a:extLst>
          </p:cNvPr>
          <p:cNvSpPr/>
          <p:nvPr/>
        </p:nvSpPr>
        <p:spPr>
          <a:xfrm>
            <a:off x="6262162" y="4978573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A7CE4D-A3B8-490F-B096-57168F71BA21}"/>
              </a:ext>
            </a:extLst>
          </p:cNvPr>
          <p:cNvSpPr txBox="1"/>
          <p:nvPr/>
        </p:nvSpPr>
        <p:spPr>
          <a:xfrm>
            <a:off x="5672469" y="4285539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#3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8E97B5-C00F-4701-B8A4-00F106F0DD6C}"/>
              </a:ext>
            </a:extLst>
          </p:cNvPr>
          <p:cNvSpPr txBox="1"/>
          <p:nvPr/>
        </p:nvSpPr>
        <p:spPr>
          <a:xfrm>
            <a:off x="6666613" y="4632628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2F7CD9-9A39-4049-BA52-C7A94B4F4DE7}"/>
              </a:ext>
            </a:extLst>
          </p:cNvPr>
          <p:cNvSpPr txBox="1"/>
          <p:nvPr/>
        </p:nvSpPr>
        <p:spPr>
          <a:xfrm>
            <a:off x="6666613" y="437673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CFBBF8B-3E04-43A9-BA40-A7F395A342A3}"/>
              </a:ext>
            </a:extLst>
          </p:cNvPr>
          <p:cNvSpPr/>
          <p:nvPr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1C7188F-F8C8-4207-B635-A37165C96A07}"/>
              </a:ext>
            </a:extLst>
          </p:cNvPr>
          <p:cNvGrpSpPr/>
          <p:nvPr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1FAC0DE-85AF-4E7E-8AC9-D01E6E759455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B8980B3-CD1A-4D51-9E24-40996D80236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898EDED-3E1C-4350-A8D9-E58121BF45B1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050F3-CD8C-41A0-AC2A-FF492F0D7CBF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3C451994-F944-4081-ADB6-36504404C49D}"/>
              </a:ext>
            </a:extLst>
          </p:cNvPr>
          <p:cNvSpPr/>
          <p:nvPr/>
        </p:nvSpPr>
        <p:spPr>
          <a:xfrm>
            <a:off x="2477389" y="4905747"/>
            <a:ext cx="701218" cy="70121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617D25F-3662-4F5E-B5B4-5CD2F132AEC3}"/>
              </a:ext>
            </a:extLst>
          </p:cNvPr>
          <p:cNvSpPr/>
          <p:nvPr/>
        </p:nvSpPr>
        <p:spPr>
          <a:xfrm>
            <a:off x="3178607" y="5606966"/>
            <a:ext cx="1261203" cy="125103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7F7936D6-8A0A-4F00-8BD4-81860FCBDA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Reward &amp;</a:t>
            </a:r>
          </a:p>
          <a:p>
            <a:r>
              <a:rPr lang="en-US" dirty="0"/>
              <a:t>Achievement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B727747-B46C-4C04-ADF0-6793CC567E1F}"/>
              </a:ext>
            </a:extLst>
          </p:cNvPr>
          <p:cNvSpPr txBox="1"/>
          <p:nvPr/>
        </p:nvSpPr>
        <p:spPr>
          <a:xfrm>
            <a:off x="912063" y="2631403"/>
            <a:ext cx="3183121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64" name="Graphic 447" descr="Trophy">
            <a:extLst>
              <a:ext uri="{FF2B5EF4-FFF2-40B4-BE49-F238E27FC236}">
                <a16:creationId xmlns:a16="http://schemas.microsoft.com/office/drawing/2014/main" id="{CA32FBE7-E582-476F-862E-3F3AEE362A25}"/>
              </a:ext>
            </a:extLst>
          </p:cNvPr>
          <p:cNvSpPr/>
          <p:nvPr/>
        </p:nvSpPr>
        <p:spPr>
          <a:xfrm>
            <a:off x="999574" y="3491103"/>
            <a:ext cx="207206" cy="230886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313070-6DB7-462E-B191-28F3D6908AF1}"/>
              </a:ext>
            </a:extLst>
          </p:cNvPr>
          <p:cNvSpPr txBox="1"/>
          <p:nvPr/>
        </p:nvSpPr>
        <p:spPr>
          <a:xfrm>
            <a:off x="1324655" y="3514240"/>
            <a:ext cx="16000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</a:t>
            </a:r>
            <a:r>
              <a:rPr lang="en-US" sz="900" b="1" dirty="0">
                <a:solidFill>
                  <a:schemeClr val="bg2"/>
                </a:solidFill>
              </a:rPr>
              <a:t>achievement </a:t>
            </a:r>
            <a:r>
              <a:rPr lang="en-US" sz="900" dirty="0">
                <a:solidFill>
                  <a:schemeClr val="bg2"/>
                </a:solidFill>
              </a:rPr>
              <a:t>category</a:t>
            </a:r>
          </a:p>
        </p:txBody>
      </p:sp>
    </p:spTree>
    <p:extLst>
      <p:ext uri="{BB962C8B-B14F-4D97-AF65-F5344CB8AC3E}">
        <p14:creationId xmlns:p14="http://schemas.microsoft.com/office/powerpoint/2010/main" val="2667128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/>
      <p:bldP spid="36" grpId="0"/>
      <p:bldP spid="37" grpId="0"/>
      <p:bldP spid="40" grpId="0" animBg="1"/>
      <p:bldP spid="41" grpId="0"/>
      <p:bldP spid="42" grpId="0"/>
      <p:bldP spid="43" grpId="0"/>
      <p:bldP spid="45" grpId="0" animBg="1"/>
      <p:bldP spid="46" grpId="0"/>
      <p:bldP spid="47" grpId="0"/>
      <p:bldP spid="48" grpId="0"/>
      <p:bldP spid="49" grpId="0" animBg="1"/>
      <p:bldP spid="58" grpId="0" animBg="1"/>
      <p:bldP spid="59" grpId="0" animBg="1"/>
      <p:bldP spid="63" grpId="0" build="p"/>
      <p:bldP spid="62" grpId="0"/>
      <p:bldP spid="64" grpId="0" animBg="1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D4D7C7BE-03B9-4514-BD1B-2A686734831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ABAD48A-0F34-4E33-87BD-EAA30A4C63B2}"/>
              </a:ext>
            </a:extLst>
          </p:cNvPr>
          <p:cNvSpPr/>
          <p:nvPr/>
        </p:nvSpPr>
        <p:spPr>
          <a:xfrm>
            <a:off x="525780" y="-1"/>
            <a:ext cx="8092440" cy="6183517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59A459-E20C-4DA0-8755-4F3188363B66}"/>
              </a:ext>
            </a:extLst>
          </p:cNvPr>
          <p:cNvGrpSpPr/>
          <p:nvPr/>
        </p:nvGrpSpPr>
        <p:grpSpPr>
          <a:xfrm>
            <a:off x="3614390" y="2057267"/>
            <a:ext cx="1915220" cy="313950"/>
            <a:chOff x="3068645" y="2917755"/>
            <a:chExt cx="6054710" cy="99250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B4A8DA-E3A4-43D8-AAF1-FADA04EC3B0B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E4C05FB-FCDC-40AD-8C4C-8F934AF75B1F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9E03C53-CC09-413B-8923-92BC857EBDAD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CD50F7E-1CAE-4EE0-A47D-0EB1D9D2F8D2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969A32A-4D76-4F92-AC91-BBE6B71C3456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CB2CA2C-B3C0-4625-A297-7D4DCB6ECC33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6D1E65E-7CA8-4F02-A18A-79B91D00AD96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E818ED-4654-45F7-B4A1-726EFDA81A98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D36AEFB-5478-481B-88FE-0E9EB7746F3A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F4EB66-4A8E-4277-B325-B74CC7C208BF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6C13524-DE2B-435F-BEB8-AEF863C4BE2B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CFFE932-325C-4CD3-89FB-9E1969A746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Start New Journey in </a:t>
            </a:r>
          </a:p>
          <a:p>
            <a:r>
              <a:rPr lang="en-US" dirty="0"/>
              <a:t>The Space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17E0D-AA6C-406D-9054-163EAC28CDCA}"/>
              </a:ext>
            </a:extLst>
          </p:cNvPr>
          <p:cNvSpPr txBox="1"/>
          <p:nvPr/>
        </p:nvSpPr>
        <p:spPr>
          <a:xfrm>
            <a:off x="2749196" y="3661074"/>
            <a:ext cx="36456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48CD69-FAD9-4668-AE14-0F03D8471FFD}"/>
              </a:ext>
            </a:extLst>
          </p:cNvPr>
          <p:cNvSpPr/>
          <p:nvPr/>
        </p:nvSpPr>
        <p:spPr>
          <a:xfrm>
            <a:off x="8186516" y="0"/>
            <a:ext cx="694594" cy="694594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35A6383-8DCF-4A50-AA49-FFA871AE9DC6}"/>
              </a:ext>
            </a:extLst>
          </p:cNvPr>
          <p:cNvGrpSpPr/>
          <p:nvPr/>
        </p:nvGrpSpPr>
        <p:grpSpPr>
          <a:xfrm>
            <a:off x="262891" y="5359816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6CCD717-260E-492B-AF51-D54116C28A4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1FB81B1-894C-4EC4-AD3B-3095DF2875B2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DF192A2-F0DD-4D6A-99E4-7CDE318442DD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65105C7-F31D-4ABF-8AAC-E4A21F669670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EB5A88-76D2-464A-8246-487FA92FD776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C67FE8B-1AC2-4B00-A239-4E0484D7BCEA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E8542CB-7ED2-4E43-ABE3-BFA3520D8466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EA8A9DE-A468-456B-BCB7-C38FC8672AB7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DDE159D-86C9-4E9C-9296-3D01EA807DC7}"/>
              </a:ext>
            </a:extLst>
          </p:cNvPr>
          <p:cNvSpPr txBox="1"/>
          <p:nvPr/>
        </p:nvSpPr>
        <p:spPr>
          <a:xfrm>
            <a:off x="3426143" y="4248299"/>
            <a:ext cx="229171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2618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build="p"/>
      <p:bldP spid="21" grpId="0"/>
      <p:bldP spid="22" grpId="0" animBg="1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0BAE86-649B-4D9D-9D02-F3C195BF892C}"/>
              </a:ext>
            </a:extLst>
          </p:cNvPr>
          <p:cNvSpPr/>
          <p:nvPr/>
        </p:nvSpPr>
        <p:spPr>
          <a:xfrm>
            <a:off x="3333679" y="3427685"/>
            <a:ext cx="4603433" cy="117443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CF805F4-F837-45BD-91A9-A269ED365830}"/>
              </a:ext>
            </a:extLst>
          </p:cNvPr>
          <p:cNvSpPr/>
          <p:nvPr/>
        </p:nvSpPr>
        <p:spPr>
          <a:xfrm>
            <a:off x="5169218" y="3427685"/>
            <a:ext cx="2211181" cy="1174433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12F41C-1F98-4E8D-BE76-E2F690632775}"/>
              </a:ext>
            </a:extLst>
          </p:cNvPr>
          <p:cNvSpPr/>
          <p:nvPr/>
        </p:nvSpPr>
        <p:spPr>
          <a:xfrm>
            <a:off x="3333679" y="1550043"/>
            <a:ext cx="4603433" cy="117443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271AE7F-E413-4E68-A5F6-872502ECF89A}"/>
              </a:ext>
            </a:extLst>
          </p:cNvPr>
          <p:cNvSpPr/>
          <p:nvPr/>
        </p:nvSpPr>
        <p:spPr>
          <a:xfrm>
            <a:off x="5169218" y="1550043"/>
            <a:ext cx="2211181" cy="1174433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FDEDAD-952F-4A90-8DBD-E668B18D16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>
                <a:solidFill>
                  <a:schemeClr val="accent1"/>
                </a:solidFill>
              </a:rPr>
              <a:t>Team</a:t>
            </a:r>
          </a:p>
        </p:txBody>
      </p:sp>
      <p:pic>
        <p:nvPicPr>
          <p:cNvPr id="44" name="PpHolder6">
            <a:extLst>
              <a:ext uri="{FF2B5EF4-FFF2-40B4-BE49-F238E27FC236}">
                <a16:creationId xmlns:a16="http://schemas.microsoft.com/office/drawing/2014/main" id="{6DC7CFE7-CD4C-47E0-B8F8-23870FB3D2B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3" t="26473" r="8671" b="54652"/>
          <a:stretch>
            <a:fillRect/>
          </a:stretch>
        </p:blipFill>
        <p:spPr>
          <a:xfrm>
            <a:off x="7056667" y="1815522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</p:spPr>
      </p:pic>
      <p:pic>
        <p:nvPicPr>
          <p:cNvPr id="43" name="PpHolder7">
            <a:extLst>
              <a:ext uri="{FF2B5EF4-FFF2-40B4-BE49-F238E27FC236}">
                <a16:creationId xmlns:a16="http://schemas.microsoft.com/office/drawing/2014/main" id="{0190864E-007F-445F-A1ED-25195DB30A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3" t="53852" r="8671" b="27273"/>
          <a:stretch>
            <a:fillRect/>
          </a:stretch>
        </p:blipFill>
        <p:spPr>
          <a:xfrm>
            <a:off x="7056667" y="3693163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DC41A03-4FF3-4B35-B1B3-D3946B8B0FF0}"/>
              </a:ext>
            </a:extLst>
          </p:cNvPr>
          <p:cNvSpPr txBox="1"/>
          <p:nvPr/>
        </p:nvSpPr>
        <p:spPr>
          <a:xfrm>
            <a:off x="804226" y="2425371"/>
            <a:ext cx="2207985" cy="25622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 </a:t>
            </a:r>
            <a:r>
              <a:rPr lang="en-US" sz="900" dirty="0" err="1"/>
              <a:t>astronouts</a:t>
            </a:r>
            <a:r>
              <a:rPr lang="en-US" sz="9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6F306D-6134-434B-977C-187741A95D98}"/>
              </a:ext>
            </a:extLst>
          </p:cNvPr>
          <p:cNvSpPr txBox="1"/>
          <p:nvPr/>
        </p:nvSpPr>
        <p:spPr>
          <a:xfrm>
            <a:off x="3661958" y="1992150"/>
            <a:ext cx="183099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B2240F-5201-4974-B497-55D9F3883B05}"/>
              </a:ext>
            </a:extLst>
          </p:cNvPr>
          <p:cNvSpPr txBox="1"/>
          <p:nvPr/>
        </p:nvSpPr>
        <p:spPr>
          <a:xfrm>
            <a:off x="3661957" y="177055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Jason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enderson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9D3D1B17-A8F0-4622-87AC-467AE0B71720}"/>
              </a:ext>
            </a:extLst>
          </p:cNvPr>
          <p:cNvSpPr>
            <a:spLocks/>
          </p:cNvSpPr>
          <p:nvPr/>
        </p:nvSpPr>
        <p:spPr bwMode="auto">
          <a:xfrm>
            <a:off x="5669265" y="2256647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B0C6FD92-1692-430B-A1AE-D917CB12D7FD}"/>
              </a:ext>
            </a:extLst>
          </p:cNvPr>
          <p:cNvSpPr>
            <a:spLocks/>
          </p:cNvSpPr>
          <p:nvPr/>
        </p:nvSpPr>
        <p:spPr bwMode="auto">
          <a:xfrm>
            <a:off x="6056218" y="2274507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F066D7-414C-4B87-9A14-2E381CEC9161}"/>
              </a:ext>
            </a:extLst>
          </p:cNvPr>
          <p:cNvGrpSpPr/>
          <p:nvPr/>
        </p:nvGrpSpPr>
        <p:grpSpPr>
          <a:xfrm>
            <a:off x="6437219" y="2274507"/>
            <a:ext cx="160734" cy="102394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DDC8488-3E2A-4FAF-BB0E-0CD75EDD4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1B8CC239-DCAF-4603-88AC-9A6D75121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C6A393F-1A72-4BCB-A209-C63C28E4999D}"/>
              </a:ext>
            </a:extLst>
          </p:cNvPr>
          <p:cNvSpPr txBox="1"/>
          <p:nvPr/>
        </p:nvSpPr>
        <p:spPr>
          <a:xfrm>
            <a:off x="3661958" y="3869791"/>
            <a:ext cx="183099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1D4357-8534-4751-890E-66E573A88EFA}"/>
              </a:ext>
            </a:extLst>
          </p:cNvPr>
          <p:cNvSpPr txBox="1"/>
          <p:nvPr/>
        </p:nvSpPr>
        <p:spPr>
          <a:xfrm>
            <a:off x="3661957" y="3648192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Amanda </a:t>
            </a:r>
            <a:r>
              <a:rPr lang="en-US" sz="1350" b="1" dirty="0" err="1">
                <a:solidFill>
                  <a:schemeClr val="accent3"/>
                </a:solidFill>
                <a:latin typeface="+mj-lt"/>
              </a:rPr>
              <a:t>Karonov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A6F58FB4-FA33-45BC-B1CE-A6A4B477858F}"/>
              </a:ext>
            </a:extLst>
          </p:cNvPr>
          <p:cNvSpPr>
            <a:spLocks/>
          </p:cNvSpPr>
          <p:nvPr/>
        </p:nvSpPr>
        <p:spPr bwMode="auto">
          <a:xfrm>
            <a:off x="5669265" y="4134288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8F2DC6F1-A1E5-45A9-98DE-E560004A57AA}"/>
              </a:ext>
            </a:extLst>
          </p:cNvPr>
          <p:cNvSpPr>
            <a:spLocks/>
          </p:cNvSpPr>
          <p:nvPr/>
        </p:nvSpPr>
        <p:spPr bwMode="auto">
          <a:xfrm>
            <a:off x="6056218" y="4152149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E97EE81-BDFF-44AA-9FD6-E1C99B9AF7A3}"/>
              </a:ext>
            </a:extLst>
          </p:cNvPr>
          <p:cNvGrpSpPr/>
          <p:nvPr/>
        </p:nvGrpSpPr>
        <p:grpSpPr>
          <a:xfrm>
            <a:off x="6437219" y="4152149"/>
            <a:ext cx="160734" cy="102394"/>
            <a:chOff x="4017963" y="2965451"/>
            <a:chExt cx="214312" cy="136525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1161F1-54E4-4E77-A7F9-413C0E8FF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D55F6384-7DEA-465C-9907-0451871B5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8597EE1-FA17-490F-B61A-0B821B1DDEA6}"/>
              </a:ext>
            </a:extLst>
          </p:cNvPr>
          <p:cNvSpPr/>
          <p:nvPr/>
        </p:nvSpPr>
        <p:spPr>
          <a:xfrm>
            <a:off x="3333679" y="1550044"/>
            <a:ext cx="2159270" cy="566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0F3629-DEA4-462F-BF0E-39E11A9D9BF9}"/>
              </a:ext>
            </a:extLst>
          </p:cNvPr>
          <p:cNvSpPr/>
          <p:nvPr/>
        </p:nvSpPr>
        <p:spPr>
          <a:xfrm>
            <a:off x="3333679" y="3427685"/>
            <a:ext cx="2159270" cy="5661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291707-8BC5-4764-926A-EC7A8C3341CF}"/>
              </a:ext>
            </a:extLst>
          </p:cNvPr>
          <p:cNvSpPr txBox="1"/>
          <p:nvPr/>
        </p:nvSpPr>
        <p:spPr>
          <a:xfrm>
            <a:off x="5580094" y="1847703"/>
            <a:ext cx="9595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Visit us: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CB6A32-9932-4EE5-9F49-4C5105F17038}"/>
              </a:ext>
            </a:extLst>
          </p:cNvPr>
          <p:cNvSpPr txBox="1"/>
          <p:nvPr/>
        </p:nvSpPr>
        <p:spPr>
          <a:xfrm>
            <a:off x="5580094" y="3725344"/>
            <a:ext cx="9595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Visit us: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239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8" grpId="0" animBg="1"/>
      <p:bldP spid="38" grpId="1" animBg="1"/>
      <p:bldP spid="36" grpId="0" animBg="1"/>
      <p:bldP spid="36" grpId="1" animBg="1"/>
      <p:bldP spid="37" grpId="0" animBg="1"/>
      <p:bldP spid="37" grpId="1" animBg="1"/>
      <p:bldP spid="2" grpId="0" build="p"/>
      <p:bldP spid="13" grpId="0"/>
      <p:bldP spid="14" grpId="0"/>
      <p:bldP spid="14" grpId="1"/>
      <p:bldP spid="15" grpId="0"/>
      <p:bldP spid="15" grpId="1"/>
      <p:bldP spid="16" grpId="0" animBg="1"/>
      <p:bldP spid="16" grpId="1" animBg="1"/>
      <p:bldP spid="17" grpId="0" animBg="1"/>
      <p:bldP spid="17" grpId="1" animBg="1"/>
      <p:bldP spid="25" grpId="0"/>
      <p:bldP spid="25" grpId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32" grpId="0" animBg="1"/>
      <p:bldP spid="32" grpId="1" animBg="1"/>
      <p:bldP spid="33" grpId="0" animBg="1"/>
      <p:bldP spid="33" grpId="1" animBg="1"/>
      <p:bldP spid="39" grpId="0"/>
      <p:bldP spid="39" grpId="1"/>
      <p:bldP spid="40" grpId="0"/>
      <p:bldP spid="4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pHolder1">
            <a:extLst>
              <a:ext uri="{FF2B5EF4-FFF2-40B4-BE49-F238E27FC236}">
                <a16:creationId xmlns:a16="http://schemas.microsoft.com/office/drawing/2014/main" id="{CB094EE0-D8DD-44A8-9B69-38EA85079CB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5" r="35500" b="32625"/>
          <a:stretch>
            <a:fillRect/>
          </a:stretch>
        </p:blipFill>
        <p:spPr>
          <a:xfrm>
            <a:off x="2160273" y="0"/>
            <a:ext cx="3737609" cy="4620578"/>
          </a:xfrm>
          <a:custGeom>
            <a:avLst/>
            <a:gdLst>
              <a:gd name="connsiteX0" fmla="*/ 0 w 3737609"/>
              <a:gd name="connsiteY0" fmla="*/ 0 h 4620578"/>
              <a:gd name="connsiteX1" fmla="*/ 3737609 w 3737609"/>
              <a:gd name="connsiteY1" fmla="*/ 0 h 4620578"/>
              <a:gd name="connsiteX2" fmla="*/ 3737609 w 3737609"/>
              <a:gd name="connsiteY2" fmla="*/ 4620578 h 4620578"/>
              <a:gd name="connsiteX3" fmla="*/ 0 w 3737609"/>
              <a:gd name="connsiteY3" fmla="*/ 4620578 h 462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7609" h="4620578">
                <a:moveTo>
                  <a:pt x="0" y="0"/>
                </a:moveTo>
                <a:lnTo>
                  <a:pt x="3737609" y="0"/>
                </a:lnTo>
                <a:lnTo>
                  <a:pt x="3737609" y="4620578"/>
                </a:lnTo>
                <a:lnTo>
                  <a:pt x="0" y="4620578"/>
                </a:lnTo>
                <a:close/>
              </a:path>
            </a:pathLst>
          </a:custGeom>
        </p:spPr>
      </p:pic>
      <p:pic>
        <p:nvPicPr>
          <p:cNvPr id="44" name="PpHolder2">
            <a:extLst>
              <a:ext uri="{FF2B5EF4-FFF2-40B4-BE49-F238E27FC236}">
                <a16:creationId xmlns:a16="http://schemas.microsoft.com/office/drawing/2014/main" id="{2127040B-705F-4A76-B8A1-A43A6BCD8BF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1" t="55794" r="35500" b="13581"/>
          <a:stretch>
            <a:fillRect/>
          </a:stretch>
        </p:blipFill>
        <p:spPr>
          <a:xfrm>
            <a:off x="3797622" y="3826339"/>
            <a:ext cx="2100261" cy="2100263"/>
          </a:xfrm>
          <a:custGeom>
            <a:avLst/>
            <a:gdLst>
              <a:gd name="connsiteX0" fmla="*/ 0 w 2100261"/>
              <a:gd name="connsiteY0" fmla="*/ 0 h 2100263"/>
              <a:gd name="connsiteX1" fmla="*/ 2100261 w 2100261"/>
              <a:gd name="connsiteY1" fmla="*/ 0 h 2100263"/>
              <a:gd name="connsiteX2" fmla="*/ 2100261 w 2100261"/>
              <a:gd name="connsiteY2" fmla="*/ 2100263 h 2100263"/>
              <a:gd name="connsiteX3" fmla="*/ 0 w 2100261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1" h="2100263">
                <a:moveTo>
                  <a:pt x="0" y="0"/>
                </a:moveTo>
                <a:lnTo>
                  <a:pt x="2100261" y="0"/>
                </a:lnTo>
                <a:lnTo>
                  <a:pt x="2100261" y="2100263"/>
                </a:lnTo>
                <a:lnTo>
                  <a:pt x="0" y="2100263"/>
                </a:lnTo>
                <a:close/>
              </a:path>
            </a:pathLst>
          </a:custGeom>
        </p:spPr>
      </p:pic>
      <p:pic>
        <p:nvPicPr>
          <p:cNvPr id="43" name="PpHolder3">
            <a:extLst>
              <a:ext uri="{FF2B5EF4-FFF2-40B4-BE49-F238E27FC236}">
                <a16:creationId xmlns:a16="http://schemas.microsoft.com/office/drawing/2014/main" id="{DF83C268-81A6-467C-9F88-AE2CEB4A18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00" t="55794" r="12531" b="13581"/>
          <a:stretch>
            <a:fillRect/>
          </a:stretch>
        </p:blipFill>
        <p:spPr>
          <a:xfrm>
            <a:off x="5897883" y="3826339"/>
            <a:ext cx="2100263" cy="2100263"/>
          </a:xfrm>
          <a:custGeom>
            <a:avLst/>
            <a:gdLst>
              <a:gd name="connsiteX0" fmla="*/ 0 w 2100263"/>
              <a:gd name="connsiteY0" fmla="*/ 0 h 2100263"/>
              <a:gd name="connsiteX1" fmla="*/ 2100263 w 2100263"/>
              <a:gd name="connsiteY1" fmla="*/ 0 h 2100263"/>
              <a:gd name="connsiteX2" fmla="*/ 2100263 w 2100263"/>
              <a:gd name="connsiteY2" fmla="*/ 2100263 h 2100263"/>
              <a:gd name="connsiteX3" fmla="*/ 0 w 2100263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3" h="2100263">
                <a:moveTo>
                  <a:pt x="0" y="0"/>
                </a:moveTo>
                <a:lnTo>
                  <a:pt x="2100263" y="0"/>
                </a:lnTo>
                <a:lnTo>
                  <a:pt x="2100263" y="2100263"/>
                </a:lnTo>
                <a:lnTo>
                  <a:pt x="0" y="2100263"/>
                </a:lnTo>
                <a:close/>
              </a:path>
            </a:pathLst>
          </a:custGeom>
        </p:spPr>
      </p:pic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B38E3497-3847-4A4A-B646-02A25A517C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Founder and</a:t>
            </a:r>
          </a:p>
          <a:p>
            <a:r>
              <a:rPr lang="en-US" dirty="0"/>
              <a:t>Co-founder</a:t>
            </a:r>
          </a:p>
          <a:p>
            <a:r>
              <a:rPr lang="en-US" dirty="0"/>
              <a:t>Company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F99DBD-71D9-42DE-B9D4-6ECF96F17DBD}"/>
              </a:ext>
            </a:extLst>
          </p:cNvPr>
          <p:cNvSpPr/>
          <p:nvPr/>
        </p:nvSpPr>
        <p:spPr>
          <a:xfrm>
            <a:off x="3797617" y="5330810"/>
            <a:ext cx="762953" cy="595789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7EE163-9D03-4EB0-91F2-01135379BED7}"/>
              </a:ext>
            </a:extLst>
          </p:cNvPr>
          <p:cNvSpPr/>
          <p:nvPr/>
        </p:nvSpPr>
        <p:spPr>
          <a:xfrm>
            <a:off x="5897880" y="5330810"/>
            <a:ext cx="762953" cy="595789"/>
          </a:xfrm>
          <a:prstGeom prst="rect">
            <a:avLst/>
          </a:prstGeom>
          <a:gradFill>
            <a:gsLst>
              <a:gs pos="0">
                <a:schemeClr val="accent3">
                  <a:alpha val="50000"/>
                </a:schemeClr>
              </a:gs>
              <a:gs pos="100000">
                <a:schemeClr val="accent4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66CCAB-60DC-4679-A94D-ED7D1054829A}"/>
              </a:ext>
            </a:extLst>
          </p:cNvPr>
          <p:cNvSpPr txBox="1"/>
          <p:nvPr/>
        </p:nvSpPr>
        <p:spPr>
          <a:xfrm>
            <a:off x="4145529" y="5591892"/>
            <a:ext cx="15551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AF7E48-DCC6-4FA3-86C9-F4D47D3ED712}"/>
              </a:ext>
            </a:extLst>
          </p:cNvPr>
          <p:cNvSpPr txBox="1"/>
          <p:nvPr/>
        </p:nvSpPr>
        <p:spPr>
          <a:xfrm>
            <a:off x="4145529" y="5378864"/>
            <a:ext cx="15551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Gustavo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elda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1CFC6C-09AA-4198-A0D5-BACD1F6FC177}"/>
              </a:ext>
            </a:extLst>
          </p:cNvPr>
          <p:cNvSpPr txBox="1"/>
          <p:nvPr/>
        </p:nvSpPr>
        <p:spPr>
          <a:xfrm>
            <a:off x="6245791" y="5591892"/>
            <a:ext cx="15551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1BC02E-AE68-4E4C-ADF6-1C8436872DD0}"/>
              </a:ext>
            </a:extLst>
          </p:cNvPr>
          <p:cNvSpPr txBox="1"/>
          <p:nvPr/>
        </p:nvSpPr>
        <p:spPr>
          <a:xfrm>
            <a:off x="6245791" y="5378864"/>
            <a:ext cx="182950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Edward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sbastian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64BFFC-C86E-4DED-AB01-EB04FD4E6F02}"/>
              </a:ext>
            </a:extLst>
          </p:cNvPr>
          <p:cNvSpPr txBox="1"/>
          <p:nvPr/>
        </p:nvSpPr>
        <p:spPr>
          <a:xfrm>
            <a:off x="6477595" y="1617399"/>
            <a:ext cx="20073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8EFEDF-52BB-4D11-9EF7-269C6FBDDD55}"/>
              </a:ext>
            </a:extLst>
          </p:cNvPr>
          <p:cNvSpPr txBox="1"/>
          <p:nvPr/>
        </p:nvSpPr>
        <p:spPr>
          <a:xfrm>
            <a:off x="6477595" y="136150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536" descr="Line arrow: Straight">
            <a:extLst>
              <a:ext uri="{FF2B5EF4-FFF2-40B4-BE49-F238E27FC236}">
                <a16:creationId xmlns:a16="http://schemas.microsoft.com/office/drawing/2014/main" id="{75B76A2F-E4A8-46EB-BCD0-4D922563F4EB}"/>
              </a:ext>
            </a:extLst>
          </p:cNvPr>
          <p:cNvSpPr/>
          <p:nvPr/>
        </p:nvSpPr>
        <p:spPr>
          <a:xfrm rot="10800000">
            <a:off x="7047937" y="2193327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738ADD-DB7D-469B-AF56-F0D7B65E0A5F}"/>
              </a:ext>
            </a:extLst>
          </p:cNvPr>
          <p:cNvSpPr txBox="1"/>
          <p:nvPr/>
        </p:nvSpPr>
        <p:spPr>
          <a:xfrm>
            <a:off x="6477596" y="2110557"/>
            <a:ext cx="65897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7E3759-700E-41DE-9F0D-FFB1D7AA75A0}"/>
              </a:ext>
            </a:extLst>
          </p:cNvPr>
          <p:cNvSpPr txBox="1"/>
          <p:nvPr/>
        </p:nvSpPr>
        <p:spPr>
          <a:xfrm>
            <a:off x="1391656" y="5351641"/>
            <a:ext cx="20073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D3ED54-AF5F-4F45-9F32-249B26C4D3E8}"/>
              </a:ext>
            </a:extLst>
          </p:cNvPr>
          <p:cNvSpPr txBox="1"/>
          <p:nvPr/>
        </p:nvSpPr>
        <p:spPr>
          <a:xfrm>
            <a:off x="1391656" y="5095751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B9A1D25-0AF1-4BA5-A730-B6ADADBC3942}"/>
              </a:ext>
            </a:extLst>
          </p:cNvPr>
          <p:cNvGrpSpPr/>
          <p:nvPr/>
        </p:nvGrpSpPr>
        <p:grpSpPr>
          <a:xfrm>
            <a:off x="777005" y="5161960"/>
            <a:ext cx="405441" cy="405441"/>
            <a:chOff x="688181" y="3156367"/>
            <a:chExt cx="1419796" cy="141979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F53D542-6441-468E-A6DC-8488E8098E29}"/>
                </a:ext>
              </a:extLst>
            </p:cNvPr>
            <p:cNvSpPr/>
            <p:nvPr/>
          </p:nvSpPr>
          <p:spPr>
            <a:xfrm>
              <a:off x="770667" y="3228756"/>
              <a:ext cx="298322" cy="298227"/>
            </a:xfrm>
            <a:custGeom>
              <a:avLst/>
              <a:gdLst>
                <a:gd name="connsiteX0" fmla="*/ 149162 w 298322"/>
                <a:gd name="connsiteY0" fmla="*/ 298228 h 298227"/>
                <a:gd name="connsiteX1" fmla="*/ 298323 w 298322"/>
                <a:gd name="connsiteY1" fmla="*/ 149066 h 298227"/>
                <a:gd name="connsiteX2" fmla="*/ 149162 w 298322"/>
                <a:gd name="connsiteY2" fmla="*/ 0 h 298227"/>
                <a:gd name="connsiteX3" fmla="*/ 0 w 298322"/>
                <a:gd name="connsiteY3" fmla="*/ 149162 h 298227"/>
                <a:gd name="connsiteX4" fmla="*/ 149162 w 298322"/>
                <a:gd name="connsiteY4" fmla="*/ 298228 h 298227"/>
                <a:gd name="connsiteX5" fmla="*/ 149162 w 298322"/>
                <a:gd name="connsiteY5" fmla="*/ 236887 h 298227"/>
                <a:gd name="connsiteX6" fmla="*/ 61341 w 298322"/>
                <a:gd name="connsiteY6" fmla="*/ 149066 h 298227"/>
                <a:gd name="connsiteX7" fmla="*/ 149162 w 298322"/>
                <a:gd name="connsiteY7" fmla="*/ 61246 h 298227"/>
                <a:gd name="connsiteX8" fmla="*/ 236982 w 298322"/>
                <a:gd name="connsiteY8" fmla="*/ 149066 h 298227"/>
                <a:gd name="connsiteX9" fmla="*/ 149162 w 298322"/>
                <a:gd name="connsiteY9" fmla="*/ 236887 h 2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22" h="298227">
                  <a:moveTo>
                    <a:pt x="149162" y="298228"/>
                  </a:moveTo>
                  <a:cubicBezTo>
                    <a:pt x="231362" y="298228"/>
                    <a:pt x="298323" y="231362"/>
                    <a:pt x="298323" y="149066"/>
                  </a:cubicBezTo>
                  <a:cubicBezTo>
                    <a:pt x="298323" y="66770"/>
                    <a:pt x="231362" y="0"/>
                    <a:pt x="149162" y="0"/>
                  </a:cubicBezTo>
                  <a:cubicBezTo>
                    <a:pt x="66961" y="0"/>
                    <a:pt x="0" y="66866"/>
                    <a:pt x="0" y="149162"/>
                  </a:cubicBezTo>
                  <a:cubicBezTo>
                    <a:pt x="0" y="231458"/>
                    <a:pt x="66866" y="298228"/>
                    <a:pt x="149162" y="298228"/>
                  </a:cubicBezTo>
                  <a:close/>
                  <a:moveTo>
                    <a:pt x="149162" y="236887"/>
                  </a:moveTo>
                  <a:cubicBezTo>
                    <a:pt x="100775" y="236887"/>
                    <a:pt x="61341" y="197453"/>
                    <a:pt x="61341" y="149066"/>
                  </a:cubicBezTo>
                  <a:cubicBezTo>
                    <a:pt x="61341" y="100679"/>
                    <a:pt x="100775" y="61246"/>
                    <a:pt x="149162" y="61246"/>
                  </a:cubicBezTo>
                  <a:cubicBezTo>
                    <a:pt x="197549" y="61246"/>
                    <a:pt x="236982" y="100679"/>
                    <a:pt x="236982" y="149066"/>
                  </a:cubicBezTo>
                  <a:cubicBezTo>
                    <a:pt x="236982" y="197453"/>
                    <a:pt x="197549" y="236887"/>
                    <a:pt x="149162" y="2368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9E7E5-3E89-4DCE-86D4-7ABBD44A1C26}"/>
                </a:ext>
              </a:extLst>
            </p:cNvPr>
            <p:cNvSpPr/>
            <p:nvPr/>
          </p:nvSpPr>
          <p:spPr>
            <a:xfrm>
              <a:off x="903255" y="3371441"/>
              <a:ext cx="989647" cy="989552"/>
            </a:xfrm>
            <a:custGeom>
              <a:avLst/>
              <a:gdLst>
                <a:gd name="connsiteX0" fmla="*/ 494824 w 989647"/>
                <a:gd name="connsiteY0" fmla="*/ 989552 h 989552"/>
                <a:gd name="connsiteX1" fmla="*/ 927259 w 989647"/>
                <a:gd name="connsiteY1" fmla="*/ 734854 h 989552"/>
                <a:gd name="connsiteX2" fmla="*/ 930212 w 989647"/>
                <a:gd name="connsiteY2" fmla="*/ 729615 h 989552"/>
                <a:gd name="connsiteX3" fmla="*/ 989648 w 989647"/>
                <a:gd name="connsiteY3" fmla="*/ 494728 h 989552"/>
                <a:gd name="connsiteX4" fmla="*/ 905732 w 989647"/>
                <a:gd name="connsiteY4" fmla="*/ 219361 h 989552"/>
                <a:gd name="connsiteX5" fmla="*/ 903542 w 989647"/>
                <a:gd name="connsiteY5" fmla="*/ 216217 h 989552"/>
                <a:gd name="connsiteX6" fmla="*/ 878586 w 989647"/>
                <a:gd name="connsiteY6" fmla="*/ 182880 h 989552"/>
                <a:gd name="connsiteX7" fmla="*/ 875824 w 989647"/>
                <a:gd name="connsiteY7" fmla="*/ 179451 h 989552"/>
                <a:gd name="connsiteX8" fmla="*/ 661797 w 989647"/>
                <a:gd name="connsiteY8" fmla="*/ 29051 h 989552"/>
                <a:gd name="connsiteX9" fmla="*/ 659987 w 989647"/>
                <a:gd name="connsiteY9" fmla="*/ 28480 h 989552"/>
                <a:gd name="connsiteX10" fmla="*/ 494824 w 989647"/>
                <a:gd name="connsiteY10" fmla="*/ 0 h 989552"/>
                <a:gd name="connsiteX11" fmla="*/ 316706 w 989647"/>
                <a:gd name="connsiteY11" fmla="*/ 33338 h 989552"/>
                <a:gd name="connsiteX12" fmla="*/ 311182 w 989647"/>
                <a:gd name="connsiteY12" fmla="*/ 35433 h 989552"/>
                <a:gd name="connsiteX13" fmla="*/ 220885 w 989647"/>
                <a:gd name="connsiteY13" fmla="*/ 82868 h 989552"/>
                <a:gd name="connsiteX14" fmla="*/ 217646 w 989647"/>
                <a:gd name="connsiteY14" fmla="*/ 85058 h 989552"/>
                <a:gd name="connsiteX15" fmla="*/ 215551 w 989647"/>
                <a:gd name="connsiteY15" fmla="*/ 86582 h 989552"/>
                <a:gd name="connsiteX16" fmla="*/ 0 w 989647"/>
                <a:gd name="connsiteY16" fmla="*/ 494824 h 989552"/>
                <a:gd name="connsiteX17" fmla="*/ 494824 w 989647"/>
                <a:gd name="connsiteY17" fmla="*/ 989552 h 989552"/>
                <a:gd name="connsiteX18" fmla="*/ 678847 w 989647"/>
                <a:gd name="connsiteY18" fmla="*/ 161830 h 989552"/>
                <a:gd name="connsiteX19" fmla="*/ 749141 w 989647"/>
                <a:gd name="connsiteY19" fmla="*/ 320421 h 989552"/>
                <a:gd name="connsiteX20" fmla="*/ 752951 w 989647"/>
                <a:gd name="connsiteY20" fmla="*/ 320612 h 989552"/>
                <a:gd name="connsiteX21" fmla="*/ 768858 w 989647"/>
                <a:gd name="connsiteY21" fmla="*/ 316706 h 989552"/>
                <a:gd name="connsiteX22" fmla="*/ 725424 w 989647"/>
                <a:gd name="connsiteY22" fmla="*/ 427101 h 989552"/>
                <a:gd name="connsiteX23" fmla="*/ 813054 w 989647"/>
                <a:gd name="connsiteY23" fmla="*/ 561975 h 989552"/>
                <a:gd name="connsiteX24" fmla="*/ 874586 w 989647"/>
                <a:gd name="connsiteY24" fmla="*/ 601694 h 989552"/>
                <a:gd name="connsiteX25" fmla="*/ 874490 w 989647"/>
                <a:gd name="connsiteY25" fmla="*/ 703517 h 989552"/>
                <a:gd name="connsiteX26" fmla="*/ 470916 w 989647"/>
                <a:gd name="connsiteY26" fmla="*/ 927640 h 989552"/>
                <a:gd name="connsiteX27" fmla="*/ 513683 w 989647"/>
                <a:gd name="connsiteY27" fmla="*/ 863632 h 989552"/>
                <a:gd name="connsiteX28" fmla="*/ 511397 w 989647"/>
                <a:gd name="connsiteY28" fmla="*/ 879253 h 989552"/>
                <a:gd name="connsiteX29" fmla="*/ 541782 w 989647"/>
                <a:gd name="connsiteY29" fmla="*/ 906209 h 989552"/>
                <a:gd name="connsiteX30" fmla="*/ 545497 w 989647"/>
                <a:gd name="connsiteY30" fmla="*/ 906018 h 989552"/>
                <a:gd name="connsiteX31" fmla="*/ 624935 w 989647"/>
                <a:gd name="connsiteY31" fmla="*/ 888206 h 989552"/>
                <a:gd name="connsiteX32" fmla="*/ 644366 w 989647"/>
                <a:gd name="connsiteY32" fmla="*/ 849440 h 989552"/>
                <a:gd name="connsiteX33" fmla="*/ 628936 w 989647"/>
                <a:gd name="connsiteY33" fmla="*/ 831628 h 989552"/>
                <a:gd name="connsiteX34" fmla="*/ 605600 w 989647"/>
                <a:gd name="connsiteY34" fmla="*/ 830009 h 989552"/>
                <a:gd name="connsiteX35" fmla="*/ 537972 w 989647"/>
                <a:gd name="connsiteY35" fmla="*/ 845153 h 989552"/>
                <a:gd name="connsiteX36" fmla="*/ 526923 w 989647"/>
                <a:gd name="connsiteY36" fmla="*/ 848773 h 989552"/>
                <a:gd name="connsiteX37" fmla="*/ 578644 w 989647"/>
                <a:gd name="connsiteY37" fmla="*/ 806101 h 989552"/>
                <a:gd name="connsiteX38" fmla="*/ 657035 w 989647"/>
                <a:gd name="connsiteY38" fmla="*/ 639604 h 989552"/>
                <a:gd name="connsiteX39" fmla="*/ 624554 w 989647"/>
                <a:gd name="connsiteY39" fmla="*/ 615982 h 989552"/>
                <a:gd name="connsiteX40" fmla="*/ 550640 w 989647"/>
                <a:gd name="connsiteY40" fmla="*/ 597980 h 989552"/>
                <a:gd name="connsiteX41" fmla="*/ 393668 w 989647"/>
                <a:gd name="connsiteY41" fmla="*/ 487013 h 989552"/>
                <a:gd name="connsiteX42" fmla="*/ 348901 w 989647"/>
                <a:gd name="connsiteY42" fmla="*/ 493109 h 989552"/>
                <a:gd name="connsiteX43" fmla="*/ 296132 w 989647"/>
                <a:gd name="connsiteY43" fmla="*/ 507016 h 989552"/>
                <a:gd name="connsiteX44" fmla="*/ 223171 w 989647"/>
                <a:gd name="connsiteY44" fmla="*/ 406527 h 989552"/>
                <a:gd name="connsiteX45" fmla="*/ 228886 w 989647"/>
                <a:gd name="connsiteY45" fmla="*/ 383953 h 989552"/>
                <a:gd name="connsiteX46" fmla="*/ 258889 w 989647"/>
                <a:gd name="connsiteY46" fmla="*/ 390716 h 989552"/>
                <a:gd name="connsiteX47" fmla="*/ 269558 w 989647"/>
                <a:gd name="connsiteY47" fmla="*/ 413195 h 989552"/>
                <a:gd name="connsiteX48" fmla="*/ 297752 w 989647"/>
                <a:gd name="connsiteY48" fmla="*/ 430625 h 989552"/>
                <a:gd name="connsiteX49" fmla="*/ 325374 w 989647"/>
                <a:gd name="connsiteY49" fmla="*/ 412337 h 989552"/>
                <a:gd name="connsiteX50" fmla="*/ 469201 w 989647"/>
                <a:gd name="connsiteY50" fmla="*/ 270701 h 989552"/>
                <a:gd name="connsiteX51" fmla="*/ 517207 w 989647"/>
                <a:gd name="connsiteY51" fmla="*/ 225457 h 989552"/>
                <a:gd name="connsiteX52" fmla="*/ 424339 w 989647"/>
                <a:gd name="connsiteY52" fmla="*/ 118491 h 989552"/>
                <a:gd name="connsiteX53" fmla="*/ 370808 w 989647"/>
                <a:gd name="connsiteY53" fmla="*/ 79534 h 989552"/>
                <a:gd name="connsiteX54" fmla="*/ 636080 w 989647"/>
                <a:gd name="connsiteY54" fmla="*/ 85154 h 989552"/>
                <a:gd name="connsiteX55" fmla="*/ 678847 w 989647"/>
                <a:gd name="connsiteY55" fmla="*/ 161830 h 989552"/>
                <a:gd name="connsiteX56" fmla="*/ 884396 w 989647"/>
                <a:gd name="connsiteY56" fmla="*/ 304991 h 989552"/>
                <a:gd name="connsiteX57" fmla="*/ 928307 w 989647"/>
                <a:gd name="connsiteY57" fmla="*/ 494824 h 989552"/>
                <a:gd name="connsiteX58" fmla="*/ 922973 w 989647"/>
                <a:gd name="connsiteY58" fmla="*/ 562928 h 989552"/>
                <a:gd name="connsiteX59" fmla="*/ 826103 w 989647"/>
                <a:gd name="connsiteY59" fmla="*/ 502063 h 989552"/>
                <a:gd name="connsiteX60" fmla="*/ 786384 w 989647"/>
                <a:gd name="connsiteY60" fmla="*/ 435864 h 989552"/>
                <a:gd name="connsiteX61" fmla="*/ 854964 w 989647"/>
                <a:gd name="connsiteY61" fmla="*/ 309467 h 989552"/>
                <a:gd name="connsiteX62" fmla="*/ 884396 w 989647"/>
                <a:gd name="connsiteY62" fmla="*/ 304991 h 989552"/>
                <a:gd name="connsiteX63" fmla="*/ 790575 w 989647"/>
                <a:gd name="connsiteY63" fmla="*/ 286322 h 989552"/>
                <a:gd name="connsiteX64" fmla="*/ 832009 w 989647"/>
                <a:gd name="connsiteY64" fmla="*/ 229743 h 989552"/>
                <a:gd name="connsiteX65" fmla="*/ 836200 w 989647"/>
                <a:gd name="connsiteY65" fmla="*/ 228219 h 989552"/>
                <a:gd name="connsiteX66" fmla="*/ 850964 w 989647"/>
                <a:gd name="connsiteY66" fmla="*/ 248222 h 989552"/>
                <a:gd name="connsiteX67" fmla="*/ 790194 w 989647"/>
                <a:gd name="connsiteY67" fmla="*/ 287560 h 989552"/>
                <a:gd name="connsiteX68" fmla="*/ 790575 w 989647"/>
                <a:gd name="connsiteY68" fmla="*/ 286322 h 989552"/>
                <a:gd name="connsiteX69" fmla="*/ 751999 w 989647"/>
                <a:gd name="connsiteY69" fmla="*/ 224314 h 989552"/>
                <a:gd name="connsiteX70" fmla="*/ 740188 w 989647"/>
                <a:gd name="connsiteY70" fmla="*/ 159734 h 989552"/>
                <a:gd name="connsiteX71" fmla="*/ 737045 w 989647"/>
                <a:gd name="connsiteY71" fmla="*/ 135541 h 989552"/>
                <a:gd name="connsiteX72" fmla="*/ 793528 w 989647"/>
                <a:gd name="connsiteY72" fmla="*/ 181070 h 989552"/>
                <a:gd name="connsiteX73" fmla="*/ 751999 w 989647"/>
                <a:gd name="connsiteY73" fmla="*/ 224314 h 989552"/>
                <a:gd name="connsiteX74" fmla="*/ 389763 w 989647"/>
                <a:gd name="connsiteY74" fmla="*/ 169164 h 989552"/>
                <a:gd name="connsiteX75" fmla="*/ 393859 w 989647"/>
                <a:gd name="connsiteY75" fmla="*/ 171926 h 989552"/>
                <a:gd name="connsiteX76" fmla="*/ 448723 w 989647"/>
                <a:gd name="connsiteY76" fmla="*/ 212788 h 989552"/>
                <a:gd name="connsiteX77" fmla="*/ 295275 w 989647"/>
                <a:gd name="connsiteY77" fmla="*/ 340328 h 989552"/>
                <a:gd name="connsiteX78" fmla="*/ 194215 w 989647"/>
                <a:gd name="connsiteY78" fmla="*/ 333375 h 989552"/>
                <a:gd name="connsiteX79" fmla="*/ 167545 w 989647"/>
                <a:gd name="connsiteY79" fmla="*/ 371285 h 989552"/>
                <a:gd name="connsiteX80" fmla="*/ 166116 w 989647"/>
                <a:gd name="connsiteY80" fmla="*/ 356997 h 989552"/>
                <a:gd name="connsiteX81" fmla="*/ 180975 w 989647"/>
                <a:gd name="connsiteY81" fmla="*/ 256985 h 989552"/>
                <a:gd name="connsiteX82" fmla="*/ 259461 w 989647"/>
                <a:gd name="connsiteY82" fmla="*/ 130969 h 989552"/>
                <a:gd name="connsiteX83" fmla="*/ 308610 w 989647"/>
                <a:gd name="connsiteY83" fmla="*/ 103441 h 989552"/>
                <a:gd name="connsiteX84" fmla="*/ 389763 w 989647"/>
                <a:gd name="connsiteY84" fmla="*/ 169164 h 989552"/>
                <a:gd name="connsiteX85" fmla="*/ 422338 w 989647"/>
                <a:gd name="connsiteY85" fmla="*/ 888587 h 989552"/>
                <a:gd name="connsiteX86" fmla="*/ 406051 w 989647"/>
                <a:gd name="connsiteY86" fmla="*/ 874014 h 989552"/>
                <a:gd name="connsiteX87" fmla="*/ 390525 w 989647"/>
                <a:gd name="connsiteY87" fmla="*/ 747903 h 989552"/>
                <a:gd name="connsiteX88" fmla="*/ 371094 w 989647"/>
                <a:gd name="connsiteY88" fmla="*/ 713708 h 989552"/>
                <a:gd name="connsiteX89" fmla="*/ 371094 w 989647"/>
                <a:gd name="connsiteY89" fmla="*/ 713708 h 989552"/>
                <a:gd name="connsiteX90" fmla="*/ 319659 w 989647"/>
                <a:gd name="connsiteY90" fmla="*/ 614553 h 989552"/>
                <a:gd name="connsiteX91" fmla="*/ 318421 w 989647"/>
                <a:gd name="connsiteY91" fmla="*/ 595503 h 989552"/>
                <a:gd name="connsiteX92" fmla="*/ 305467 w 989647"/>
                <a:gd name="connsiteY92" fmla="*/ 567309 h 989552"/>
                <a:gd name="connsiteX93" fmla="*/ 379476 w 989647"/>
                <a:gd name="connsiteY93" fmla="*/ 546164 h 989552"/>
                <a:gd name="connsiteX94" fmla="*/ 495586 w 989647"/>
                <a:gd name="connsiteY94" fmla="*/ 624554 h 989552"/>
                <a:gd name="connsiteX95" fmla="*/ 598170 w 989647"/>
                <a:gd name="connsiteY95" fmla="*/ 677132 h 989552"/>
                <a:gd name="connsiteX96" fmla="*/ 546735 w 989647"/>
                <a:gd name="connsiteY96" fmla="*/ 753809 h 989552"/>
                <a:gd name="connsiteX97" fmla="*/ 422338 w 989647"/>
                <a:gd name="connsiteY97" fmla="*/ 888587 h 989552"/>
                <a:gd name="connsiteX98" fmla="*/ 106489 w 989647"/>
                <a:gd name="connsiteY98" fmla="*/ 302228 h 989552"/>
                <a:gd name="connsiteX99" fmla="*/ 105061 w 989647"/>
                <a:gd name="connsiteY99" fmla="*/ 360998 h 989552"/>
                <a:gd name="connsiteX100" fmla="*/ 166021 w 989647"/>
                <a:gd name="connsiteY100" fmla="*/ 489490 h 989552"/>
                <a:gd name="connsiteX101" fmla="*/ 258128 w 989647"/>
                <a:gd name="connsiteY101" fmla="*/ 610457 h 989552"/>
                <a:gd name="connsiteX102" fmla="*/ 327088 w 989647"/>
                <a:gd name="connsiteY102" fmla="*/ 760857 h 989552"/>
                <a:gd name="connsiteX103" fmla="*/ 352616 w 989647"/>
                <a:gd name="connsiteY103" fmla="*/ 904304 h 989552"/>
                <a:gd name="connsiteX104" fmla="*/ 61341 w 989647"/>
                <a:gd name="connsiteY104" fmla="*/ 494728 h 989552"/>
                <a:gd name="connsiteX105" fmla="*/ 106489 w 989647"/>
                <a:gd name="connsiteY105" fmla="*/ 302228 h 98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989647" h="989552">
                  <a:moveTo>
                    <a:pt x="494824" y="989552"/>
                  </a:moveTo>
                  <a:cubicBezTo>
                    <a:pt x="674084" y="989552"/>
                    <a:pt x="839724" y="892016"/>
                    <a:pt x="927259" y="734854"/>
                  </a:cubicBezTo>
                  <a:cubicBezTo>
                    <a:pt x="928497" y="733044"/>
                    <a:pt x="929640" y="731139"/>
                    <a:pt x="930212" y="729615"/>
                  </a:cubicBezTo>
                  <a:cubicBezTo>
                    <a:pt x="969074" y="657892"/>
                    <a:pt x="989648" y="576644"/>
                    <a:pt x="989648" y="494728"/>
                  </a:cubicBezTo>
                  <a:cubicBezTo>
                    <a:pt x="989648" y="396145"/>
                    <a:pt x="960596" y="300990"/>
                    <a:pt x="905732" y="219361"/>
                  </a:cubicBezTo>
                  <a:cubicBezTo>
                    <a:pt x="904970" y="218027"/>
                    <a:pt x="904304" y="217075"/>
                    <a:pt x="903542" y="216217"/>
                  </a:cubicBezTo>
                  <a:cubicBezTo>
                    <a:pt x="895636" y="204597"/>
                    <a:pt x="886968" y="193072"/>
                    <a:pt x="878586" y="182880"/>
                  </a:cubicBezTo>
                  <a:cubicBezTo>
                    <a:pt x="877824" y="181737"/>
                    <a:pt x="876776" y="180404"/>
                    <a:pt x="875824" y="179451"/>
                  </a:cubicBezTo>
                  <a:cubicBezTo>
                    <a:pt x="819055" y="110966"/>
                    <a:pt x="744950" y="58960"/>
                    <a:pt x="661797" y="29051"/>
                  </a:cubicBezTo>
                  <a:cubicBezTo>
                    <a:pt x="661035" y="28766"/>
                    <a:pt x="660273" y="28480"/>
                    <a:pt x="659987" y="28480"/>
                  </a:cubicBezTo>
                  <a:cubicBezTo>
                    <a:pt x="606838" y="9620"/>
                    <a:pt x="551307" y="0"/>
                    <a:pt x="494824" y="0"/>
                  </a:cubicBezTo>
                  <a:cubicBezTo>
                    <a:pt x="433197" y="0"/>
                    <a:pt x="372999" y="11335"/>
                    <a:pt x="316706" y="33338"/>
                  </a:cubicBezTo>
                  <a:cubicBezTo>
                    <a:pt x="315468" y="33719"/>
                    <a:pt x="313468" y="34290"/>
                    <a:pt x="311182" y="35433"/>
                  </a:cubicBezTo>
                  <a:cubicBezTo>
                    <a:pt x="279368" y="48196"/>
                    <a:pt x="248984" y="64198"/>
                    <a:pt x="220885" y="82868"/>
                  </a:cubicBezTo>
                  <a:lnTo>
                    <a:pt x="217646" y="85058"/>
                  </a:lnTo>
                  <a:cubicBezTo>
                    <a:pt x="216980" y="85439"/>
                    <a:pt x="215932" y="86106"/>
                    <a:pt x="215551" y="86582"/>
                  </a:cubicBezTo>
                  <a:cubicBezTo>
                    <a:pt x="80582" y="179165"/>
                    <a:pt x="0" y="331756"/>
                    <a:pt x="0" y="494824"/>
                  </a:cubicBezTo>
                  <a:cubicBezTo>
                    <a:pt x="0" y="767620"/>
                    <a:pt x="222028" y="989552"/>
                    <a:pt x="494824" y="989552"/>
                  </a:cubicBezTo>
                  <a:close/>
                  <a:moveTo>
                    <a:pt x="678847" y="161830"/>
                  </a:moveTo>
                  <a:cubicBezTo>
                    <a:pt x="678942" y="163354"/>
                    <a:pt x="691896" y="314230"/>
                    <a:pt x="749141" y="320421"/>
                  </a:cubicBezTo>
                  <a:cubicBezTo>
                    <a:pt x="750380" y="320516"/>
                    <a:pt x="751618" y="320612"/>
                    <a:pt x="752951" y="320612"/>
                  </a:cubicBezTo>
                  <a:cubicBezTo>
                    <a:pt x="755999" y="320612"/>
                    <a:pt x="762191" y="320135"/>
                    <a:pt x="768858" y="316706"/>
                  </a:cubicBezTo>
                  <a:cubicBezTo>
                    <a:pt x="746760" y="351663"/>
                    <a:pt x="730187" y="393668"/>
                    <a:pt x="725424" y="427101"/>
                  </a:cubicBezTo>
                  <a:cubicBezTo>
                    <a:pt x="715328" y="497586"/>
                    <a:pt x="748094" y="548069"/>
                    <a:pt x="813054" y="561975"/>
                  </a:cubicBezTo>
                  <a:cubicBezTo>
                    <a:pt x="843248" y="568452"/>
                    <a:pt x="863918" y="581787"/>
                    <a:pt x="874586" y="601694"/>
                  </a:cubicBezTo>
                  <a:cubicBezTo>
                    <a:pt x="894874" y="639413"/>
                    <a:pt x="877634" y="694373"/>
                    <a:pt x="874490" y="703517"/>
                  </a:cubicBezTo>
                  <a:cubicBezTo>
                    <a:pt x="794195" y="849059"/>
                    <a:pt x="637604" y="936593"/>
                    <a:pt x="470916" y="927640"/>
                  </a:cubicBezTo>
                  <a:cubicBezTo>
                    <a:pt x="477869" y="914210"/>
                    <a:pt x="492252" y="889349"/>
                    <a:pt x="513683" y="863632"/>
                  </a:cubicBezTo>
                  <a:cubicBezTo>
                    <a:pt x="511683" y="868394"/>
                    <a:pt x="510730" y="873728"/>
                    <a:pt x="511397" y="879253"/>
                  </a:cubicBezTo>
                  <a:cubicBezTo>
                    <a:pt x="513207" y="894588"/>
                    <a:pt x="526351" y="906209"/>
                    <a:pt x="541782" y="906209"/>
                  </a:cubicBezTo>
                  <a:cubicBezTo>
                    <a:pt x="543020" y="906209"/>
                    <a:pt x="544354" y="906113"/>
                    <a:pt x="545497" y="906018"/>
                  </a:cubicBezTo>
                  <a:cubicBezTo>
                    <a:pt x="572453" y="902684"/>
                    <a:pt x="599218" y="896684"/>
                    <a:pt x="624935" y="888206"/>
                  </a:cubicBezTo>
                  <a:cubicBezTo>
                    <a:pt x="640937" y="882872"/>
                    <a:pt x="649700" y="865537"/>
                    <a:pt x="644366" y="849440"/>
                  </a:cubicBezTo>
                  <a:cubicBezTo>
                    <a:pt x="641795" y="841629"/>
                    <a:pt x="636270" y="835343"/>
                    <a:pt x="628936" y="831628"/>
                  </a:cubicBezTo>
                  <a:cubicBezTo>
                    <a:pt x="621601" y="828008"/>
                    <a:pt x="613315" y="827437"/>
                    <a:pt x="605600" y="830009"/>
                  </a:cubicBezTo>
                  <a:cubicBezTo>
                    <a:pt x="583692" y="837248"/>
                    <a:pt x="560927" y="842391"/>
                    <a:pt x="537972" y="845153"/>
                  </a:cubicBezTo>
                  <a:cubicBezTo>
                    <a:pt x="533972" y="845630"/>
                    <a:pt x="530257" y="846963"/>
                    <a:pt x="526923" y="848773"/>
                  </a:cubicBezTo>
                  <a:cubicBezTo>
                    <a:pt x="541592" y="833342"/>
                    <a:pt x="558737" y="818293"/>
                    <a:pt x="578644" y="806101"/>
                  </a:cubicBezTo>
                  <a:cubicBezTo>
                    <a:pt x="680561" y="743522"/>
                    <a:pt x="657225" y="640556"/>
                    <a:pt x="657035" y="639604"/>
                  </a:cubicBezTo>
                  <a:cubicBezTo>
                    <a:pt x="653606" y="624745"/>
                    <a:pt x="639985" y="614553"/>
                    <a:pt x="624554" y="615982"/>
                  </a:cubicBezTo>
                  <a:cubicBezTo>
                    <a:pt x="598932" y="618077"/>
                    <a:pt x="557879" y="612934"/>
                    <a:pt x="550640" y="597980"/>
                  </a:cubicBezTo>
                  <a:cubicBezTo>
                    <a:pt x="528828" y="552736"/>
                    <a:pt x="438626" y="497681"/>
                    <a:pt x="393668" y="487013"/>
                  </a:cubicBezTo>
                  <a:cubicBezTo>
                    <a:pt x="374713" y="482536"/>
                    <a:pt x="360045" y="484537"/>
                    <a:pt x="348901" y="493109"/>
                  </a:cubicBezTo>
                  <a:cubicBezTo>
                    <a:pt x="340805" y="499301"/>
                    <a:pt x="311753" y="505873"/>
                    <a:pt x="296132" y="507016"/>
                  </a:cubicBezTo>
                  <a:cubicBezTo>
                    <a:pt x="287274" y="483965"/>
                    <a:pt x="262795" y="450247"/>
                    <a:pt x="223171" y="406527"/>
                  </a:cubicBezTo>
                  <a:cubicBezTo>
                    <a:pt x="223457" y="394145"/>
                    <a:pt x="226505" y="385572"/>
                    <a:pt x="228886" y="383953"/>
                  </a:cubicBezTo>
                  <a:cubicBezTo>
                    <a:pt x="228981" y="383953"/>
                    <a:pt x="236125" y="380238"/>
                    <a:pt x="258889" y="390716"/>
                  </a:cubicBezTo>
                  <a:lnTo>
                    <a:pt x="269558" y="413195"/>
                  </a:lnTo>
                  <a:cubicBezTo>
                    <a:pt x="274511" y="423672"/>
                    <a:pt x="284226" y="429863"/>
                    <a:pt x="297752" y="430625"/>
                  </a:cubicBezTo>
                  <a:cubicBezTo>
                    <a:pt x="309753" y="430435"/>
                    <a:pt x="320612" y="423196"/>
                    <a:pt x="325374" y="412337"/>
                  </a:cubicBezTo>
                  <a:cubicBezTo>
                    <a:pt x="325850" y="411194"/>
                    <a:pt x="376619" y="299371"/>
                    <a:pt x="469201" y="270701"/>
                  </a:cubicBezTo>
                  <a:cubicBezTo>
                    <a:pt x="497872" y="261842"/>
                    <a:pt x="514064" y="246602"/>
                    <a:pt x="517207" y="225457"/>
                  </a:cubicBezTo>
                  <a:cubicBezTo>
                    <a:pt x="523113" y="185738"/>
                    <a:pt x="477393" y="154591"/>
                    <a:pt x="424339" y="118491"/>
                  </a:cubicBezTo>
                  <a:cubicBezTo>
                    <a:pt x="412337" y="110300"/>
                    <a:pt x="387572" y="93536"/>
                    <a:pt x="370808" y="79534"/>
                  </a:cubicBezTo>
                  <a:cubicBezTo>
                    <a:pt x="457200" y="53721"/>
                    <a:pt x="550640" y="55626"/>
                    <a:pt x="636080" y="85154"/>
                  </a:cubicBezTo>
                  <a:cubicBezTo>
                    <a:pt x="645605" y="93726"/>
                    <a:pt x="677704" y="125539"/>
                    <a:pt x="678847" y="161830"/>
                  </a:cubicBezTo>
                  <a:close/>
                  <a:moveTo>
                    <a:pt x="884396" y="304991"/>
                  </a:moveTo>
                  <a:cubicBezTo>
                    <a:pt x="913162" y="363855"/>
                    <a:pt x="928307" y="429292"/>
                    <a:pt x="928307" y="494824"/>
                  </a:cubicBezTo>
                  <a:cubicBezTo>
                    <a:pt x="928307" y="517588"/>
                    <a:pt x="926497" y="540449"/>
                    <a:pt x="922973" y="562928"/>
                  </a:cubicBezTo>
                  <a:cubicBezTo>
                    <a:pt x="902684" y="531971"/>
                    <a:pt x="870204" y="511493"/>
                    <a:pt x="826103" y="502063"/>
                  </a:cubicBezTo>
                  <a:cubicBezTo>
                    <a:pt x="792671" y="494919"/>
                    <a:pt x="780764" y="475107"/>
                    <a:pt x="786384" y="435864"/>
                  </a:cubicBezTo>
                  <a:cubicBezTo>
                    <a:pt x="795242" y="374237"/>
                    <a:pt x="842391" y="316706"/>
                    <a:pt x="854964" y="309467"/>
                  </a:cubicBezTo>
                  <a:cubicBezTo>
                    <a:pt x="866013" y="309944"/>
                    <a:pt x="875919" y="308420"/>
                    <a:pt x="884396" y="304991"/>
                  </a:cubicBezTo>
                  <a:close/>
                  <a:moveTo>
                    <a:pt x="790575" y="286322"/>
                  </a:moveTo>
                  <a:cubicBezTo>
                    <a:pt x="796481" y="263081"/>
                    <a:pt x="815054" y="237744"/>
                    <a:pt x="832009" y="229743"/>
                  </a:cubicBezTo>
                  <a:cubicBezTo>
                    <a:pt x="833533" y="228981"/>
                    <a:pt x="834962" y="228505"/>
                    <a:pt x="836200" y="228219"/>
                  </a:cubicBezTo>
                  <a:cubicBezTo>
                    <a:pt x="841343" y="234791"/>
                    <a:pt x="846296" y="241459"/>
                    <a:pt x="850964" y="248222"/>
                  </a:cubicBezTo>
                  <a:cubicBezTo>
                    <a:pt x="830485" y="249650"/>
                    <a:pt x="809244" y="265176"/>
                    <a:pt x="790194" y="287560"/>
                  </a:cubicBezTo>
                  <a:cubicBezTo>
                    <a:pt x="790385" y="287084"/>
                    <a:pt x="790480" y="286703"/>
                    <a:pt x="790575" y="286322"/>
                  </a:cubicBezTo>
                  <a:close/>
                  <a:moveTo>
                    <a:pt x="751999" y="224314"/>
                  </a:moveTo>
                  <a:cubicBezTo>
                    <a:pt x="746093" y="204597"/>
                    <a:pt x="740855" y="180594"/>
                    <a:pt x="740188" y="159734"/>
                  </a:cubicBezTo>
                  <a:cubicBezTo>
                    <a:pt x="739902" y="151733"/>
                    <a:pt x="738854" y="143637"/>
                    <a:pt x="737045" y="135541"/>
                  </a:cubicBezTo>
                  <a:cubicBezTo>
                    <a:pt x="757047" y="149066"/>
                    <a:pt x="776002" y="164306"/>
                    <a:pt x="793528" y="181070"/>
                  </a:cubicBezTo>
                  <a:cubicBezTo>
                    <a:pt x="778097" y="191357"/>
                    <a:pt x="763619" y="206502"/>
                    <a:pt x="751999" y="224314"/>
                  </a:cubicBezTo>
                  <a:close/>
                  <a:moveTo>
                    <a:pt x="389763" y="169164"/>
                  </a:moveTo>
                  <a:lnTo>
                    <a:pt x="393859" y="171926"/>
                  </a:lnTo>
                  <a:cubicBezTo>
                    <a:pt x="424529" y="192977"/>
                    <a:pt x="440531" y="205454"/>
                    <a:pt x="448723" y="212788"/>
                  </a:cubicBezTo>
                  <a:cubicBezTo>
                    <a:pt x="375571" y="236315"/>
                    <a:pt x="325565" y="293275"/>
                    <a:pt x="295275" y="340328"/>
                  </a:cubicBezTo>
                  <a:cubicBezTo>
                    <a:pt x="253365" y="318421"/>
                    <a:pt x="219456" y="316040"/>
                    <a:pt x="194215" y="333375"/>
                  </a:cubicBezTo>
                  <a:cubicBezTo>
                    <a:pt x="180118" y="342995"/>
                    <a:pt x="172117" y="357092"/>
                    <a:pt x="167545" y="371285"/>
                  </a:cubicBezTo>
                  <a:cubicBezTo>
                    <a:pt x="166973" y="366713"/>
                    <a:pt x="166497" y="361950"/>
                    <a:pt x="166116" y="356997"/>
                  </a:cubicBezTo>
                  <a:cubicBezTo>
                    <a:pt x="162497" y="302514"/>
                    <a:pt x="176403" y="262033"/>
                    <a:pt x="180975" y="256985"/>
                  </a:cubicBezTo>
                  <a:cubicBezTo>
                    <a:pt x="212979" y="232315"/>
                    <a:pt x="245745" y="162592"/>
                    <a:pt x="259461" y="130969"/>
                  </a:cubicBezTo>
                  <a:cubicBezTo>
                    <a:pt x="275177" y="120777"/>
                    <a:pt x="291656" y="111538"/>
                    <a:pt x="308610" y="103441"/>
                  </a:cubicBezTo>
                  <a:cubicBezTo>
                    <a:pt x="325469" y="125444"/>
                    <a:pt x="355473" y="145828"/>
                    <a:pt x="389763" y="169164"/>
                  </a:cubicBezTo>
                  <a:close/>
                  <a:moveTo>
                    <a:pt x="422338" y="888587"/>
                  </a:moveTo>
                  <a:cubicBezTo>
                    <a:pt x="416052" y="885158"/>
                    <a:pt x="410718" y="880301"/>
                    <a:pt x="406051" y="874014"/>
                  </a:cubicBezTo>
                  <a:cubicBezTo>
                    <a:pt x="376428" y="833247"/>
                    <a:pt x="390335" y="748760"/>
                    <a:pt x="390525" y="747903"/>
                  </a:cubicBezTo>
                  <a:cubicBezTo>
                    <a:pt x="393192" y="733235"/>
                    <a:pt x="385001" y="718947"/>
                    <a:pt x="371094" y="713708"/>
                  </a:cubicBezTo>
                  <a:lnTo>
                    <a:pt x="371094" y="713708"/>
                  </a:lnTo>
                  <a:cubicBezTo>
                    <a:pt x="301466" y="687800"/>
                    <a:pt x="318897" y="617506"/>
                    <a:pt x="319659" y="614553"/>
                  </a:cubicBezTo>
                  <a:cubicBezTo>
                    <a:pt x="321278" y="608171"/>
                    <a:pt x="320802" y="601409"/>
                    <a:pt x="318421" y="595503"/>
                  </a:cubicBezTo>
                  <a:cubicBezTo>
                    <a:pt x="318326" y="595408"/>
                    <a:pt x="313849" y="584073"/>
                    <a:pt x="305467" y="567309"/>
                  </a:cubicBezTo>
                  <a:cubicBezTo>
                    <a:pt x="332613" y="565214"/>
                    <a:pt x="362998" y="555879"/>
                    <a:pt x="379476" y="546164"/>
                  </a:cubicBezTo>
                  <a:cubicBezTo>
                    <a:pt x="399478" y="551021"/>
                    <a:pt x="481203" y="594741"/>
                    <a:pt x="495586" y="624554"/>
                  </a:cubicBezTo>
                  <a:cubicBezTo>
                    <a:pt x="515112" y="664940"/>
                    <a:pt x="564642" y="675132"/>
                    <a:pt x="598170" y="677132"/>
                  </a:cubicBezTo>
                  <a:cubicBezTo>
                    <a:pt x="595979" y="698373"/>
                    <a:pt x="585502" y="729996"/>
                    <a:pt x="546735" y="753809"/>
                  </a:cubicBezTo>
                  <a:cubicBezTo>
                    <a:pt x="482918" y="793051"/>
                    <a:pt x="442627" y="852297"/>
                    <a:pt x="422338" y="888587"/>
                  </a:cubicBezTo>
                  <a:close/>
                  <a:moveTo>
                    <a:pt x="106489" y="302228"/>
                  </a:moveTo>
                  <a:cubicBezTo>
                    <a:pt x="104299" y="321374"/>
                    <a:pt x="103727" y="341567"/>
                    <a:pt x="105061" y="360998"/>
                  </a:cubicBezTo>
                  <a:cubicBezTo>
                    <a:pt x="107442" y="397193"/>
                    <a:pt x="118586" y="462058"/>
                    <a:pt x="166021" y="489490"/>
                  </a:cubicBezTo>
                  <a:cubicBezTo>
                    <a:pt x="212788" y="516541"/>
                    <a:pt x="248888" y="590169"/>
                    <a:pt x="258128" y="610457"/>
                  </a:cubicBezTo>
                  <a:cubicBezTo>
                    <a:pt x="254032" y="638747"/>
                    <a:pt x="250127" y="718757"/>
                    <a:pt x="327088" y="760857"/>
                  </a:cubicBezTo>
                  <a:cubicBezTo>
                    <a:pt x="323660" y="798005"/>
                    <a:pt x="323660" y="859536"/>
                    <a:pt x="352616" y="904304"/>
                  </a:cubicBezTo>
                  <a:cubicBezTo>
                    <a:pt x="179546" y="844201"/>
                    <a:pt x="61341" y="680276"/>
                    <a:pt x="61341" y="494728"/>
                  </a:cubicBezTo>
                  <a:cubicBezTo>
                    <a:pt x="61341" y="427292"/>
                    <a:pt x="76867" y="361760"/>
                    <a:pt x="106489" y="3022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2C2F7D-BDEE-4BD0-AC37-21D8D2F1BFDE}"/>
                </a:ext>
              </a:extLst>
            </p:cNvPr>
            <p:cNvSpPr/>
            <p:nvPr/>
          </p:nvSpPr>
          <p:spPr>
            <a:xfrm>
              <a:off x="688181" y="3156367"/>
              <a:ext cx="1419796" cy="1419796"/>
            </a:xfrm>
            <a:custGeom>
              <a:avLst/>
              <a:gdLst>
                <a:gd name="connsiteX0" fmla="*/ 709898 w 1419796"/>
                <a:gd name="connsiteY0" fmla="*/ 0 h 1419796"/>
                <a:gd name="connsiteX1" fmla="*/ 390716 w 1419796"/>
                <a:gd name="connsiteY1" fmla="*/ 75629 h 1419796"/>
                <a:gd name="connsiteX2" fmla="*/ 377190 w 1419796"/>
                <a:gd name="connsiteY2" fmla="*/ 116777 h 1419796"/>
                <a:gd name="connsiteX3" fmla="*/ 418338 w 1419796"/>
                <a:gd name="connsiteY3" fmla="*/ 130397 h 1419796"/>
                <a:gd name="connsiteX4" fmla="*/ 709898 w 1419796"/>
                <a:gd name="connsiteY4" fmla="*/ 61341 h 1419796"/>
                <a:gd name="connsiteX5" fmla="*/ 1358456 w 1419796"/>
                <a:gd name="connsiteY5" fmla="*/ 709898 h 1419796"/>
                <a:gd name="connsiteX6" fmla="*/ 709898 w 1419796"/>
                <a:gd name="connsiteY6" fmla="*/ 1358456 h 1419796"/>
                <a:gd name="connsiteX7" fmla="*/ 61341 w 1419796"/>
                <a:gd name="connsiteY7" fmla="*/ 709898 h 1419796"/>
                <a:gd name="connsiteX8" fmla="*/ 138113 w 1419796"/>
                <a:gd name="connsiteY8" fmla="*/ 403479 h 1419796"/>
                <a:gd name="connsiteX9" fmla="*/ 125635 w 1419796"/>
                <a:gd name="connsiteY9" fmla="*/ 362045 h 1419796"/>
                <a:gd name="connsiteX10" fmla="*/ 84106 w 1419796"/>
                <a:gd name="connsiteY10" fmla="*/ 374523 h 1419796"/>
                <a:gd name="connsiteX11" fmla="*/ 0 w 1419796"/>
                <a:gd name="connsiteY11" fmla="*/ 709898 h 1419796"/>
                <a:gd name="connsiteX12" fmla="*/ 709898 w 1419796"/>
                <a:gd name="connsiteY12" fmla="*/ 1419797 h 1419796"/>
                <a:gd name="connsiteX13" fmla="*/ 1419797 w 1419796"/>
                <a:gd name="connsiteY13" fmla="*/ 709898 h 1419796"/>
                <a:gd name="connsiteX14" fmla="*/ 709898 w 1419796"/>
                <a:gd name="connsiteY14" fmla="*/ 0 h 1419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19796" h="1419796">
                  <a:moveTo>
                    <a:pt x="709898" y="0"/>
                  </a:moveTo>
                  <a:cubicBezTo>
                    <a:pt x="597694" y="0"/>
                    <a:pt x="490252" y="25432"/>
                    <a:pt x="390716" y="75629"/>
                  </a:cubicBezTo>
                  <a:cubicBezTo>
                    <a:pt x="375666" y="83249"/>
                    <a:pt x="369570" y="101727"/>
                    <a:pt x="377190" y="116777"/>
                  </a:cubicBezTo>
                  <a:cubicBezTo>
                    <a:pt x="384810" y="131826"/>
                    <a:pt x="403289" y="137922"/>
                    <a:pt x="418338" y="130397"/>
                  </a:cubicBezTo>
                  <a:cubicBezTo>
                    <a:pt x="509207" y="84582"/>
                    <a:pt x="607314" y="61341"/>
                    <a:pt x="709898" y="61341"/>
                  </a:cubicBezTo>
                  <a:cubicBezTo>
                    <a:pt x="1067562" y="61341"/>
                    <a:pt x="1358456" y="352330"/>
                    <a:pt x="1358456" y="709898"/>
                  </a:cubicBezTo>
                  <a:cubicBezTo>
                    <a:pt x="1358456" y="1067467"/>
                    <a:pt x="1067467" y="1358456"/>
                    <a:pt x="709898" y="1358456"/>
                  </a:cubicBezTo>
                  <a:cubicBezTo>
                    <a:pt x="352235" y="1358456"/>
                    <a:pt x="61341" y="1067467"/>
                    <a:pt x="61341" y="709898"/>
                  </a:cubicBezTo>
                  <a:cubicBezTo>
                    <a:pt x="61341" y="603028"/>
                    <a:pt x="87916" y="497015"/>
                    <a:pt x="138113" y="403479"/>
                  </a:cubicBezTo>
                  <a:cubicBezTo>
                    <a:pt x="146114" y="388620"/>
                    <a:pt x="140494" y="369951"/>
                    <a:pt x="125635" y="362045"/>
                  </a:cubicBezTo>
                  <a:cubicBezTo>
                    <a:pt x="110776" y="354044"/>
                    <a:pt x="92107" y="359664"/>
                    <a:pt x="84106" y="374523"/>
                  </a:cubicBezTo>
                  <a:cubicBezTo>
                    <a:pt x="29051" y="476917"/>
                    <a:pt x="0" y="592931"/>
                    <a:pt x="0" y="709898"/>
                  </a:cubicBezTo>
                  <a:cubicBezTo>
                    <a:pt x="0" y="1101281"/>
                    <a:pt x="318421" y="1419797"/>
                    <a:pt x="709898" y="1419797"/>
                  </a:cubicBezTo>
                  <a:cubicBezTo>
                    <a:pt x="1101376" y="1419797"/>
                    <a:pt x="1419797" y="1101376"/>
                    <a:pt x="1419797" y="709898"/>
                  </a:cubicBezTo>
                  <a:cubicBezTo>
                    <a:pt x="1419797" y="318421"/>
                    <a:pt x="1101281" y="0"/>
                    <a:pt x="7098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057BC8E-556A-4D3A-8E4F-C85095E38C61}"/>
                </a:ext>
              </a:extLst>
            </p:cNvPr>
            <p:cNvSpPr/>
            <p:nvPr/>
          </p:nvSpPr>
          <p:spPr>
            <a:xfrm>
              <a:off x="1551867" y="3990663"/>
              <a:ext cx="227863" cy="242694"/>
            </a:xfrm>
            <a:custGeom>
              <a:avLst/>
              <a:gdLst>
                <a:gd name="connsiteX0" fmla="*/ 3756 w 227863"/>
                <a:gd name="connsiteY0" fmla="*/ 226788 h 242694"/>
                <a:gd name="connsiteX1" fmla="*/ 30616 w 227863"/>
                <a:gd name="connsiteY1" fmla="*/ 242695 h 242694"/>
                <a:gd name="connsiteX2" fmla="*/ 45380 w 227863"/>
                <a:gd name="connsiteY2" fmla="*/ 238885 h 242694"/>
                <a:gd name="connsiteX3" fmla="*/ 225212 w 227863"/>
                <a:gd name="connsiteY3" fmla="*/ 43051 h 242694"/>
                <a:gd name="connsiteX4" fmla="*/ 225783 w 227863"/>
                <a:gd name="connsiteY4" fmla="*/ 19619 h 242694"/>
                <a:gd name="connsiteX5" fmla="*/ 209496 w 227863"/>
                <a:gd name="connsiteY5" fmla="*/ 2570 h 242694"/>
                <a:gd name="connsiteX6" fmla="*/ 169110 w 227863"/>
                <a:gd name="connsiteY6" fmla="*/ 18286 h 242694"/>
                <a:gd name="connsiteX7" fmla="*/ 15852 w 227863"/>
                <a:gd name="connsiteY7" fmla="*/ 185164 h 242694"/>
                <a:gd name="connsiteX8" fmla="*/ 3756 w 227863"/>
                <a:gd name="connsiteY8" fmla="*/ 226788 h 24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863" h="242694">
                  <a:moveTo>
                    <a:pt x="3756" y="226788"/>
                  </a:moveTo>
                  <a:cubicBezTo>
                    <a:pt x="9185" y="236599"/>
                    <a:pt x="19472" y="242695"/>
                    <a:pt x="30616" y="242695"/>
                  </a:cubicBezTo>
                  <a:cubicBezTo>
                    <a:pt x="35760" y="242695"/>
                    <a:pt x="40808" y="241361"/>
                    <a:pt x="45380" y="238885"/>
                  </a:cubicBezTo>
                  <a:cubicBezTo>
                    <a:pt x="124723" y="195260"/>
                    <a:pt x="188636" y="125728"/>
                    <a:pt x="225212" y="43051"/>
                  </a:cubicBezTo>
                  <a:cubicBezTo>
                    <a:pt x="228546" y="35526"/>
                    <a:pt x="228736" y="27239"/>
                    <a:pt x="225783" y="19619"/>
                  </a:cubicBezTo>
                  <a:cubicBezTo>
                    <a:pt x="222831" y="11999"/>
                    <a:pt x="217020" y="5903"/>
                    <a:pt x="209496" y="2570"/>
                  </a:cubicBezTo>
                  <a:cubicBezTo>
                    <a:pt x="194065" y="-4193"/>
                    <a:pt x="175968" y="2855"/>
                    <a:pt x="169110" y="18286"/>
                  </a:cubicBezTo>
                  <a:cubicBezTo>
                    <a:pt x="137963" y="88771"/>
                    <a:pt x="83480" y="148016"/>
                    <a:pt x="15852" y="185164"/>
                  </a:cubicBezTo>
                  <a:cubicBezTo>
                    <a:pt x="1089" y="193260"/>
                    <a:pt x="-4340" y="211929"/>
                    <a:pt x="3756" y="2267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615A12A-4042-4F63-A584-08DF4D9E99BC}"/>
              </a:ext>
            </a:extLst>
          </p:cNvPr>
          <p:cNvSpPr txBox="1"/>
          <p:nvPr/>
        </p:nvSpPr>
        <p:spPr>
          <a:xfrm>
            <a:off x="777006" y="2697166"/>
            <a:ext cx="1024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+mj-lt"/>
              </a:rPr>
              <a:t>2020</a:t>
            </a:r>
            <a:endParaRPr lang="en-ID" sz="13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439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6" grpId="0" animBg="1"/>
      <p:bldP spid="7" grpId="0" animBg="1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/>
      <p:bldP spid="27" grpId="0"/>
      <p:bldP spid="28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D5F7FA8C-7595-4754-BFAA-823D46760EE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" r="50000"/>
          <a:stretch>
            <a:fillRect/>
          </a:stretch>
        </p:blipFill>
        <p:spPr>
          <a:xfrm>
            <a:off x="617221" y="0"/>
            <a:ext cx="3954780" cy="6858000"/>
          </a:xfrm>
          <a:custGeom>
            <a:avLst/>
            <a:gdLst>
              <a:gd name="connsiteX0" fmla="*/ 0 w 3954780"/>
              <a:gd name="connsiteY0" fmla="*/ 0 h 6858000"/>
              <a:gd name="connsiteX1" fmla="*/ 3954780 w 3954780"/>
              <a:gd name="connsiteY1" fmla="*/ 0 h 6858000"/>
              <a:gd name="connsiteX2" fmla="*/ 3954780 w 3954780"/>
              <a:gd name="connsiteY2" fmla="*/ 6858000 h 6858000"/>
              <a:gd name="connsiteX3" fmla="*/ 0 w 395478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4780" h="6858000">
                <a:moveTo>
                  <a:pt x="0" y="0"/>
                </a:moveTo>
                <a:lnTo>
                  <a:pt x="3954780" y="0"/>
                </a:lnTo>
                <a:lnTo>
                  <a:pt x="395478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0CF4A62-5AE3-4FE0-8793-B3D8B911A2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Clarissa Diana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9DEAF9-D034-44F2-BA9B-2286972BE55F}"/>
              </a:ext>
            </a:extLst>
          </p:cNvPr>
          <p:cNvSpPr/>
          <p:nvPr/>
        </p:nvSpPr>
        <p:spPr>
          <a:xfrm>
            <a:off x="1620297" y="4931591"/>
            <a:ext cx="3954780" cy="1927141"/>
          </a:xfrm>
          <a:prstGeom prst="rect">
            <a:avLst/>
          </a:prstGeom>
          <a:solidFill>
            <a:schemeClr val="tx2">
              <a:lumMod val="7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D22291-B0C2-47EC-8DF0-E8355D484E96}"/>
              </a:ext>
            </a:extLst>
          </p:cNvPr>
          <p:cNvSpPr txBox="1"/>
          <p:nvPr/>
        </p:nvSpPr>
        <p:spPr>
          <a:xfrm rot="16200000">
            <a:off x="-755779" y="3290501"/>
            <a:ext cx="211544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 R O F I L   A S T R O N A U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57BA61-0D4B-47AF-AF52-24B2B6A4E64B}"/>
              </a:ext>
            </a:extLst>
          </p:cNvPr>
          <p:cNvSpPr txBox="1"/>
          <p:nvPr/>
        </p:nvSpPr>
        <p:spPr>
          <a:xfrm>
            <a:off x="5408057" y="1951831"/>
            <a:ext cx="1562988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 </a:t>
            </a:r>
            <a:r>
              <a:rPr lang="en-US" sz="825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profil</a:t>
            </a:r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Astronaut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A9C1F3-9CE1-4DC9-8E80-EE0A1EFFC2A2}"/>
              </a:ext>
            </a:extLst>
          </p:cNvPr>
          <p:cNvSpPr txBox="1"/>
          <p:nvPr/>
        </p:nvSpPr>
        <p:spPr>
          <a:xfrm>
            <a:off x="2389540" y="5896560"/>
            <a:ext cx="10843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23.635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BF89DC-CCDB-40D1-BB3B-F20CD1D36F60}"/>
              </a:ext>
            </a:extLst>
          </p:cNvPr>
          <p:cNvSpPr txBox="1"/>
          <p:nvPr/>
        </p:nvSpPr>
        <p:spPr>
          <a:xfrm>
            <a:off x="2404228" y="6253144"/>
            <a:ext cx="9736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Time exploring</a:t>
            </a:r>
            <a:endParaRPr lang="en-ID" sz="75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E32E69-402A-4EC0-BF1F-8B047DBED90D}"/>
              </a:ext>
            </a:extLst>
          </p:cNvPr>
          <p:cNvSpPr txBox="1"/>
          <p:nvPr/>
        </p:nvSpPr>
        <p:spPr>
          <a:xfrm>
            <a:off x="3946370" y="5896560"/>
            <a:ext cx="10843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3"/>
                </a:solidFill>
                <a:latin typeface="+mj-lt"/>
              </a:rPr>
              <a:t>12.635</a:t>
            </a:r>
            <a:endParaRPr lang="en-ID" sz="21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167D9D-40AF-4CBC-A155-EFAF0DBBE7FE}"/>
              </a:ext>
            </a:extLst>
          </p:cNvPr>
          <p:cNvSpPr txBox="1"/>
          <p:nvPr/>
        </p:nvSpPr>
        <p:spPr>
          <a:xfrm>
            <a:off x="3961057" y="6253144"/>
            <a:ext cx="108433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Experience point</a:t>
            </a:r>
            <a:endParaRPr lang="en-ID" sz="75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72B41F-74E0-4E58-9606-35BE555E98F4}"/>
              </a:ext>
            </a:extLst>
          </p:cNvPr>
          <p:cNvSpPr txBox="1"/>
          <p:nvPr/>
        </p:nvSpPr>
        <p:spPr>
          <a:xfrm>
            <a:off x="2093691" y="5554809"/>
            <a:ext cx="30103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362415-DC2A-49F6-91D5-45D2A2D3A448}"/>
              </a:ext>
            </a:extLst>
          </p:cNvPr>
          <p:cNvSpPr txBox="1"/>
          <p:nvPr/>
        </p:nvSpPr>
        <p:spPr>
          <a:xfrm>
            <a:off x="2093691" y="529891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8527B1-2241-4A5D-9B8C-A56774698127}"/>
              </a:ext>
            </a:extLst>
          </p:cNvPr>
          <p:cNvGrpSpPr/>
          <p:nvPr/>
        </p:nvGrpSpPr>
        <p:grpSpPr>
          <a:xfrm>
            <a:off x="2146469" y="5989897"/>
            <a:ext cx="162256" cy="183731"/>
            <a:chOff x="5615542" y="1744512"/>
            <a:chExt cx="216341" cy="2449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9EB6926-4F98-4C9D-84A1-45F5083215B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49F389-7584-4274-9569-F3555C402019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CDC6A6D-DC4F-4657-9704-A2E88B9EA915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D004AE8-811B-466E-85A2-52A4D017E96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EFC0B34-D3C1-4763-B56E-4C0609330B49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B7FAF94-3750-436E-9D73-B8CE7DC9FB7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8" name="Graphic 725" descr="Send">
            <a:extLst>
              <a:ext uri="{FF2B5EF4-FFF2-40B4-BE49-F238E27FC236}">
                <a16:creationId xmlns:a16="http://schemas.microsoft.com/office/drawing/2014/main" id="{6C64CDB1-FCD0-4C16-9BE3-8DCE216581DE}"/>
              </a:ext>
            </a:extLst>
          </p:cNvPr>
          <p:cNvSpPr/>
          <p:nvPr/>
        </p:nvSpPr>
        <p:spPr>
          <a:xfrm>
            <a:off x="3726575" y="6009384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325314-EB77-449D-A915-43AF79EF8726}"/>
              </a:ext>
            </a:extLst>
          </p:cNvPr>
          <p:cNvSpPr/>
          <p:nvPr/>
        </p:nvSpPr>
        <p:spPr>
          <a:xfrm>
            <a:off x="1366355" y="6350115"/>
            <a:ext cx="507885" cy="507885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819549-5FE6-4610-B3D4-97F915433DC5}"/>
              </a:ext>
            </a:extLst>
          </p:cNvPr>
          <p:cNvSpPr txBox="1"/>
          <p:nvPr/>
        </p:nvSpPr>
        <p:spPr>
          <a:xfrm>
            <a:off x="5408057" y="2163534"/>
            <a:ext cx="3017486" cy="17312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215766F-597E-4391-91FC-8D3FB7694E54}"/>
              </a:ext>
            </a:extLst>
          </p:cNvPr>
          <p:cNvGrpSpPr/>
          <p:nvPr/>
        </p:nvGrpSpPr>
        <p:grpSpPr>
          <a:xfrm>
            <a:off x="5575078" y="4932597"/>
            <a:ext cx="507764" cy="976505"/>
            <a:chOff x="8659907" y="4483148"/>
            <a:chExt cx="677019" cy="130200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C1029D-B0A8-44FA-B583-9E24C6905EAC}"/>
                </a:ext>
              </a:extLst>
            </p:cNvPr>
            <p:cNvSpPr/>
            <p:nvPr/>
          </p:nvSpPr>
          <p:spPr>
            <a:xfrm>
              <a:off x="8659907" y="4483148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Graphic 121">
              <a:extLst>
                <a:ext uri="{FF2B5EF4-FFF2-40B4-BE49-F238E27FC236}">
                  <a16:creationId xmlns:a16="http://schemas.microsoft.com/office/drawing/2014/main" id="{6FF2F97A-67AE-494C-8975-19E8AB387A07}"/>
                </a:ext>
              </a:extLst>
            </p:cNvPr>
            <p:cNvSpPr/>
            <p:nvPr/>
          </p:nvSpPr>
          <p:spPr>
            <a:xfrm rot="8100000">
              <a:off x="8913831" y="5072995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443398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  <p:bldP spid="11" grpId="0" animBg="1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8" grpId="0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AE05735-8657-4DFF-AF41-AADF64417A84}"/>
              </a:ext>
            </a:extLst>
          </p:cNvPr>
          <p:cNvSpPr/>
          <p:nvPr/>
        </p:nvSpPr>
        <p:spPr>
          <a:xfrm>
            <a:off x="1" y="-2810"/>
            <a:ext cx="2230734" cy="686081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707D20C-AE4F-45AC-9A7E-B485ADEDE403}"/>
              </a:ext>
            </a:extLst>
          </p:cNvPr>
          <p:cNvSpPr/>
          <p:nvPr/>
        </p:nvSpPr>
        <p:spPr>
          <a:xfrm>
            <a:off x="0" y="3169499"/>
            <a:ext cx="2230735" cy="36793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0" name="PpHolder3">
            <a:extLst>
              <a:ext uri="{FF2B5EF4-FFF2-40B4-BE49-F238E27FC236}">
                <a16:creationId xmlns:a16="http://schemas.microsoft.com/office/drawing/2014/main" id="{971671E8-F4E8-437E-9EB4-3BFFD7BA25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6" r="38681"/>
          <a:stretch>
            <a:fillRect/>
          </a:stretch>
        </p:blipFill>
        <p:spPr>
          <a:xfrm>
            <a:off x="2230739" y="0"/>
            <a:ext cx="3376245" cy="6858000"/>
          </a:xfrm>
          <a:custGeom>
            <a:avLst/>
            <a:gdLst>
              <a:gd name="connsiteX0" fmla="*/ 0 w 3376245"/>
              <a:gd name="connsiteY0" fmla="*/ 0 h 6858000"/>
              <a:gd name="connsiteX1" fmla="*/ 3376245 w 3376245"/>
              <a:gd name="connsiteY1" fmla="*/ 0 h 6858000"/>
              <a:gd name="connsiteX2" fmla="*/ 3376245 w 3376245"/>
              <a:gd name="connsiteY2" fmla="*/ 6858000 h 6858000"/>
              <a:gd name="connsiteX3" fmla="*/ 0 w 33762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6245" h="6858000">
                <a:moveTo>
                  <a:pt x="0" y="0"/>
                </a:moveTo>
                <a:lnTo>
                  <a:pt x="3376245" y="0"/>
                </a:lnTo>
                <a:lnTo>
                  <a:pt x="3376245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D6F2EA1-C0A2-41AB-9D04-088C35CA24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F10233-2A9F-4D56-87A4-ACFC84CD8A63}"/>
              </a:ext>
            </a:extLst>
          </p:cNvPr>
          <p:cNvSpPr/>
          <p:nvPr/>
        </p:nvSpPr>
        <p:spPr>
          <a:xfrm>
            <a:off x="0" y="-281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9E874D-11CF-47C7-B5A3-F690D203A6AB}"/>
              </a:ext>
            </a:extLst>
          </p:cNvPr>
          <p:cNvGrpSpPr/>
          <p:nvPr/>
        </p:nvGrpSpPr>
        <p:grpSpPr>
          <a:xfrm>
            <a:off x="208145" y="205007"/>
            <a:ext cx="200930" cy="201587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9F1E363-D460-4360-86F4-C2D0065C4AB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DE47C65-B428-4B2E-A8AA-83C7B8F8E1D1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126084C-9DB7-4595-BC97-98067C47E018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AD1CB3D-F73D-4F13-AD37-D91C86733F1B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6045E71-9A6D-4B67-84FD-ABD2E7C0DA65}"/>
              </a:ext>
            </a:extLst>
          </p:cNvPr>
          <p:cNvSpPr txBox="1"/>
          <p:nvPr/>
        </p:nvSpPr>
        <p:spPr>
          <a:xfrm>
            <a:off x="6247561" y="2390444"/>
            <a:ext cx="2230736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950808-A30C-47B9-9323-0ECC7A0B6F97}"/>
              </a:ext>
            </a:extLst>
          </p:cNvPr>
          <p:cNvGrpSpPr/>
          <p:nvPr/>
        </p:nvGrpSpPr>
        <p:grpSpPr>
          <a:xfrm>
            <a:off x="1565032" y="4664001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7AE8534-3885-4607-907A-741C305B246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CC7F8A4-98F9-463B-A9E8-EA788917181C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64FAAD8-9C3F-493D-AD18-2172A575F157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8D14BDC-D9B4-4847-8F9D-5B81444D086B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F30A391-5F21-4C42-9ED8-AF9A92B1AB3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348F1CE-3BB1-4353-8AFE-66F412AAF10F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5D7F905-2C42-4CA4-99FA-AEE042984F3D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106764-4E73-4080-B9C8-D56388007065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09AB8A7F-EE3F-4DD0-BA2E-FF91ACED0E31}"/>
              </a:ext>
            </a:extLst>
          </p:cNvPr>
          <p:cNvSpPr/>
          <p:nvPr/>
        </p:nvSpPr>
        <p:spPr>
          <a:xfrm>
            <a:off x="2229645" y="0"/>
            <a:ext cx="442648" cy="4426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4F34FD-6FCC-480B-8BAF-8DB17409466C}"/>
              </a:ext>
            </a:extLst>
          </p:cNvPr>
          <p:cNvSpPr/>
          <p:nvPr/>
        </p:nvSpPr>
        <p:spPr>
          <a:xfrm>
            <a:off x="2672293" y="436458"/>
            <a:ext cx="814562" cy="81456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FD176B-6D98-4561-A7BE-13A0836A1E87}"/>
              </a:ext>
            </a:extLst>
          </p:cNvPr>
          <p:cNvSpPr txBox="1"/>
          <p:nvPr/>
        </p:nvSpPr>
        <p:spPr>
          <a:xfrm>
            <a:off x="407764" y="2336391"/>
            <a:ext cx="148383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BA90EF-69B7-40B7-A9CC-8F448B96DAA7}"/>
              </a:ext>
            </a:extLst>
          </p:cNvPr>
          <p:cNvSpPr txBox="1"/>
          <p:nvPr/>
        </p:nvSpPr>
        <p:spPr>
          <a:xfrm>
            <a:off x="690728" y="2799361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Space &amp; Rocket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807A85E-3F6B-458A-B21D-2E949FD21D40}"/>
              </a:ext>
            </a:extLst>
          </p:cNvPr>
          <p:cNvGrpSpPr/>
          <p:nvPr/>
        </p:nvGrpSpPr>
        <p:grpSpPr>
          <a:xfrm>
            <a:off x="493054" y="2832484"/>
            <a:ext cx="141505" cy="141505"/>
            <a:chOff x="1898036" y="1576471"/>
            <a:chExt cx="1150544" cy="115054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F7295B2-A5DD-4967-8DF1-FBE46055FD5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77880B1-2117-46BC-8839-1CACEF5AEF5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631932C-AFBF-42C1-8EA8-0FD3ACD8A43B}"/>
              </a:ext>
            </a:extLst>
          </p:cNvPr>
          <p:cNvSpPr txBox="1"/>
          <p:nvPr/>
        </p:nvSpPr>
        <p:spPr>
          <a:xfrm>
            <a:off x="690728" y="3232983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Astronauts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70E9D40-4949-4F77-B26F-DA288D2BB8ED}"/>
              </a:ext>
            </a:extLst>
          </p:cNvPr>
          <p:cNvGrpSpPr/>
          <p:nvPr/>
        </p:nvGrpSpPr>
        <p:grpSpPr>
          <a:xfrm>
            <a:off x="493054" y="3266106"/>
            <a:ext cx="141505" cy="141505"/>
            <a:chOff x="1898036" y="1576471"/>
            <a:chExt cx="1150544" cy="115054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8E75629-9ABD-4B0C-AB44-A075C75E5E54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1BD83C9-3C01-46A7-A351-482893A59091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DBABF9D0-F72E-4027-8BDC-40BB8354E09E}"/>
              </a:ext>
            </a:extLst>
          </p:cNvPr>
          <p:cNvSpPr txBox="1"/>
          <p:nvPr/>
        </p:nvSpPr>
        <p:spPr>
          <a:xfrm>
            <a:off x="690728" y="3666605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Galaxy &amp; Planets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BA05515-8F8D-417A-B599-6FFC6D69B0ED}"/>
              </a:ext>
            </a:extLst>
          </p:cNvPr>
          <p:cNvGrpSpPr/>
          <p:nvPr/>
        </p:nvGrpSpPr>
        <p:grpSpPr>
          <a:xfrm>
            <a:off x="493054" y="3699728"/>
            <a:ext cx="141505" cy="141505"/>
            <a:chOff x="1898036" y="1576471"/>
            <a:chExt cx="1150544" cy="1150542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185AE0F-4BC4-4486-93A3-FEA27513D8F6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D2FC936-7626-43F3-9047-0B8B279511DB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425B2E5-20D4-4C99-89D5-B5328CB96042}"/>
              </a:ext>
            </a:extLst>
          </p:cNvPr>
          <p:cNvSpPr txBox="1"/>
          <p:nvPr/>
        </p:nvSpPr>
        <p:spPr>
          <a:xfrm>
            <a:off x="690728" y="4100227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Science &amp; Tech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1C48010-4482-451E-8024-9A84AFEC9A18}"/>
              </a:ext>
            </a:extLst>
          </p:cNvPr>
          <p:cNvGrpSpPr/>
          <p:nvPr/>
        </p:nvGrpSpPr>
        <p:grpSpPr>
          <a:xfrm>
            <a:off x="493054" y="4133350"/>
            <a:ext cx="141505" cy="141505"/>
            <a:chOff x="1898036" y="1576471"/>
            <a:chExt cx="1150544" cy="1150542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1C4FA5A-AC26-4899-B0E7-5A0431B9740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71DC3D3-8B15-4812-AF48-22CF330243EC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87417B42-B7BE-42C4-B768-D853231F932F}"/>
              </a:ext>
            </a:extLst>
          </p:cNvPr>
          <p:cNvSpPr txBox="1"/>
          <p:nvPr/>
        </p:nvSpPr>
        <p:spPr>
          <a:xfrm>
            <a:off x="690728" y="4533849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Etcetera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8058A61-699B-48C6-971F-A0D8223B6078}"/>
              </a:ext>
            </a:extLst>
          </p:cNvPr>
          <p:cNvGrpSpPr/>
          <p:nvPr/>
        </p:nvGrpSpPr>
        <p:grpSpPr>
          <a:xfrm>
            <a:off x="493054" y="4566972"/>
            <a:ext cx="141505" cy="141505"/>
            <a:chOff x="1898036" y="1576471"/>
            <a:chExt cx="1150544" cy="115054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FC2BF6F-64C7-4161-9625-AD3B6F3A1652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649A5D5-B7C3-4D9B-9E25-1F3FAA18161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039120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5" grpId="0" animBg="1"/>
      <p:bldP spid="15" grpId="0" build="p"/>
      <p:bldP spid="7" grpId="0" animBg="1"/>
      <p:bldP spid="16" grpId="0"/>
      <p:bldP spid="26" grpId="0" animBg="1"/>
      <p:bldP spid="27" grpId="0" animBg="1"/>
      <p:bldP spid="30" grpId="0"/>
      <p:bldP spid="29" grpId="0"/>
      <p:bldP spid="56" grpId="0"/>
      <p:bldP spid="61" grpId="0"/>
      <p:bldP spid="66" grpId="0"/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D6D7D9F3-15B1-42D7-BAF4-58704ADABDD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118"/>
          <a:stretch>
            <a:fillRect/>
          </a:stretch>
        </p:blipFill>
        <p:spPr>
          <a:xfrm>
            <a:off x="0" y="0"/>
            <a:ext cx="9144000" cy="4655374"/>
          </a:xfrm>
          <a:custGeom>
            <a:avLst/>
            <a:gdLst>
              <a:gd name="connsiteX0" fmla="*/ 0 w 9144000"/>
              <a:gd name="connsiteY0" fmla="*/ 0 h 4655374"/>
              <a:gd name="connsiteX1" fmla="*/ 9144000 w 9144000"/>
              <a:gd name="connsiteY1" fmla="*/ 0 h 4655374"/>
              <a:gd name="connsiteX2" fmla="*/ 9144000 w 9144000"/>
              <a:gd name="connsiteY2" fmla="*/ 4655374 h 4655374"/>
              <a:gd name="connsiteX3" fmla="*/ 0 w 9144000"/>
              <a:gd name="connsiteY3" fmla="*/ 4655374 h 46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655374">
                <a:moveTo>
                  <a:pt x="0" y="0"/>
                </a:moveTo>
                <a:lnTo>
                  <a:pt x="9144000" y="0"/>
                </a:lnTo>
                <a:lnTo>
                  <a:pt x="9144000" y="4655374"/>
                </a:lnTo>
                <a:lnTo>
                  <a:pt x="0" y="4655374"/>
                </a:lnTo>
                <a:close/>
              </a:path>
            </a:pathLst>
          </a:custGeom>
        </p:spPr>
      </p:pic>
      <p:pic>
        <p:nvPicPr>
          <p:cNvPr id="34" name="PpHolder2">
            <a:extLst>
              <a:ext uri="{FF2B5EF4-FFF2-40B4-BE49-F238E27FC236}">
                <a16:creationId xmlns:a16="http://schemas.microsoft.com/office/drawing/2014/main" id="{E62340DF-96C8-4D0C-8E6B-0355939E4A1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2" t="5970" r="46719" b="16456"/>
          <a:stretch>
            <a:fillRect/>
          </a:stretch>
        </p:blipFill>
        <p:spPr>
          <a:xfrm>
            <a:off x="438150" y="409405"/>
            <a:ext cx="4433888" cy="5320018"/>
          </a:xfrm>
          <a:custGeom>
            <a:avLst/>
            <a:gdLst>
              <a:gd name="connsiteX0" fmla="*/ 0 w 4433888"/>
              <a:gd name="connsiteY0" fmla="*/ 0 h 5320018"/>
              <a:gd name="connsiteX1" fmla="*/ 4433888 w 4433888"/>
              <a:gd name="connsiteY1" fmla="*/ 0 h 5320018"/>
              <a:gd name="connsiteX2" fmla="*/ 4433888 w 4433888"/>
              <a:gd name="connsiteY2" fmla="*/ 5320018 h 5320018"/>
              <a:gd name="connsiteX3" fmla="*/ 0 w 4433888"/>
              <a:gd name="connsiteY3" fmla="*/ 5320018 h 532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3888" h="5320018">
                <a:moveTo>
                  <a:pt x="0" y="0"/>
                </a:moveTo>
                <a:lnTo>
                  <a:pt x="4433888" y="0"/>
                </a:lnTo>
                <a:lnTo>
                  <a:pt x="4433888" y="5320018"/>
                </a:lnTo>
                <a:lnTo>
                  <a:pt x="0" y="5320018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00B8C42-B721-4643-94E9-B568AA05591D}"/>
              </a:ext>
            </a:extLst>
          </p:cNvPr>
          <p:cNvSpPr/>
          <p:nvPr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B987FE-B1D3-4992-A8AA-EE9C9CC7E95D}"/>
              </a:ext>
            </a:extLst>
          </p:cNvPr>
          <p:cNvGrpSpPr/>
          <p:nvPr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6B0EAA-F6AA-499F-BE51-4BF08940EA2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B5B94EB-FCA5-4CAC-BE87-A053B7D86083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3E13B06-9F9B-48B8-A78E-E4BB70F99AE2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2AFFBDD-419C-42A1-895D-273426A8F65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7C4892C-5CF0-493D-B87B-CC908DD92ACC}"/>
              </a:ext>
            </a:extLst>
          </p:cNvPr>
          <p:cNvSpPr/>
          <p:nvPr/>
        </p:nvSpPr>
        <p:spPr>
          <a:xfrm>
            <a:off x="5131923" y="5107619"/>
            <a:ext cx="282452" cy="28245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9D75A3-F1F7-4AA7-9AA1-7A769171D36B}"/>
              </a:ext>
            </a:extLst>
          </p:cNvPr>
          <p:cNvSpPr/>
          <p:nvPr/>
        </p:nvSpPr>
        <p:spPr>
          <a:xfrm>
            <a:off x="4612153" y="5386121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3217C5-B3EC-40A5-8D5C-8A17EB475B80}"/>
              </a:ext>
            </a:extLst>
          </p:cNvPr>
          <p:cNvSpPr/>
          <p:nvPr/>
        </p:nvSpPr>
        <p:spPr>
          <a:xfrm>
            <a:off x="2295525" y="2216572"/>
            <a:ext cx="5607541" cy="1819275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B2E329-61D5-4835-8EC8-2E3718E43BCB}"/>
              </a:ext>
            </a:extLst>
          </p:cNvPr>
          <p:cNvSpPr txBox="1"/>
          <p:nvPr/>
        </p:nvSpPr>
        <p:spPr>
          <a:xfrm>
            <a:off x="5665331" y="5617833"/>
            <a:ext cx="285478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8FAB5C-EE47-4E97-8B4C-4A058C779F4A}"/>
              </a:ext>
            </a:extLst>
          </p:cNvPr>
          <p:cNvSpPr txBox="1"/>
          <p:nvPr/>
        </p:nvSpPr>
        <p:spPr>
          <a:xfrm>
            <a:off x="5665331" y="5125062"/>
            <a:ext cx="28547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Hardwork</a:t>
            </a:r>
            <a:r>
              <a:rPr lang="en-US" sz="1350" b="1" dirty="0">
                <a:solidFill>
                  <a:schemeClr val="accent1"/>
                </a:solidFill>
                <a:latin typeface="+mj-lt"/>
              </a:rPr>
              <a:t> and consistency is a good thing to got success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EA8532-0ABF-429A-B54C-42D12A99B438}"/>
              </a:ext>
            </a:extLst>
          </p:cNvPr>
          <p:cNvSpPr/>
          <p:nvPr/>
        </p:nvSpPr>
        <p:spPr>
          <a:xfrm>
            <a:off x="0" y="6613411"/>
            <a:ext cx="244589" cy="2445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BFEB0-D7A7-450A-9132-60C16905F71E}"/>
              </a:ext>
            </a:extLst>
          </p:cNvPr>
          <p:cNvSpPr txBox="1"/>
          <p:nvPr/>
        </p:nvSpPr>
        <p:spPr>
          <a:xfrm>
            <a:off x="5665331" y="549275"/>
            <a:ext cx="285478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385DB1-6EED-4E23-AC54-50E4B69B370D}"/>
              </a:ext>
            </a:extLst>
          </p:cNvPr>
          <p:cNvSpPr txBox="1"/>
          <p:nvPr/>
        </p:nvSpPr>
        <p:spPr>
          <a:xfrm>
            <a:off x="2949285" y="2980477"/>
            <a:ext cx="39430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811B4FE-4A79-48E6-8A49-CFDBDED01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5530A0-CBFC-4DA2-BC60-CCCB4E186E71}"/>
              </a:ext>
            </a:extLst>
          </p:cNvPr>
          <p:cNvGrpSpPr/>
          <p:nvPr/>
        </p:nvGrpSpPr>
        <p:grpSpPr>
          <a:xfrm>
            <a:off x="7395302" y="2216572"/>
            <a:ext cx="507764" cy="976505"/>
            <a:chOff x="9860402" y="2085847"/>
            <a:chExt cx="677019" cy="130200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BF3C7E4-0ECC-4BB3-A689-3DCD0AB2500C}"/>
                </a:ext>
              </a:extLst>
            </p:cNvPr>
            <p:cNvSpPr/>
            <p:nvPr/>
          </p:nvSpPr>
          <p:spPr>
            <a:xfrm>
              <a:off x="9860402" y="2085847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Graphic 121">
              <a:extLst>
                <a:ext uri="{FF2B5EF4-FFF2-40B4-BE49-F238E27FC236}">
                  <a16:creationId xmlns:a16="http://schemas.microsoft.com/office/drawing/2014/main" id="{3BB1D18C-3DFE-4E53-8CAE-7231960D45D1}"/>
                </a:ext>
              </a:extLst>
            </p:cNvPr>
            <p:cNvSpPr/>
            <p:nvPr/>
          </p:nvSpPr>
          <p:spPr>
            <a:xfrm rot="8100000">
              <a:off x="10114326" y="2675694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330124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9" grpId="0" animBg="1"/>
      <p:bldP spid="20" grpId="0" animBg="1"/>
      <p:bldP spid="21" grpId="0"/>
      <p:bldP spid="22" grpId="0"/>
      <p:bldP spid="23" grpId="0" animBg="1"/>
      <p:bldP spid="24" grpId="0"/>
      <p:bldP spid="25" grpId="0"/>
      <p:bldP spid="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0D1ADD-8838-4F96-8197-412144000E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</p:txBody>
      </p:sp>
      <p:pic>
        <p:nvPicPr>
          <p:cNvPr id="31" name="PpHolder2">
            <a:extLst>
              <a:ext uri="{FF2B5EF4-FFF2-40B4-BE49-F238E27FC236}">
                <a16:creationId xmlns:a16="http://schemas.microsoft.com/office/drawing/2014/main" id="{F636B5A3-8B6D-426B-8E1F-6EFFD380E4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27" t="33522" r="45269" b="22909"/>
          <a:stretch>
            <a:fillRect/>
          </a:stretch>
        </p:blipFill>
        <p:spPr>
          <a:xfrm>
            <a:off x="3312573" y="2298912"/>
            <a:ext cx="1691999" cy="2987999"/>
          </a:xfrm>
          <a:custGeom>
            <a:avLst/>
            <a:gdLst>
              <a:gd name="connsiteX0" fmla="*/ 0 w 1691999"/>
              <a:gd name="connsiteY0" fmla="*/ 0 h 2987999"/>
              <a:gd name="connsiteX1" fmla="*/ 1691999 w 1691999"/>
              <a:gd name="connsiteY1" fmla="*/ 0 h 2987999"/>
              <a:gd name="connsiteX2" fmla="*/ 1691999 w 1691999"/>
              <a:gd name="connsiteY2" fmla="*/ 2987999 h 2987999"/>
              <a:gd name="connsiteX3" fmla="*/ 0 w 1691999"/>
              <a:gd name="connsiteY3" fmla="*/ 2987999 h 298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1999" h="2987999">
                <a:moveTo>
                  <a:pt x="0" y="0"/>
                </a:moveTo>
                <a:lnTo>
                  <a:pt x="1691999" y="0"/>
                </a:lnTo>
                <a:lnTo>
                  <a:pt x="1691999" y="2987999"/>
                </a:lnTo>
                <a:lnTo>
                  <a:pt x="0" y="2987999"/>
                </a:lnTo>
                <a:close/>
              </a:path>
            </a:pathLst>
          </a:custGeom>
        </p:spPr>
      </p:pic>
      <p:pic>
        <p:nvPicPr>
          <p:cNvPr id="28" name="PpHolder3">
            <a:extLst>
              <a:ext uri="{FF2B5EF4-FFF2-40B4-BE49-F238E27FC236}">
                <a16:creationId xmlns:a16="http://schemas.microsoft.com/office/drawing/2014/main" id="{3455C209-7A7A-4788-BB0C-F596AA9AD4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63" t="33522" r="26033" b="22909"/>
          <a:stretch>
            <a:fillRect/>
          </a:stretch>
        </p:blipFill>
        <p:spPr>
          <a:xfrm>
            <a:off x="5071497" y="2298912"/>
            <a:ext cx="1692000" cy="2987999"/>
          </a:xfrm>
          <a:custGeom>
            <a:avLst/>
            <a:gdLst>
              <a:gd name="connsiteX0" fmla="*/ 0 w 1692000"/>
              <a:gd name="connsiteY0" fmla="*/ 0 h 2987999"/>
              <a:gd name="connsiteX1" fmla="*/ 1692000 w 1692000"/>
              <a:gd name="connsiteY1" fmla="*/ 0 h 2987999"/>
              <a:gd name="connsiteX2" fmla="*/ 1692000 w 1692000"/>
              <a:gd name="connsiteY2" fmla="*/ 2987999 h 2987999"/>
              <a:gd name="connsiteX3" fmla="*/ 0 w 1692000"/>
              <a:gd name="connsiteY3" fmla="*/ 2987999 h 298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7999">
                <a:moveTo>
                  <a:pt x="0" y="0"/>
                </a:moveTo>
                <a:lnTo>
                  <a:pt x="1692000" y="0"/>
                </a:lnTo>
                <a:lnTo>
                  <a:pt x="1692000" y="2987999"/>
                </a:lnTo>
                <a:lnTo>
                  <a:pt x="0" y="2987999"/>
                </a:lnTo>
                <a:close/>
              </a:path>
            </a:pathLst>
          </a:custGeom>
        </p:spPr>
      </p:pic>
      <p:pic>
        <p:nvPicPr>
          <p:cNvPr id="25" name="PpHolder4">
            <a:extLst>
              <a:ext uri="{FF2B5EF4-FFF2-40B4-BE49-F238E27FC236}">
                <a16:creationId xmlns:a16="http://schemas.microsoft.com/office/drawing/2014/main" id="{922624F4-FFA4-4720-8B96-5A3A58BD45B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08" t="33522" r="6788" b="22909"/>
          <a:stretch>
            <a:fillRect/>
          </a:stretch>
        </p:blipFill>
        <p:spPr>
          <a:xfrm>
            <a:off x="6831297" y="2298912"/>
            <a:ext cx="1692000" cy="2987999"/>
          </a:xfrm>
          <a:custGeom>
            <a:avLst/>
            <a:gdLst>
              <a:gd name="connsiteX0" fmla="*/ 0 w 1692000"/>
              <a:gd name="connsiteY0" fmla="*/ 0 h 2987999"/>
              <a:gd name="connsiteX1" fmla="*/ 1692000 w 1692000"/>
              <a:gd name="connsiteY1" fmla="*/ 0 h 2987999"/>
              <a:gd name="connsiteX2" fmla="*/ 1692000 w 1692000"/>
              <a:gd name="connsiteY2" fmla="*/ 2987999 h 2987999"/>
              <a:gd name="connsiteX3" fmla="*/ 0 w 1692000"/>
              <a:gd name="connsiteY3" fmla="*/ 2987999 h 298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7999">
                <a:moveTo>
                  <a:pt x="0" y="0"/>
                </a:moveTo>
                <a:lnTo>
                  <a:pt x="1692000" y="0"/>
                </a:lnTo>
                <a:lnTo>
                  <a:pt x="1692000" y="2987999"/>
                </a:lnTo>
                <a:lnTo>
                  <a:pt x="0" y="2987999"/>
                </a:lnTo>
                <a:close/>
              </a:path>
            </a:pathLst>
          </a:cu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18E4219-4ED1-4E92-988F-A384ADF806D7}"/>
              </a:ext>
            </a:extLst>
          </p:cNvPr>
          <p:cNvSpPr txBox="1"/>
          <p:nvPr/>
        </p:nvSpPr>
        <p:spPr>
          <a:xfrm>
            <a:off x="534537" y="2745794"/>
            <a:ext cx="26020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433771-6DFB-4163-BC2E-3466A1CE7EED}"/>
              </a:ext>
            </a:extLst>
          </p:cNvPr>
          <p:cNvSpPr txBox="1"/>
          <p:nvPr/>
        </p:nvSpPr>
        <p:spPr>
          <a:xfrm>
            <a:off x="534537" y="248990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CCB904-E112-4821-BD19-8AEC34F96AE6}"/>
              </a:ext>
            </a:extLst>
          </p:cNvPr>
          <p:cNvSpPr txBox="1"/>
          <p:nvPr/>
        </p:nvSpPr>
        <p:spPr>
          <a:xfrm>
            <a:off x="534537" y="2971832"/>
            <a:ext cx="2602037" cy="14369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New technology and system 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Have a big storage using cloud storage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Good security system (Premium)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Available for any platform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Very easy use and also </a:t>
            </a:r>
            <a:r>
              <a:rPr lang="en-US" sz="900" dirty="0" err="1"/>
              <a:t>usefull</a:t>
            </a:r>
            <a:endParaRPr lang="en-US" sz="9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35372CD-F289-4EB4-961A-5A0A78BDF73B}"/>
              </a:ext>
            </a:extLst>
          </p:cNvPr>
          <p:cNvSpPr/>
          <p:nvPr/>
        </p:nvSpPr>
        <p:spPr>
          <a:xfrm>
            <a:off x="597453" y="4521570"/>
            <a:ext cx="1903155" cy="40494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14781-7C9C-4C81-B6CE-3C94570903D4}"/>
              </a:ext>
            </a:extLst>
          </p:cNvPr>
          <p:cNvSpPr txBox="1"/>
          <p:nvPr/>
        </p:nvSpPr>
        <p:spPr>
          <a:xfrm>
            <a:off x="653681" y="4620170"/>
            <a:ext cx="17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977A4E-701E-4FC8-BF09-6F9D70568099}"/>
              </a:ext>
            </a:extLst>
          </p:cNvPr>
          <p:cNvSpPr/>
          <p:nvPr/>
        </p:nvSpPr>
        <p:spPr>
          <a:xfrm>
            <a:off x="8681428" y="1797844"/>
            <a:ext cx="282452" cy="28245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5CE362-C119-4BA3-9A18-C6F09D714B98}"/>
              </a:ext>
            </a:extLst>
          </p:cNvPr>
          <p:cNvSpPr/>
          <p:nvPr/>
        </p:nvSpPr>
        <p:spPr>
          <a:xfrm>
            <a:off x="8161658" y="2076346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158525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/>
      <p:bldP spid="13" grpId="0"/>
      <p:bldP spid="14" grpId="0"/>
      <p:bldP spid="15" grpId="0" animBg="1"/>
      <p:bldP spid="16" grpId="0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pHolder1">
            <a:extLst>
              <a:ext uri="{FF2B5EF4-FFF2-40B4-BE49-F238E27FC236}">
                <a16:creationId xmlns:a16="http://schemas.microsoft.com/office/drawing/2014/main" id="{AC649E0C-B6FE-416D-A0F2-E662990162C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29" t="18032" b="18032"/>
          <a:stretch>
            <a:fillRect/>
          </a:stretch>
        </p:blipFill>
        <p:spPr>
          <a:xfrm>
            <a:off x="6494934" y="1236662"/>
            <a:ext cx="2649067" cy="4384678"/>
          </a:xfrm>
          <a:custGeom>
            <a:avLst/>
            <a:gdLst>
              <a:gd name="connsiteX0" fmla="*/ 0 w 2649067"/>
              <a:gd name="connsiteY0" fmla="*/ 0 h 4384678"/>
              <a:gd name="connsiteX1" fmla="*/ 2649067 w 2649067"/>
              <a:gd name="connsiteY1" fmla="*/ 0 h 4384678"/>
              <a:gd name="connsiteX2" fmla="*/ 2649067 w 2649067"/>
              <a:gd name="connsiteY2" fmla="*/ 4384678 h 4384678"/>
              <a:gd name="connsiteX3" fmla="*/ 0 w 2649067"/>
              <a:gd name="connsiteY3" fmla="*/ 4384678 h 438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9067" h="4384678">
                <a:moveTo>
                  <a:pt x="0" y="0"/>
                </a:moveTo>
                <a:lnTo>
                  <a:pt x="2649067" y="0"/>
                </a:lnTo>
                <a:lnTo>
                  <a:pt x="2649067" y="4384678"/>
                </a:lnTo>
                <a:lnTo>
                  <a:pt x="0" y="4384678"/>
                </a:lnTo>
                <a:close/>
              </a:path>
            </a:pathLst>
          </a:custGeom>
        </p:spPr>
      </p:pic>
      <p:sp>
        <p:nvSpPr>
          <p:cNvPr id="124" name="Text Placeholder 123">
            <a:extLst>
              <a:ext uri="{FF2B5EF4-FFF2-40B4-BE49-F238E27FC236}">
                <a16:creationId xmlns:a16="http://schemas.microsoft.com/office/drawing/2014/main" id="{0A2970F9-F64A-42BD-B16C-2A97394CFA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Today</a:t>
            </a:r>
          </a:p>
          <a:p>
            <a:r>
              <a:rPr lang="en-US" dirty="0">
                <a:solidFill>
                  <a:schemeClr val="accent1"/>
                </a:solidFill>
              </a:rPr>
              <a:t>Agenda</a:t>
            </a:r>
          </a:p>
        </p:txBody>
      </p:sp>
      <p:pic>
        <p:nvPicPr>
          <p:cNvPr id="51" name="PpHolder3">
            <a:extLst>
              <a:ext uri="{FF2B5EF4-FFF2-40B4-BE49-F238E27FC236}">
                <a16:creationId xmlns:a16="http://schemas.microsoft.com/office/drawing/2014/main" id="{BCC99E7C-0E2E-4D61-BDE7-14379DB64F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8971" b="81968"/>
          <a:stretch>
            <a:fillRect/>
          </a:stretch>
        </p:blipFill>
        <p:spPr>
          <a:xfrm>
            <a:off x="4572000" y="3"/>
            <a:ext cx="1922932" cy="1236661"/>
          </a:xfrm>
          <a:custGeom>
            <a:avLst/>
            <a:gdLst>
              <a:gd name="connsiteX0" fmla="*/ 0 w 1922932"/>
              <a:gd name="connsiteY0" fmla="*/ 0 h 1236661"/>
              <a:gd name="connsiteX1" fmla="*/ 1922932 w 1922932"/>
              <a:gd name="connsiteY1" fmla="*/ 0 h 1236661"/>
              <a:gd name="connsiteX2" fmla="*/ 1922932 w 1922932"/>
              <a:gd name="connsiteY2" fmla="*/ 1236661 h 1236661"/>
              <a:gd name="connsiteX3" fmla="*/ 0 w 1922932"/>
              <a:gd name="connsiteY3" fmla="*/ 1236661 h 1236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2932" h="1236661">
                <a:moveTo>
                  <a:pt x="0" y="0"/>
                </a:moveTo>
                <a:lnTo>
                  <a:pt x="1922932" y="0"/>
                </a:lnTo>
                <a:lnTo>
                  <a:pt x="1922932" y="1236661"/>
                </a:lnTo>
                <a:lnTo>
                  <a:pt x="0" y="1236661"/>
                </a:lnTo>
                <a:close/>
              </a:path>
            </a:pathLst>
          </a:cu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690EB25-8B54-4785-9919-51654A37BFFC}"/>
              </a:ext>
            </a:extLst>
          </p:cNvPr>
          <p:cNvSpPr txBox="1"/>
          <p:nvPr/>
        </p:nvSpPr>
        <p:spPr>
          <a:xfrm>
            <a:off x="612143" y="1663730"/>
            <a:ext cx="19712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Table of content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91A5D2-C264-414E-B817-983A2D63D88B}"/>
              </a:ext>
            </a:extLst>
          </p:cNvPr>
          <p:cNvSpPr txBox="1"/>
          <p:nvPr/>
        </p:nvSpPr>
        <p:spPr>
          <a:xfrm>
            <a:off x="612143" y="2100781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Welcome message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47835B-1A36-4C25-8E8B-8456FA7A150D}"/>
              </a:ext>
            </a:extLst>
          </p:cNvPr>
          <p:cNvSpPr txBox="1"/>
          <p:nvPr/>
        </p:nvSpPr>
        <p:spPr>
          <a:xfrm>
            <a:off x="2691090" y="2100781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1EB2165-272B-49D8-81CA-652E534F0818}"/>
              </a:ext>
            </a:extLst>
          </p:cNvPr>
          <p:cNvSpPr txBox="1"/>
          <p:nvPr/>
        </p:nvSpPr>
        <p:spPr>
          <a:xfrm>
            <a:off x="612143" y="2427010"/>
            <a:ext cx="110727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Table of content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D1C294B-B725-4A28-B6F4-BF1B788F0F01}"/>
              </a:ext>
            </a:extLst>
          </p:cNvPr>
          <p:cNvSpPr txBox="1"/>
          <p:nvPr/>
        </p:nvSpPr>
        <p:spPr>
          <a:xfrm>
            <a:off x="2691090" y="2427010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288BC8F-D8F1-4E42-A344-1DF1CAD3BB34}"/>
              </a:ext>
            </a:extLst>
          </p:cNvPr>
          <p:cNvSpPr txBox="1"/>
          <p:nvPr/>
        </p:nvSpPr>
        <p:spPr>
          <a:xfrm>
            <a:off x="612143" y="2753238"/>
            <a:ext cx="138291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About astronomy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C47A1D7-C879-45ED-9DB9-761FF2FCE16E}"/>
              </a:ext>
            </a:extLst>
          </p:cNvPr>
          <p:cNvSpPr txBox="1"/>
          <p:nvPr/>
        </p:nvSpPr>
        <p:spPr>
          <a:xfrm>
            <a:off x="2691090" y="2753238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00A38E2-FC74-4AD0-986C-7EB28C35337C}"/>
              </a:ext>
            </a:extLst>
          </p:cNvPr>
          <p:cNvSpPr txBox="1"/>
          <p:nvPr/>
        </p:nvSpPr>
        <p:spPr>
          <a:xfrm>
            <a:off x="612143" y="3079466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Section break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D019982-8564-4F3F-A171-1861D74F1F58}"/>
              </a:ext>
            </a:extLst>
          </p:cNvPr>
          <p:cNvSpPr txBox="1"/>
          <p:nvPr/>
        </p:nvSpPr>
        <p:spPr>
          <a:xfrm>
            <a:off x="2691090" y="3079466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4648CE5-9CDB-40D1-B576-4A32B8394B06}"/>
              </a:ext>
            </a:extLst>
          </p:cNvPr>
          <p:cNvSpPr txBox="1"/>
          <p:nvPr/>
        </p:nvSpPr>
        <p:spPr>
          <a:xfrm>
            <a:off x="612142" y="3405694"/>
            <a:ext cx="9856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Meet the team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8BA037E-775E-4CE1-9D8B-CE5F8064188F}"/>
              </a:ext>
            </a:extLst>
          </p:cNvPr>
          <p:cNvSpPr txBox="1"/>
          <p:nvPr/>
        </p:nvSpPr>
        <p:spPr>
          <a:xfrm>
            <a:off x="2691090" y="3405694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F97BADF-BDF9-4F63-A691-43BCA8B479C5}"/>
              </a:ext>
            </a:extLst>
          </p:cNvPr>
          <p:cNvSpPr txBox="1"/>
          <p:nvPr/>
        </p:nvSpPr>
        <p:spPr>
          <a:xfrm>
            <a:off x="612143" y="3731923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Chart &amp; Diagram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D1D5F0-83CD-4A75-8864-8799E39A4105}"/>
              </a:ext>
            </a:extLst>
          </p:cNvPr>
          <p:cNvSpPr txBox="1"/>
          <p:nvPr/>
        </p:nvSpPr>
        <p:spPr>
          <a:xfrm>
            <a:off x="2691090" y="3731923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06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18B1C7-AD9F-41C6-A778-21C66B9991B9}"/>
              </a:ext>
            </a:extLst>
          </p:cNvPr>
          <p:cNvSpPr txBox="1"/>
          <p:nvPr/>
        </p:nvSpPr>
        <p:spPr>
          <a:xfrm>
            <a:off x="612142" y="4058151"/>
            <a:ext cx="9856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Documentation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255898B-15CF-4822-B335-A6AB6C3343F8}"/>
              </a:ext>
            </a:extLst>
          </p:cNvPr>
          <p:cNvSpPr txBox="1"/>
          <p:nvPr/>
        </p:nvSpPr>
        <p:spPr>
          <a:xfrm>
            <a:off x="2691090" y="4058151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3404E5E-311E-4774-95C3-D1C4D4FAC5C0}"/>
              </a:ext>
            </a:extLst>
          </p:cNvPr>
          <p:cNvSpPr txBox="1"/>
          <p:nvPr/>
        </p:nvSpPr>
        <p:spPr>
          <a:xfrm>
            <a:off x="612143" y="4384379"/>
            <a:ext cx="110727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People feedback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DDC324C-8ABA-4D76-82C8-3F959D7B24C8}"/>
              </a:ext>
            </a:extLst>
          </p:cNvPr>
          <p:cNvSpPr txBox="1"/>
          <p:nvPr/>
        </p:nvSpPr>
        <p:spPr>
          <a:xfrm>
            <a:off x="2691090" y="4384379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08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A5D0C9C-EFBD-4E4D-BF8A-13B2A1613D31}"/>
              </a:ext>
            </a:extLst>
          </p:cNvPr>
          <p:cNvSpPr txBox="1"/>
          <p:nvPr/>
        </p:nvSpPr>
        <p:spPr>
          <a:xfrm>
            <a:off x="612143" y="4710607"/>
            <a:ext cx="8001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Contact us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79CCA80-1AE5-4415-BA3D-C56EF61DACF6}"/>
              </a:ext>
            </a:extLst>
          </p:cNvPr>
          <p:cNvSpPr txBox="1"/>
          <p:nvPr/>
        </p:nvSpPr>
        <p:spPr>
          <a:xfrm>
            <a:off x="2691090" y="4710607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09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B3BD76B1-6D65-4C98-8010-B282C8A2D60B}"/>
              </a:ext>
            </a:extLst>
          </p:cNvPr>
          <p:cNvSpPr/>
          <p:nvPr/>
        </p:nvSpPr>
        <p:spPr>
          <a:xfrm>
            <a:off x="6494931" y="4643425"/>
            <a:ext cx="507764" cy="97650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12433762-E6D1-44CF-B2A9-E129B460DBB8}"/>
              </a:ext>
            </a:extLst>
          </p:cNvPr>
          <p:cNvSpPr/>
          <p:nvPr/>
        </p:nvSpPr>
        <p:spPr>
          <a:xfrm>
            <a:off x="8015085" y="1236660"/>
            <a:ext cx="1128916" cy="47270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3257849-B612-4B80-8AE0-A2983B08ED49}"/>
              </a:ext>
            </a:extLst>
          </p:cNvPr>
          <p:cNvGrpSpPr/>
          <p:nvPr/>
        </p:nvGrpSpPr>
        <p:grpSpPr>
          <a:xfrm>
            <a:off x="8210098" y="1396718"/>
            <a:ext cx="814573" cy="133528"/>
            <a:chOff x="3068645" y="2917755"/>
            <a:chExt cx="6054710" cy="99250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B4D576D3-D2CA-4335-8787-D4DD9673EBB9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DF2C968B-CA5E-4868-8DE2-C3F5D50360C1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49FE6C41-59EC-44E6-80BB-2C02D769E9B1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8D3F661E-FCFC-4A56-ADC8-FEA69111ADD9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0B36BB7B-6CA6-49E1-AF86-80B2E674F5CA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559D6EC4-0D52-4AB1-B273-B6ABC765DEDA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53BA6308-8294-45B7-822A-F06505B623DD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504E726-FAAE-4B60-82D3-E85A2D3E6AF6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6C3B62D0-17E2-4815-A4B6-E645C8B8C6A4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solidFill>
                <a:schemeClr val="bg2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9C6AA4B5-9F92-4675-BE06-E17B64E48D04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0B5C27A3-37EB-4400-A7E9-952A800B9C31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23" name="Graphic 121">
            <a:extLst>
              <a:ext uri="{FF2B5EF4-FFF2-40B4-BE49-F238E27FC236}">
                <a16:creationId xmlns:a16="http://schemas.microsoft.com/office/drawing/2014/main" id="{19A703CA-B2AB-43AD-81C8-7A377634FF7E}"/>
              </a:ext>
            </a:extLst>
          </p:cNvPr>
          <p:cNvSpPr/>
          <p:nvPr/>
        </p:nvSpPr>
        <p:spPr>
          <a:xfrm rot="8100000">
            <a:off x="6685374" y="5085811"/>
            <a:ext cx="91735" cy="91735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21ECB51-EE80-4683-A4AF-A5EFC4A816FE}"/>
              </a:ext>
            </a:extLst>
          </p:cNvPr>
          <p:cNvSpPr/>
          <p:nvPr/>
        </p:nvSpPr>
        <p:spPr>
          <a:xfrm>
            <a:off x="7002695" y="4209288"/>
            <a:ext cx="434136" cy="434136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118AA5C-E5B2-400D-9C3B-9726DD7365F5}"/>
              </a:ext>
            </a:extLst>
          </p:cNvPr>
          <p:cNvSpPr txBox="1"/>
          <p:nvPr/>
        </p:nvSpPr>
        <p:spPr>
          <a:xfrm>
            <a:off x="3583780" y="3173164"/>
            <a:ext cx="241852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0EC1BC2-EC0A-4ACB-B62F-5AB123611A93}"/>
              </a:ext>
            </a:extLst>
          </p:cNvPr>
          <p:cNvSpPr txBox="1"/>
          <p:nvPr/>
        </p:nvSpPr>
        <p:spPr>
          <a:xfrm>
            <a:off x="3583780" y="4128063"/>
            <a:ext cx="23880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46882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build="p"/>
      <p:bldP spid="30" grpId="0"/>
      <p:bldP spid="29" grpId="0"/>
      <p:bldP spid="44" grpId="0"/>
      <p:bldP spid="68" grpId="0"/>
      <p:bldP spid="69" grpId="0"/>
      <p:bldP spid="71" grpId="0"/>
      <p:bldP spid="72" grpId="0"/>
      <p:bldP spid="74" grpId="0"/>
      <p:bldP spid="75" grpId="0"/>
      <p:bldP spid="77" grpId="0"/>
      <p:bldP spid="78" grpId="0"/>
      <p:bldP spid="80" grpId="0"/>
      <p:bldP spid="81" grpId="0"/>
      <p:bldP spid="83" grpId="0"/>
      <p:bldP spid="84" grpId="0"/>
      <p:bldP spid="86" grpId="0"/>
      <p:bldP spid="87" grpId="0"/>
      <p:bldP spid="89" grpId="0"/>
      <p:bldP spid="90" grpId="0"/>
      <p:bldP spid="120" grpId="0" animBg="1"/>
      <p:bldP spid="126" grpId="0" animBg="1"/>
      <p:bldP spid="123" grpId="0" animBg="1"/>
      <p:bldP spid="125" grpId="0" animBg="1"/>
      <p:bldP spid="145" grpId="0"/>
      <p:bldP spid="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76BA94-FE58-4670-A97B-5DDF1E252AD4}"/>
              </a:ext>
            </a:extLst>
          </p:cNvPr>
          <p:cNvGrpSpPr/>
          <p:nvPr/>
        </p:nvGrpSpPr>
        <p:grpSpPr>
          <a:xfrm>
            <a:off x="390818" y="4627769"/>
            <a:ext cx="2230231" cy="2230231"/>
            <a:chOff x="8674588" y="2513736"/>
            <a:chExt cx="1069629" cy="10696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3F5D72-3449-4B3D-AD44-08CBC61E3F11}"/>
                </a:ext>
              </a:extLst>
            </p:cNvPr>
            <p:cNvSpPr/>
            <p:nvPr/>
          </p:nvSpPr>
          <p:spPr>
            <a:xfrm>
              <a:off x="9367614" y="3206762"/>
              <a:ext cx="376603" cy="376603"/>
            </a:xfrm>
            <a:prstGeom prst="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44B2F4C-E426-49BC-9760-20CFC5DED5F9}"/>
                </a:ext>
              </a:extLst>
            </p:cNvPr>
            <p:cNvSpPr/>
            <p:nvPr/>
          </p:nvSpPr>
          <p:spPr>
            <a:xfrm>
              <a:off x="8674588" y="2513736"/>
              <a:ext cx="693026" cy="69302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pic>
        <p:nvPicPr>
          <p:cNvPr id="63" name="PpHolder2">
            <a:extLst>
              <a:ext uri="{FF2B5EF4-FFF2-40B4-BE49-F238E27FC236}">
                <a16:creationId xmlns:a16="http://schemas.microsoft.com/office/drawing/2014/main" id="{C8A1E9EF-3C31-43B8-BA4D-377538942BF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1" t="26927" r="50297" b="26927"/>
          <a:stretch>
            <a:fillRect/>
          </a:stretch>
        </p:blipFill>
        <p:spPr>
          <a:xfrm>
            <a:off x="3072461" y="1846663"/>
            <a:ext cx="1472373" cy="3164681"/>
          </a:xfrm>
          <a:custGeom>
            <a:avLst/>
            <a:gdLst>
              <a:gd name="connsiteX0" fmla="*/ 144588 w 1472373"/>
              <a:gd name="connsiteY0" fmla="*/ 0 h 3164681"/>
              <a:gd name="connsiteX1" fmla="*/ 1327787 w 1472373"/>
              <a:gd name="connsiteY1" fmla="*/ 0 h 3164681"/>
              <a:gd name="connsiteX2" fmla="*/ 1472373 w 1472373"/>
              <a:gd name="connsiteY2" fmla="*/ 144587 h 3164681"/>
              <a:gd name="connsiteX3" fmla="*/ 1472373 w 1472373"/>
              <a:gd name="connsiteY3" fmla="*/ 3020095 h 3164681"/>
              <a:gd name="connsiteX4" fmla="*/ 1327787 w 1472373"/>
              <a:gd name="connsiteY4" fmla="*/ 3164681 h 3164681"/>
              <a:gd name="connsiteX5" fmla="*/ 144588 w 1472373"/>
              <a:gd name="connsiteY5" fmla="*/ 3164681 h 3164681"/>
              <a:gd name="connsiteX6" fmla="*/ 0 w 1472373"/>
              <a:gd name="connsiteY6" fmla="*/ 3020095 h 3164681"/>
              <a:gd name="connsiteX7" fmla="*/ 0 w 1472373"/>
              <a:gd name="connsiteY7" fmla="*/ 144587 h 3164681"/>
              <a:gd name="connsiteX8" fmla="*/ 144588 w 1472373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3" h="3164681">
                <a:moveTo>
                  <a:pt x="144588" y="0"/>
                </a:moveTo>
                <a:lnTo>
                  <a:pt x="1327787" y="0"/>
                </a:lnTo>
                <a:cubicBezTo>
                  <a:pt x="1407640" y="0"/>
                  <a:pt x="1472373" y="64733"/>
                  <a:pt x="1472373" y="144587"/>
                </a:cubicBezTo>
                <a:lnTo>
                  <a:pt x="1472373" y="3020095"/>
                </a:lnTo>
                <a:cubicBezTo>
                  <a:pt x="1472373" y="3099948"/>
                  <a:pt x="1407640" y="3164681"/>
                  <a:pt x="1327787" y="3164681"/>
                </a:cubicBezTo>
                <a:lnTo>
                  <a:pt x="144588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8" y="0"/>
                </a:cubicBezTo>
                <a:close/>
              </a:path>
            </a:pathLst>
          </a:custGeom>
        </p:spPr>
      </p:pic>
      <p:pic>
        <p:nvPicPr>
          <p:cNvPr id="62" name="PpHolder3">
            <a:extLst>
              <a:ext uri="{FF2B5EF4-FFF2-40B4-BE49-F238E27FC236}">
                <a16:creationId xmlns:a16="http://schemas.microsoft.com/office/drawing/2014/main" id="{BCEB145D-2BBF-41E7-98B0-7B3EAD91943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1" t="26927" r="72627" b="26927"/>
          <a:stretch>
            <a:fillRect/>
          </a:stretch>
        </p:blipFill>
        <p:spPr>
          <a:xfrm>
            <a:off x="1030635" y="1846663"/>
            <a:ext cx="1472373" cy="3164681"/>
          </a:xfrm>
          <a:custGeom>
            <a:avLst/>
            <a:gdLst>
              <a:gd name="connsiteX0" fmla="*/ 144587 w 1472373"/>
              <a:gd name="connsiteY0" fmla="*/ 0 h 3164681"/>
              <a:gd name="connsiteX1" fmla="*/ 1327785 w 1472373"/>
              <a:gd name="connsiteY1" fmla="*/ 0 h 3164681"/>
              <a:gd name="connsiteX2" fmla="*/ 1472373 w 1472373"/>
              <a:gd name="connsiteY2" fmla="*/ 144587 h 3164681"/>
              <a:gd name="connsiteX3" fmla="*/ 1472373 w 1472373"/>
              <a:gd name="connsiteY3" fmla="*/ 3020095 h 3164681"/>
              <a:gd name="connsiteX4" fmla="*/ 1327785 w 1472373"/>
              <a:gd name="connsiteY4" fmla="*/ 3164681 h 3164681"/>
              <a:gd name="connsiteX5" fmla="*/ 144587 w 1472373"/>
              <a:gd name="connsiteY5" fmla="*/ 3164681 h 3164681"/>
              <a:gd name="connsiteX6" fmla="*/ 0 w 1472373"/>
              <a:gd name="connsiteY6" fmla="*/ 3020095 h 3164681"/>
              <a:gd name="connsiteX7" fmla="*/ 0 w 1472373"/>
              <a:gd name="connsiteY7" fmla="*/ 144587 h 3164681"/>
              <a:gd name="connsiteX8" fmla="*/ 144587 w 1472373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3" h="3164681">
                <a:moveTo>
                  <a:pt x="144587" y="0"/>
                </a:moveTo>
                <a:lnTo>
                  <a:pt x="1327785" y="0"/>
                </a:lnTo>
                <a:cubicBezTo>
                  <a:pt x="1407640" y="0"/>
                  <a:pt x="1472373" y="64733"/>
                  <a:pt x="1472373" y="144587"/>
                </a:cubicBezTo>
                <a:lnTo>
                  <a:pt x="1472373" y="3020095"/>
                </a:lnTo>
                <a:cubicBezTo>
                  <a:pt x="1472373" y="3099948"/>
                  <a:pt x="1407640" y="3164681"/>
                  <a:pt x="1327785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0C644-3769-4B01-B58B-97628A6D73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  <a:p>
            <a:r>
              <a:rPr lang="en-US" dirty="0">
                <a:solidFill>
                  <a:schemeClr val="accent1"/>
                </a:solidFill>
              </a:rPr>
              <a:t>Comparison</a:t>
            </a:r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9B755BDE-5800-4C64-B2C1-D7EBD1567C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19" y="1759539"/>
            <a:ext cx="1663117" cy="3331334"/>
          </a:xfrm>
          <a:prstGeom prst="rect">
            <a:avLst/>
          </a:prstGeom>
        </p:spPr>
      </p:pic>
      <p:pic>
        <p:nvPicPr>
          <p:cNvPr id="3" name="Mockup">
            <a:extLst>
              <a:ext uri="{FF2B5EF4-FFF2-40B4-BE49-F238E27FC236}">
                <a16:creationId xmlns:a16="http://schemas.microsoft.com/office/drawing/2014/main" id="{DDBAC1D8-1745-4895-8CD5-FC65B9FC43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946" y="1759539"/>
            <a:ext cx="1663117" cy="333133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CBB97F-A67C-4157-ABA5-88750C933584}"/>
              </a:ext>
            </a:extLst>
          </p:cNvPr>
          <p:cNvSpPr txBox="1"/>
          <p:nvPr/>
        </p:nvSpPr>
        <p:spPr>
          <a:xfrm>
            <a:off x="5319848" y="3117360"/>
            <a:ext cx="3144812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28E246-F7F2-4414-B51D-846295CEEA17}"/>
              </a:ext>
            </a:extLst>
          </p:cNvPr>
          <p:cNvSpPr txBox="1"/>
          <p:nvPr/>
        </p:nvSpPr>
        <p:spPr>
          <a:xfrm>
            <a:off x="5319849" y="2897188"/>
            <a:ext cx="33569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Smartphone Lite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F3C1ED-AC0C-437C-BCD6-1F40BACBBDFC}"/>
              </a:ext>
            </a:extLst>
          </p:cNvPr>
          <p:cNvSpPr/>
          <p:nvPr/>
        </p:nvSpPr>
        <p:spPr>
          <a:xfrm>
            <a:off x="538017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B38FD5B-1D0D-4008-814C-4405C0BF3306}"/>
              </a:ext>
            </a:extLst>
          </p:cNvPr>
          <p:cNvSpPr/>
          <p:nvPr/>
        </p:nvSpPr>
        <p:spPr>
          <a:xfrm>
            <a:off x="5613901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3D1F30-8324-403E-8324-F0FA05470021}"/>
              </a:ext>
            </a:extLst>
          </p:cNvPr>
          <p:cNvSpPr/>
          <p:nvPr/>
        </p:nvSpPr>
        <p:spPr>
          <a:xfrm>
            <a:off x="5847626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754F73-C5B1-496C-8C42-144748CB3877}"/>
              </a:ext>
            </a:extLst>
          </p:cNvPr>
          <p:cNvSpPr/>
          <p:nvPr/>
        </p:nvSpPr>
        <p:spPr>
          <a:xfrm>
            <a:off x="6081352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2A7EF8-4E75-4AAF-96D2-CFB014693B68}"/>
              </a:ext>
            </a:extLst>
          </p:cNvPr>
          <p:cNvSpPr/>
          <p:nvPr/>
        </p:nvSpPr>
        <p:spPr>
          <a:xfrm>
            <a:off x="631528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E8BA1B6-2C7A-4CFC-8F26-C025F95404FF}"/>
              </a:ext>
            </a:extLst>
          </p:cNvPr>
          <p:cNvSpPr/>
          <p:nvPr/>
        </p:nvSpPr>
        <p:spPr>
          <a:xfrm>
            <a:off x="6551802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406BD4B-3E03-4FF6-807F-33122F9DE7AE}"/>
              </a:ext>
            </a:extLst>
          </p:cNvPr>
          <p:cNvSpPr/>
          <p:nvPr/>
        </p:nvSpPr>
        <p:spPr>
          <a:xfrm>
            <a:off x="6788318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8D5E2E9-3D63-4F79-8D40-FE753CDBED72}"/>
              </a:ext>
            </a:extLst>
          </p:cNvPr>
          <p:cNvSpPr/>
          <p:nvPr/>
        </p:nvSpPr>
        <p:spPr>
          <a:xfrm>
            <a:off x="702483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980F44-E111-482F-A460-0E7DA18EBC14}"/>
              </a:ext>
            </a:extLst>
          </p:cNvPr>
          <p:cNvSpPr/>
          <p:nvPr/>
        </p:nvSpPr>
        <p:spPr>
          <a:xfrm>
            <a:off x="7261352" y="3721123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14F767-046E-4ABF-A1CB-ADAE116CAB28}"/>
              </a:ext>
            </a:extLst>
          </p:cNvPr>
          <p:cNvSpPr/>
          <p:nvPr/>
        </p:nvSpPr>
        <p:spPr>
          <a:xfrm>
            <a:off x="7497867" y="3721123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7FF373-E291-4C4C-B609-D2284BD6B32E}"/>
              </a:ext>
            </a:extLst>
          </p:cNvPr>
          <p:cNvSpPr txBox="1"/>
          <p:nvPr/>
        </p:nvSpPr>
        <p:spPr>
          <a:xfrm>
            <a:off x="5319848" y="341158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Performance</a:t>
            </a:r>
            <a:endParaRPr lang="en-ID" sz="105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5DC03D2-02FD-4674-BBB6-3A5D7252E24E}"/>
              </a:ext>
            </a:extLst>
          </p:cNvPr>
          <p:cNvSpPr txBox="1"/>
          <p:nvPr/>
        </p:nvSpPr>
        <p:spPr>
          <a:xfrm>
            <a:off x="7935642" y="3660489"/>
            <a:ext cx="5290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80%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C2EC85-22E1-4095-A94A-218BA93E1D87}"/>
              </a:ext>
            </a:extLst>
          </p:cNvPr>
          <p:cNvSpPr txBox="1"/>
          <p:nvPr/>
        </p:nvSpPr>
        <p:spPr>
          <a:xfrm>
            <a:off x="5319848" y="4333543"/>
            <a:ext cx="3144812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B4934C-DD7C-43A8-AB02-EEF3399E25AF}"/>
              </a:ext>
            </a:extLst>
          </p:cNvPr>
          <p:cNvSpPr txBox="1"/>
          <p:nvPr/>
        </p:nvSpPr>
        <p:spPr>
          <a:xfrm>
            <a:off x="5319849" y="4113372"/>
            <a:ext cx="33569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Smartphone Pro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B8855-BE90-4691-906A-3EC83EBB79F7}"/>
              </a:ext>
            </a:extLst>
          </p:cNvPr>
          <p:cNvSpPr/>
          <p:nvPr/>
        </p:nvSpPr>
        <p:spPr>
          <a:xfrm>
            <a:off x="538017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BFD7773-52ED-438B-B07B-CF6264E280E7}"/>
              </a:ext>
            </a:extLst>
          </p:cNvPr>
          <p:cNvSpPr/>
          <p:nvPr/>
        </p:nvSpPr>
        <p:spPr>
          <a:xfrm>
            <a:off x="5613901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C4FEE47-1DA4-49F4-9913-309784E2BF5A}"/>
              </a:ext>
            </a:extLst>
          </p:cNvPr>
          <p:cNvSpPr/>
          <p:nvPr/>
        </p:nvSpPr>
        <p:spPr>
          <a:xfrm>
            <a:off x="5847626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4EB5E90-4C33-4B19-998E-118F98446B9E}"/>
              </a:ext>
            </a:extLst>
          </p:cNvPr>
          <p:cNvSpPr/>
          <p:nvPr/>
        </p:nvSpPr>
        <p:spPr>
          <a:xfrm>
            <a:off x="608135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1BC4DF7-F0AA-4CE9-8F8C-BD0D425CF318}"/>
              </a:ext>
            </a:extLst>
          </p:cNvPr>
          <p:cNvSpPr/>
          <p:nvPr/>
        </p:nvSpPr>
        <p:spPr>
          <a:xfrm>
            <a:off x="631528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BF27C9-C0D1-47D5-A16A-CEA31E8549EF}"/>
              </a:ext>
            </a:extLst>
          </p:cNvPr>
          <p:cNvSpPr/>
          <p:nvPr/>
        </p:nvSpPr>
        <p:spPr>
          <a:xfrm>
            <a:off x="655180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C4BE3B4-F4DD-4A72-8DB4-34F7E622E89B}"/>
              </a:ext>
            </a:extLst>
          </p:cNvPr>
          <p:cNvSpPr/>
          <p:nvPr/>
        </p:nvSpPr>
        <p:spPr>
          <a:xfrm>
            <a:off x="6788318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A5A283-929D-4E48-A6EF-59F39CAE9D8A}"/>
              </a:ext>
            </a:extLst>
          </p:cNvPr>
          <p:cNvSpPr/>
          <p:nvPr/>
        </p:nvSpPr>
        <p:spPr>
          <a:xfrm>
            <a:off x="702483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C7CBAED-341B-4AB9-B236-643A0891F65D}"/>
              </a:ext>
            </a:extLst>
          </p:cNvPr>
          <p:cNvSpPr/>
          <p:nvPr/>
        </p:nvSpPr>
        <p:spPr>
          <a:xfrm>
            <a:off x="726135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787BFDD-21C5-49B7-A571-BB43F5369C4E}"/>
              </a:ext>
            </a:extLst>
          </p:cNvPr>
          <p:cNvSpPr/>
          <p:nvPr/>
        </p:nvSpPr>
        <p:spPr>
          <a:xfrm>
            <a:off x="7497867" y="4937306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71CFEC-EF77-4138-A8F4-F3B66BDD155F}"/>
              </a:ext>
            </a:extLst>
          </p:cNvPr>
          <p:cNvSpPr txBox="1"/>
          <p:nvPr/>
        </p:nvSpPr>
        <p:spPr>
          <a:xfrm>
            <a:off x="5319848" y="4627769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Performance</a:t>
            </a:r>
            <a:endParaRPr lang="en-ID" sz="1050" b="1" dirty="0"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2337EC-DEB2-4292-A98C-25B4EA65C893}"/>
              </a:ext>
            </a:extLst>
          </p:cNvPr>
          <p:cNvSpPr txBox="1"/>
          <p:nvPr/>
        </p:nvSpPr>
        <p:spPr>
          <a:xfrm>
            <a:off x="7935642" y="4876673"/>
            <a:ext cx="5290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80%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F13573-5B17-4395-9505-C7F92DEC1C42}"/>
              </a:ext>
            </a:extLst>
          </p:cNvPr>
          <p:cNvSpPr txBox="1"/>
          <p:nvPr/>
        </p:nvSpPr>
        <p:spPr>
          <a:xfrm>
            <a:off x="910330" y="133513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+mj-lt"/>
              </a:rPr>
              <a:t>Lite</a:t>
            </a:r>
            <a:endParaRPr lang="en-ID" sz="105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AD28168-CC93-4E95-A1F6-5E2C4A41C2C2}"/>
              </a:ext>
            </a:extLst>
          </p:cNvPr>
          <p:cNvSpPr txBox="1"/>
          <p:nvPr/>
        </p:nvSpPr>
        <p:spPr>
          <a:xfrm>
            <a:off x="2952157" y="133513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+mj-lt"/>
              </a:rPr>
              <a:t>Pro</a:t>
            </a:r>
            <a:endParaRPr lang="en-ID" sz="10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015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AE5111-CDF1-48D8-BD91-DB1B9C25DFA6}"/>
              </a:ext>
            </a:extLst>
          </p:cNvPr>
          <p:cNvSpPr/>
          <p:nvPr/>
        </p:nvSpPr>
        <p:spPr>
          <a:xfrm flipH="1">
            <a:off x="7726822" y="1692950"/>
            <a:ext cx="1417178" cy="3472100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" name="Mockup" descr="A flat screen tv sitting on top of a television&#10;&#10;Description automatically generated">
            <a:extLst>
              <a:ext uri="{FF2B5EF4-FFF2-40B4-BE49-F238E27FC236}">
                <a16:creationId xmlns:a16="http://schemas.microsoft.com/office/drawing/2014/main" id="{DCE20511-2F2E-4434-8E73-30CBE9AEF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124" y="2285661"/>
            <a:ext cx="4348580" cy="2705889"/>
          </a:xfrm>
          <a:prstGeom prst="rect">
            <a:avLst/>
          </a:prstGeom>
        </p:spPr>
      </p:pic>
      <p:pic>
        <p:nvPicPr>
          <p:cNvPr id="49" name="PpHolder3">
            <a:extLst>
              <a:ext uri="{FF2B5EF4-FFF2-40B4-BE49-F238E27FC236}">
                <a16:creationId xmlns:a16="http://schemas.microsoft.com/office/drawing/2014/main" id="{40832C9E-4CD6-433F-A1F5-E558F0323FAD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79" t="36339" r="10427" b="34230"/>
          <a:stretch>
            <a:fillRect/>
          </a:stretch>
        </p:blipFill>
        <p:spPr>
          <a:xfrm>
            <a:off x="4963274" y="2492122"/>
            <a:ext cx="3227327" cy="2018396"/>
          </a:xfrm>
          <a:custGeom>
            <a:avLst/>
            <a:gdLst>
              <a:gd name="connsiteX0" fmla="*/ 0 w 3227327"/>
              <a:gd name="connsiteY0" fmla="*/ 0 h 2018396"/>
              <a:gd name="connsiteX1" fmla="*/ 3227327 w 3227327"/>
              <a:gd name="connsiteY1" fmla="*/ 0 h 2018396"/>
              <a:gd name="connsiteX2" fmla="*/ 3227327 w 3227327"/>
              <a:gd name="connsiteY2" fmla="*/ 2018396 h 2018396"/>
              <a:gd name="connsiteX3" fmla="*/ 0 w 3227327"/>
              <a:gd name="connsiteY3" fmla="*/ 2018396 h 2018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7327" h="2018396">
                <a:moveTo>
                  <a:pt x="0" y="0"/>
                </a:moveTo>
                <a:lnTo>
                  <a:pt x="3227327" y="0"/>
                </a:lnTo>
                <a:lnTo>
                  <a:pt x="3227327" y="2018396"/>
                </a:lnTo>
                <a:lnTo>
                  <a:pt x="0" y="2018396"/>
                </a:lnTo>
                <a:close/>
              </a:path>
            </a:pathLst>
          </a:cu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3FBF4-EC74-47F3-9510-C450B06031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>
                <a:solidFill>
                  <a:schemeClr val="accent1"/>
                </a:solidFill>
              </a:rPr>
              <a:t>Showcase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43013-28C1-4F7D-8483-5247C43418F9}"/>
              </a:ext>
            </a:extLst>
          </p:cNvPr>
          <p:cNvSpPr txBox="1"/>
          <p:nvPr/>
        </p:nvSpPr>
        <p:spPr>
          <a:xfrm>
            <a:off x="706887" y="2684765"/>
            <a:ext cx="334123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FB477B-B0A0-462B-9EDD-273A38A3EC61}"/>
              </a:ext>
            </a:extLst>
          </p:cNvPr>
          <p:cNvSpPr txBox="1"/>
          <p:nvPr/>
        </p:nvSpPr>
        <p:spPr>
          <a:xfrm>
            <a:off x="706887" y="242887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610E79-7BA7-46B2-A107-66A79C098554}"/>
              </a:ext>
            </a:extLst>
          </p:cNvPr>
          <p:cNvSpPr/>
          <p:nvPr/>
        </p:nvSpPr>
        <p:spPr>
          <a:xfrm>
            <a:off x="3433296" y="4575436"/>
            <a:ext cx="2450279" cy="8477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32D41F-C884-4F57-B922-23ECA27EE3B3}"/>
              </a:ext>
            </a:extLst>
          </p:cNvPr>
          <p:cNvSpPr/>
          <p:nvPr/>
        </p:nvSpPr>
        <p:spPr>
          <a:xfrm>
            <a:off x="706888" y="4575436"/>
            <a:ext cx="2450279" cy="8477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428B62-2C52-4DF3-A467-596CF9B412B9}"/>
              </a:ext>
            </a:extLst>
          </p:cNvPr>
          <p:cNvSpPr txBox="1"/>
          <p:nvPr/>
        </p:nvSpPr>
        <p:spPr>
          <a:xfrm>
            <a:off x="898446" y="4803275"/>
            <a:ext cx="14253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User experience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439C475-4DC0-47DD-AE57-DAC5B20D24FB}"/>
              </a:ext>
            </a:extLst>
          </p:cNvPr>
          <p:cNvSpPr/>
          <p:nvPr/>
        </p:nvSpPr>
        <p:spPr>
          <a:xfrm>
            <a:off x="966313" y="5081823"/>
            <a:ext cx="1555605" cy="4819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bg2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D3B9DA-D311-44FC-890C-5D1A0271A51B}"/>
              </a:ext>
            </a:extLst>
          </p:cNvPr>
          <p:cNvSpPr/>
          <p:nvPr/>
        </p:nvSpPr>
        <p:spPr>
          <a:xfrm>
            <a:off x="966313" y="5081823"/>
            <a:ext cx="1425392" cy="48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77E005-27A7-41BA-A680-372C58FD6B33}"/>
              </a:ext>
            </a:extLst>
          </p:cNvPr>
          <p:cNvSpPr txBox="1"/>
          <p:nvPr/>
        </p:nvSpPr>
        <p:spPr>
          <a:xfrm>
            <a:off x="2630082" y="4985757"/>
            <a:ext cx="3972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92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86A49B-1907-4EF2-A85D-5E079F92A97F}"/>
              </a:ext>
            </a:extLst>
          </p:cNvPr>
          <p:cNvSpPr txBox="1"/>
          <p:nvPr/>
        </p:nvSpPr>
        <p:spPr>
          <a:xfrm>
            <a:off x="3624855" y="4803275"/>
            <a:ext cx="145550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User interface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005B3AD-C11A-4A4E-AA38-B094352E07B9}"/>
              </a:ext>
            </a:extLst>
          </p:cNvPr>
          <p:cNvSpPr/>
          <p:nvPr/>
        </p:nvSpPr>
        <p:spPr>
          <a:xfrm>
            <a:off x="3692721" y="5081823"/>
            <a:ext cx="1555605" cy="4819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5E2A53E-4886-4591-82DE-544ED9B483D8}"/>
              </a:ext>
            </a:extLst>
          </p:cNvPr>
          <p:cNvSpPr/>
          <p:nvPr/>
        </p:nvSpPr>
        <p:spPr>
          <a:xfrm>
            <a:off x="3692722" y="5081823"/>
            <a:ext cx="1164014" cy="48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083676-3B2A-47E4-8650-609599751C2D}"/>
              </a:ext>
            </a:extLst>
          </p:cNvPr>
          <p:cNvSpPr txBox="1"/>
          <p:nvPr/>
        </p:nvSpPr>
        <p:spPr>
          <a:xfrm>
            <a:off x="5356490" y="4985757"/>
            <a:ext cx="3972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76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90FA25-DB2E-4865-A632-1467D4E808B0}"/>
              </a:ext>
            </a:extLst>
          </p:cNvPr>
          <p:cNvSpPr/>
          <p:nvPr/>
        </p:nvSpPr>
        <p:spPr>
          <a:xfrm>
            <a:off x="2562934" y="4448928"/>
            <a:ext cx="346964" cy="346964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A63093-5BA2-43BC-A8CF-A45223AF9CEE}"/>
              </a:ext>
            </a:extLst>
          </p:cNvPr>
          <p:cNvSpPr/>
          <p:nvPr/>
        </p:nvSpPr>
        <p:spPr>
          <a:xfrm>
            <a:off x="5281006" y="4448928"/>
            <a:ext cx="346964" cy="34696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F590F0-0C6C-489D-B2E7-2A51D7601D9A}"/>
              </a:ext>
            </a:extLst>
          </p:cNvPr>
          <p:cNvGrpSpPr/>
          <p:nvPr/>
        </p:nvGrpSpPr>
        <p:grpSpPr>
          <a:xfrm>
            <a:off x="752607" y="3619720"/>
            <a:ext cx="417910" cy="308372"/>
            <a:chOff x="8339138" y="2279651"/>
            <a:chExt cx="557213" cy="411163"/>
          </a:xfrm>
        </p:grpSpPr>
        <p:sp>
          <p:nvSpPr>
            <p:cNvPr id="30" name="Oval 688">
              <a:extLst>
                <a:ext uri="{FF2B5EF4-FFF2-40B4-BE49-F238E27FC236}">
                  <a16:creationId xmlns:a16="http://schemas.microsoft.com/office/drawing/2014/main" id="{43ECEE6E-B07F-4677-9CBF-147981AAE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851" y="2463801"/>
              <a:ext cx="42863" cy="42863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1" name="Rectangle 689">
              <a:extLst>
                <a:ext uri="{FF2B5EF4-FFF2-40B4-BE49-F238E27FC236}">
                  <a16:creationId xmlns:a16="http://schemas.microsoft.com/office/drawing/2014/main" id="{7AB9027C-4F9E-4456-B4B3-58D000DB2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3276" y="2344738"/>
              <a:ext cx="39688" cy="280988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Freeform 690">
              <a:extLst>
                <a:ext uri="{FF2B5EF4-FFF2-40B4-BE49-F238E27FC236}">
                  <a16:creationId xmlns:a16="http://schemas.microsoft.com/office/drawing/2014/main" id="{F9D9D691-2C90-4D64-A51A-D692A964E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2279651"/>
              <a:ext cx="530225" cy="411163"/>
            </a:xfrm>
            <a:custGeom>
              <a:avLst/>
              <a:gdLst>
                <a:gd name="T0" fmla="*/ 117 w 274"/>
                <a:gd name="T1" fmla="*/ 214 h 214"/>
                <a:gd name="T2" fmla="*/ 248 w 274"/>
                <a:gd name="T3" fmla="*/ 214 h 214"/>
                <a:gd name="T4" fmla="*/ 274 w 274"/>
                <a:gd name="T5" fmla="*/ 188 h 214"/>
                <a:gd name="T6" fmla="*/ 274 w 274"/>
                <a:gd name="T7" fmla="*/ 134 h 214"/>
                <a:gd name="T8" fmla="*/ 273 w 274"/>
                <a:gd name="T9" fmla="*/ 134 h 214"/>
                <a:gd name="T10" fmla="*/ 202 w 274"/>
                <a:gd name="T11" fmla="*/ 134 h 214"/>
                <a:gd name="T12" fmla="*/ 174 w 274"/>
                <a:gd name="T13" fmla="*/ 107 h 214"/>
                <a:gd name="T14" fmla="*/ 202 w 274"/>
                <a:gd name="T15" fmla="*/ 79 h 214"/>
                <a:gd name="T16" fmla="*/ 273 w 274"/>
                <a:gd name="T17" fmla="*/ 79 h 214"/>
                <a:gd name="T18" fmla="*/ 274 w 274"/>
                <a:gd name="T19" fmla="*/ 79 h 214"/>
                <a:gd name="T20" fmla="*/ 274 w 274"/>
                <a:gd name="T21" fmla="*/ 26 h 214"/>
                <a:gd name="T22" fmla="*/ 248 w 274"/>
                <a:gd name="T23" fmla="*/ 0 h 214"/>
                <a:gd name="T24" fmla="*/ 0 w 274"/>
                <a:gd name="T25" fmla="*/ 0 h 214"/>
                <a:gd name="T26" fmla="*/ 0 w 274"/>
                <a:gd name="T27" fmla="*/ 214 h 214"/>
                <a:gd name="T28" fmla="*/ 90 w 274"/>
                <a:gd name="T2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4" h="214">
                  <a:moveTo>
                    <a:pt x="117" y="214"/>
                  </a:moveTo>
                  <a:cubicBezTo>
                    <a:pt x="248" y="214"/>
                    <a:pt x="248" y="214"/>
                    <a:pt x="248" y="214"/>
                  </a:cubicBezTo>
                  <a:cubicBezTo>
                    <a:pt x="262" y="214"/>
                    <a:pt x="274" y="202"/>
                    <a:pt x="274" y="188"/>
                  </a:cubicBezTo>
                  <a:cubicBezTo>
                    <a:pt x="274" y="134"/>
                    <a:pt x="274" y="134"/>
                    <a:pt x="274" y="134"/>
                  </a:cubicBezTo>
                  <a:cubicBezTo>
                    <a:pt x="274" y="134"/>
                    <a:pt x="274" y="134"/>
                    <a:pt x="273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187" y="134"/>
                    <a:pt x="174" y="122"/>
                    <a:pt x="174" y="107"/>
                  </a:cubicBezTo>
                  <a:cubicBezTo>
                    <a:pt x="174" y="91"/>
                    <a:pt x="187" y="79"/>
                    <a:pt x="202" y="79"/>
                  </a:cubicBezTo>
                  <a:cubicBezTo>
                    <a:pt x="273" y="79"/>
                    <a:pt x="273" y="79"/>
                    <a:pt x="273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26"/>
                    <a:pt x="274" y="26"/>
                    <a:pt x="274" y="26"/>
                  </a:cubicBezTo>
                  <a:cubicBezTo>
                    <a:pt x="274" y="11"/>
                    <a:pt x="262" y="0"/>
                    <a:pt x="2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90" y="214"/>
                    <a:pt x="90" y="214"/>
                    <a:pt x="90" y="21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Freeform 691">
              <a:extLst>
                <a:ext uri="{FF2B5EF4-FFF2-40B4-BE49-F238E27FC236}">
                  <a16:creationId xmlns:a16="http://schemas.microsoft.com/office/drawing/2014/main" id="{7D90C702-ABE7-48A3-B02B-5D6B2F4F5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276" y="2430463"/>
              <a:ext cx="219075" cy="106363"/>
            </a:xfrm>
            <a:custGeom>
              <a:avLst/>
              <a:gdLst>
                <a:gd name="T0" fmla="*/ 113 w 113"/>
                <a:gd name="T1" fmla="*/ 12 h 55"/>
                <a:gd name="T2" fmla="*/ 98 w 113"/>
                <a:gd name="T3" fmla="*/ 0 h 55"/>
                <a:gd name="T4" fmla="*/ 27 w 113"/>
                <a:gd name="T5" fmla="*/ 0 h 55"/>
                <a:gd name="T6" fmla="*/ 0 w 113"/>
                <a:gd name="T7" fmla="*/ 28 h 55"/>
                <a:gd name="T8" fmla="*/ 27 w 113"/>
                <a:gd name="T9" fmla="*/ 55 h 55"/>
                <a:gd name="T10" fmla="*/ 98 w 113"/>
                <a:gd name="T11" fmla="*/ 55 h 55"/>
                <a:gd name="T12" fmla="*/ 113 w 113"/>
                <a:gd name="T13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5">
                  <a:moveTo>
                    <a:pt x="113" y="12"/>
                  </a:moveTo>
                  <a:cubicBezTo>
                    <a:pt x="112" y="4"/>
                    <a:pt x="109" y="0"/>
                    <a:pt x="9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11" y="55"/>
                    <a:pt x="113" y="50"/>
                    <a:pt x="113" y="3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1BF2448-FC2C-46E4-ABA4-66EAEAFE763F}"/>
              </a:ext>
            </a:extLst>
          </p:cNvPr>
          <p:cNvSpPr txBox="1"/>
          <p:nvPr/>
        </p:nvSpPr>
        <p:spPr>
          <a:xfrm>
            <a:off x="1380130" y="3815317"/>
            <a:ext cx="1300133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Project budget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8EDBE5-6CA1-48F6-B113-C859D394ACFD}"/>
              </a:ext>
            </a:extLst>
          </p:cNvPr>
          <p:cNvSpPr txBox="1"/>
          <p:nvPr/>
        </p:nvSpPr>
        <p:spPr>
          <a:xfrm>
            <a:off x="1380131" y="3533027"/>
            <a:ext cx="143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32.856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F5717B0-E986-4A93-84D6-9396F9B7F920}"/>
              </a:ext>
            </a:extLst>
          </p:cNvPr>
          <p:cNvGrpSpPr/>
          <p:nvPr/>
        </p:nvGrpSpPr>
        <p:grpSpPr>
          <a:xfrm>
            <a:off x="2682359" y="3605676"/>
            <a:ext cx="347295" cy="342305"/>
            <a:chOff x="3576479" y="3664567"/>
            <a:chExt cx="463060" cy="456407"/>
          </a:xfrm>
        </p:grpSpPr>
        <p:sp>
          <p:nvSpPr>
            <p:cNvPr id="37" name="Freeform 728">
              <a:extLst>
                <a:ext uri="{FF2B5EF4-FFF2-40B4-BE49-F238E27FC236}">
                  <a16:creationId xmlns:a16="http://schemas.microsoft.com/office/drawing/2014/main" id="{A782F88E-8F5A-4591-AA2C-0189E0682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664567"/>
              <a:ext cx="157015" cy="166329"/>
            </a:xfrm>
            <a:custGeom>
              <a:avLst/>
              <a:gdLst>
                <a:gd name="T0" fmla="*/ 0 w 97"/>
                <a:gd name="T1" fmla="*/ 0 h 103"/>
                <a:gd name="T2" fmla="*/ 0 w 97"/>
                <a:gd name="T3" fmla="*/ 34 h 103"/>
                <a:gd name="T4" fmla="*/ 70 w 97"/>
                <a:gd name="T5" fmla="*/ 103 h 103"/>
                <a:gd name="T6" fmla="*/ 97 w 97"/>
                <a:gd name="T7" fmla="*/ 92 h 103"/>
                <a:gd name="T8" fmla="*/ 6 w 97"/>
                <a:gd name="T9" fmla="*/ 1 h 103"/>
                <a:gd name="T10" fmla="*/ 0 w 97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3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8" name="Freeform 729">
              <a:extLst>
                <a:ext uri="{FF2B5EF4-FFF2-40B4-BE49-F238E27FC236}">
                  <a16:creationId xmlns:a16="http://schemas.microsoft.com/office/drawing/2014/main" id="{EDF35480-A629-4BDC-BF92-BA8207A35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565" y="3669890"/>
              <a:ext cx="158346" cy="138386"/>
            </a:xfrm>
            <a:custGeom>
              <a:avLst/>
              <a:gdLst>
                <a:gd name="T0" fmla="*/ 86 w 97"/>
                <a:gd name="T1" fmla="*/ 86 h 86"/>
                <a:gd name="T2" fmla="*/ 97 w 97"/>
                <a:gd name="T3" fmla="*/ 81 h 86"/>
                <a:gd name="T4" fmla="*/ 0 w 97"/>
                <a:gd name="T5" fmla="*/ 0 h 86"/>
                <a:gd name="T6" fmla="*/ 86 w 9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6">
                  <a:moveTo>
                    <a:pt x="86" y="86"/>
                  </a:moveTo>
                  <a:cubicBezTo>
                    <a:pt x="97" y="81"/>
                    <a:pt x="97" y="81"/>
                    <a:pt x="97" y="81"/>
                  </a:cubicBezTo>
                  <a:cubicBezTo>
                    <a:pt x="81" y="40"/>
                    <a:pt x="44" y="9"/>
                    <a:pt x="0" y="0"/>
                  </a:cubicBezTo>
                  <a:lnTo>
                    <a:pt x="86" y="8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9" name="Freeform 730">
              <a:extLst>
                <a:ext uri="{FF2B5EF4-FFF2-40B4-BE49-F238E27FC236}">
                  <a16:creationId xmlns:a16="http://schemas.microsoft.com/office/drawing/2014/main" id="{72855F3D-4161-4243-90B2-C0F0ACA1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739082"/>
              <a:ext cx="98467" cy="117096"/>
            </a:xfrm>
            <a:custGeom>
              <a:avLst/>
              <a:gdLst>
                <a:gd name="T0" fmla="*/ 0 w 74"/>
                <a:gd name="T1" fmla="*/ 52 h 88"/>
                <a:gd name="T2" fmla="*/ 38 w 74"/>
                <a:gd name="T3" fmla="*/ 88 h 88"/>
                <a:gd name="T4" fmla="*/ 74 w 74"/>
                <a:gd name="T5" fmla="*/ 74 h 88"/>
                <a:gd name="T6" fmla="*/ 0 w 74"/>
                <a:gd name="T7" fmla="*/ 0 h 88"/>
                <a:gd name="T8" fmla="*/ 0 w 74"/>
                <a:gd name="T9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8">
                  <a:moveTo>
                    <a:pt x="0" y="52"/>
                  </a:moveTo>
                  <a:lnTo>
                    <a:pt x="38" y="88"/>
                  </a:lnTo>
                  <a:lnTo>
                    <a:pt x="74" y="74"/>
                  </a:lnTo>
                  <a:lnTo>
                    <a:pt x="0" y="0"/>
                  </a:lnTo>
                  <a:lnTo>
                    <a:pt x="0" y="52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731">
              <a:extLst>
                <a:ext uri="{FF2B5EF4-FFF2-40B4-BE49-F238E27FC236}">
                  <a16:creationId xmlns:a16="http://schemas.microsoft.com/office/drawing/2014/main" id="{A0281F81-AB9E-4273-9193-727848DEA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828235"/>
              <a:ext cx="35927" cy="49234"/>
            </a:xfrm>
            <a:custGeom>
              <a:avLst/>
              <a:gdLst>
                <a:gd name="T0" fmla="*/ 0 w 27"/>
                <a:gd name="T1" fmla="*/ 0 h 37"/>
                <a:gd name="T2" fmla="*/ 0 w 27"/>
                <a:gd name="T3" fmla="*/ 37 h 37"/>
                <a:gd name="T4" fmla="*/ 27 w 27"/>
                <a:gd name="T5" fmla="*/ 26 h 37"/>
                <a:gd name="T6" fmla="*/ 0 w 2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7">
                  <a:moveTo>
                    <a:pt x="0" y="0"/>
                  </a:moveTo>
                  <a:lnTo>
                    <a:pt x="0" y="37"/>
                  </a:lnTo>
                  <a:lnTo>
                    <a:pt x="27" y="2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Freeform 732">
              <a:extLst>
                <a:ext uri="{FF2B5EF4-FFF2-40B4-BE49-F238E27FC236}">
                  <a16:creationId xmlns:a16="http://schemas.microsoft.com/office/drawing/2014/main" id="{990F9945-1A2D-4325-8FCA-469ADA2B0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283" y="3833558"/>
              <a:ext cx="202256" cy="270119"/>
            </a:xfrm>
            <a:custGeom>
              <a:avLst/>
              <a:gdLst>
                <a:gd name="T0" fmla="*/ 113 w 125"/>
                <a:gd name="T1" fmla="*/ 103 h 167"/>
                <a:gd name="T2" fmla="*/ 125 w 125"/>
                <a:gd name="T3" fmla="*/ 47 h 167"/>
                <a:gd name="T4" fmla="*/ 116 w 125"/>
                <a:gd name="T5" fmla="*/ 0 h 167"/>
                <a:gd name="T6" fmla="*/ 0 w 125"/>
                <a:gd name="T7" fmla="*/ 47 h 167"/>
                <a:gd name="T8" fmla="*/ 49 w 125"/>
                <a:gd name="T9" fmla="*/ 167 h 167"/>
                <a:gd name="T10" fmla="*/ 94 w 125"/>
                <a:gd name="T11" fmla="*/ 13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67">
                  <a:moveTo>
                    <a:pt x="113" y="103"/>
                  </a:moveTo>
                  <a:cubicBezTo>
                    <a:pt x="120" y="86"/>
                    <a:pt x="125" y="67"/>
                    <a:pt x="125" y="47"/>
                  </a:cubicBezTo>
                  <a:cubicBezTo>
                    <a:pt x="125" y="31"/>
                    <a:pt x="122" y="15"/>
                    <a:pt x="116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66" y="158"/>
                    <a:pt x="82" y="146"/>
                    <a:pt x="94" y="132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733">
              <a:extLst>
                <a:ext uri="{FF2B5EF4-FFF2-40B4-BE49-F238E27FC236}">
                  <a16:creationId xmlns:a16="http://schemas.microsoft.com/office/drawing/2014/main" id="{A68F12B0-4D8B-46B9-BDA4-C212AAA0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479" y="3699163"/>
              <a:ext cx="303384" cy="421811"/>
            </a:xfrm>
            <a:custGeom>
              <a:avLst/>
              <a:gdLst>
                <a:gd name="T0" fmla="*/ 3 w 187"/>
                <a:gd name="T1" fmla="*/ 157 h 262"/>
                <a:gd name="T2" fmla="*/ 131 w 187"/>
                <a:gd name="T3" fmla="*/ 262 h 262"/>
                <a:gd name="T4" fmla="*/ 187 w 187"/>
                <a:gd name="T5" fmla="*/ 250 h 262"/>
                <a:gd name="T6" fmla="*/ 138 w 187"/>
                <a:gd name="T7" fmla="*/ 131 h 262"/>
                <a:gd name="T8" fmla="*/ 138 w 187"/>
                <a:gd name="T9" fmla="*/ 0 h 262"/>
                <a:gd name="T10" fmla="*/ 131 w 187"/>
                <a:gd name="T11" fmla="*/ 0 h 262"/>
                <a:gd name="T12" fmla="*/ 0 w 187"/>
                <a:gd name="T13" fmla="*/ 1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262">
                  <a:moveTo>
                    <a:pt x="3" y="157"/>
                  </a:moveTo>
                  <a:cubicBezTo>
                    <a:pt x="15" y="217"/>
                    <a:pt x="68" y="262"/>
                    <a:pt x="131" y="262"/>
                  </a:cubicBezTo>
                  <a:cubicBezTo>
                    <a:pt x="151" y="262"/>
                    <a:pt x="170" y="258"/>
                    <a:pt x="187" y="250"/>
                  </a:cubicBezTo>
                  <a:cubicBezTo>
                    <a:pt x="138" y="131"/>
                    <a:pt x="138" y="131"/>
                    <a:pt x="138" y="13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6" y="0"/>
                    <a:pt x="134" y="0"/>
                    <a:pt x="131" y="0"/>
                  </a:cubicBezTo>
                  <a:cubicBezTo>
                    <a:pt x="61" y="0"/>
                    <a:pt x="4" y="55"/>
                    <a:pt x="0" y="12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70686AA-8B8C-4E56-92F7-4BA1DB8F3515}"/>
              </a:ext>
            </a:extLst>
          </p:cNvPr>
          <p:cNvSpPr txBox="1"/>
          <p:nvPr/>
        </p:nvSpPr>
        <p:spPr>
          <a:xfrm>
            <a:off x="3244489" y="3572095"/>
            <a:ext cx="10847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Financial</a:t>
            </a:r>
            <a:r>
              <a:rPr lang="en-US" sz="1050" b="1" dirty="0">
                <a:latin typeface="+mj-lt"/>
              </a:rPr>
              <a:t> </a:t>
            </a:r>
            <a:r>
              <a:rPr lang="en-US" sz="1050" dirty="0">
                <a:latin typeface="+mj-lt"/>
              </a:rPr>
              <a:t>Data Statistic</a:t>
            </a:r>
            <a:endParaRPr lang="en-ID" sz="1050" dirty="0">
              <a:latin typeface="+mj-lt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8EAE007-68F4-4A73-A983-8426E62F439A}"/>
              </a:ext>
            </a:extLst>
          </p:cNvPr>
          <p:cNvCxnSpPr/>
          <p:nvPr/>
        </p:nvCxnSpPr>
        <p:spPr>
          <a:xfrm>
            <a:off x="2391704" y="3578872"/>
            <a:ext cx="0" cy="421111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Graphic 177" descr="Browser window">
            <a:extLst>
              <a:ext uri="{FF2B5EF4-FFF2-40B4-BE49-F238E27FC236}">
                <a16:creationId xmlns:a16="http://schemas.microsoft.com/office/drawing/2014/main" id="{13CED782-2111-41E6-AAAE-72620D78741E}"/>
              </a:ext>
            </a:extLst>
          </p:cNvPr>
          <p:cNvSpPr/>
          <p:nvPr/>
        </p:nvSpPr>
        <p:spPr>
          <a:xfrm>
            <a:off x="5367903" y="4555306"/>
            <a:ext cx="173170" cy="134207"/>
          </a:xfrm>
          <a:custGeom>
            <a:avLst/>
            <a:gdLst>
              <a:gd name="connsiteX0" fmla="*/ 0 w 309499"/>
              <a:gd name="connsiteY0" fmla="*/ 0 h 239861"/>
              <a:gd name="connsiteX1" fmla="*/ 0 w 309499"/>
              <a:gd name="connsiteY1" fmla="*/ 239862 h 239861"/>
              <a:gd name="connsiteX2" fmla="*/ 309499 w 309499"/>
              <a:gd name="connsiteY2" fmla="*/ 239862 h 239861"/>
              <a:gd name="connsiteX3" fmla="*/ 309499 w 309499"/>
              <a:gd name="connsiteY3" fmla="*/ 0 h 239861"/>
              <a:gd name="connsiteX4" fmla="*/ 266943 w 309499"/>
              <a:gd name="connsiteY4" fmla="*/ 23212 h 239861"/>
              <a:gd name="connsiteX5" fmla="*/ 274681 w 309499"/>
              <a:gd name="connsiteY5" fmla="*/ 30950 h 239861"/>
              <a:gd name="connsiteX6" fmla="*/ 266943 w 309499"/>
              <a:gd name="connsiteY6" fmla="*/ 38687 h 239861"/>
              <a:gd name="connsiteX7" fmla="*/ 259206 w 309499"/>
              <a:gd name="connsiteY7" fmla="*/ 30950 h 239861"/>
              <a:gd name="connsiteX8" fmla="*/ 266943 w 309499"/>
              <a:gd name="connsiteY8" fmla="*/ 23212 h 239861"/>
              <a:gd name="connsiteX9" fmla="*/ 239862 w 309499"/>
              <a:gd name="connsiteY9" fmla="*/ 23212 h 239861"/>
              <a:gd name="connsiteX10" fmla="*/ 247599 w 309499"/>
              <a:gd name="connsiteY10" fmla="*/ 30950 h 239861"/>
              <a:gd name="connsiteX11" fmla="*/ 239862 w 309499"/>
              <a:gd name="connsiteY11" fmla="*/ 38687 h 239861"/>
              <a:gd name="connsiteX12" fmla="*/ 232124 w 309499"/>
              <a:gd name="connsiteY12" fmla="*/ 30950 h 239861"/>
              <a:gd name="connsiteX13" fmla="*/ 239862 w 309499"/>
              <a:gd name="connsiteY13" fmla="*/ 23212 h 239861"/>
              <a:gd name="connsiteX14" fmla="*/ 212781 w 309499"/>
              <a:gd name="connsiteY14" fmla="*/ 23212 h 239861"/>
              <a:gd name="connsiteX15" fmla="*/ 220518 w 309499"/>
              <a:gd name="connsiteY15" fmla="*/ 30950 h 239861"/>
              <a:gd name="connsiteX16" fmla="*/ 212781 w 309499"/>
              <a:gd name="connsiteY16" fmla="*/ 38687 h 239861"/>
              <a:gd name="connsiteX17" fmla="*/ 205043 w 309499"/>
              <a:gd name="connsiteY17" fmla="*/ 30950 h 239861"/>
              <a:gd name="connsiteX18" fmla="*/ 212781 w 309499"/>
              <a:gd name="connsiteY18" fmla="*/ 23212 h 239861"/>
              <a:gd name="connsiteX19" fmla="*/ 286287 w 309499"/>
              <a:gd name="connsiteY19" fmla="*/ 216649 h 239861"/>
              <a:gd name="connsiteX20" fmla="*/ 23212 w 309499"/>
              <a:gd name="connsiteY20" fmla="*/ 216649 h 239861"/>
              <a:gd name="connsiteX21" fmla="*/ 23212 w 309499"/>
              <a:gd name="connsiteY21" fmla="*/ 61900 h 239861"/>
              <a:gd name="connsiteX22" fmla="*/ 286287 w 309499"/>
              <a:gd name="connsiteY22" fmla="*/ 61900 h 23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9499" h="239861">
                <a:moveTo>
                  <a:pt x="0" y="0"/>
                </a:moveTo>
                <a:lnTo>
                  <a:pt x="0" y="239862"/>
                </a:lnTo>
                <a:lnTo>
                  <a:pt x="309499" y="239862"/>
                </a:lnTo>
                <a:lnTo>
                  <a:pt x="309499" y="0"/>
                </a:lnTo>
                <a:close/>
                <a:moveTo>
                  <a:pt x="266943" y="23212"/>
                </a:moveTo>
                <a:cubicBezTo>
                  <a:pt x="271216" y="23212"/>
                  <a:pt x="274681" y="26677"/>
                  <a:pt x="274681" y="30950"/>
                </a:cubicBezTo>
                <a:cubicBezTo>
                  <a:pt x="274681" y="35223"/>
                  <a:pt x="271216" y="38687"/>
                  <a:pt x="266943" y="38687"/>
                </a:cubicBezTo>
                <a:cubicBezTo>
                  <a:pt x="262670" y="38687"/>
                  <a:pt x="259206" y="35223"/>
                  <a:pt x="259206" y="30950"/>
                </a:cubicBezTo>
                <a:cubicBezTo>
                  <a:pt x="259206" y="26677"/>
                  <a:pt x="262670" y="23212"/>
                  <a:pt x="266943" y="23212"/>
                </a:cubicBezTo>
                <a:close/>
                <a:moveTo>
                  <a:pt x="239862" y="23212"/>
                </a:moveTo>
                <a:cubicBezTo>
                  <a:pt x="244135" y="23212"/>
                  <a:pt x="247599" y="26677"/>
                  <a:pt x="247599" y="30950"/>
                </a:cubicBezTo>
                <a:cubicBezTo>
                  <a:pt x="247599" y="35223"/>
                  <a:pt x="244135" y="38687"/>
                  <a:pt x="239862" y="38687"/>
                </a:cubicBezTo>
                <a:cubicBezTo>
                  <a:pt x="235588" y="38687"/>
                  <a:pt x="232124" y="35223"/>
                  <a:pt x="232124" y="30950"/>
                </a:cubicBezTo>
                <a:cubicBezTo>
                  <a:pt x="232124" y="26677"/>
                  <a:pt x="235588" y="23212"/>
                  <a:pt x="239862" y="23212"/>
                </a:cubicBezTo>
                <a:close/>
                <a:moveTo>
                  <a:pt x="212781" y="23212"/>
                </a:moveTo>
                <a:cubicBezTo>
                  <a:pt x="217054" y="23212"/>
                  <a:pt x="220518" y="26677"/>
                  <a:pt x="220518" y="30950"/>
                </a:cubicBezTo>
                <a:cubicBezTo>
                  <a:pt x="220518" y="35223"/>
                  <a:pt x="217054" y="38687"/>
                  <a:pt x="212781" y="38687"/>
                </a:cubicBezTo>
                <a:cubicBezTo>
                  <a:pt x="208507" y="38687"/>
                  <a:pt x="205043" y="35223"/>
                  <a:pt x="205043" y="30950"/>
                </a:cubicBezTo>
                <a:cubicBezTo>
                  <a:pt x="205043" y="26677"/>
                  <a:pt x="208507" y="23212"/>
                  <a:pt x="212781" y="23212"/>
                </a:cubicBezTo>
                <a:close/>
                <a:moveTo>
                  <a:pt x="286287" y="216649"/>
                </a:moveTo>
                <a:lnTo>
                  <a:pt x="23212" y="216649"/>
                </a:lnTo>
                <a:lnTo>
                  <a:pt x="23212" y="61900"/>
                </a:lnTo>
                <a:lnTo>
                  <a:pt x="286287" y="61900"/>
                </a:ln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1" name="Graphic 679" descr="Arrow circle">
            <a:extLst>
              <a:ext uri="{FF2B5EF4-FFF2-40B4-BE49-F238E27FC236}">
                <a16:creationId xmlns:a16="http://schemas.microsoft.com/office/drawing/2014/main" id="{2256E20B-C404-4D9A-A6B9-9C404CA73785}"/>
              </a:ext>
            </a:extLst>
          </p:cNvPr>
          <p:cNvGrpSpPr/>
          <p:nvPr/>
        </p:nvGrpSpPr>
        <p:grpSpPr>
          <a:xfrm>
            <a:off x="2622490" y="4508484"/>
            <a:ext cx="227851" cy="227851"/>
            <a:chOff x="1467844" y="4754787"/>
            <a:chExt cx="303801" cy="303801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62CF4FD-5E43-4B73-9B04-150303123667}"/>
                </a:ext>
              </a:extLst>
            </p:cNvPr>
            <p:cNvSpPr/>
            <p:nvPr/>
          </p:nvSpPr>
          <p:spPr>
            <a:xfrm>
              <a:off x="1511916" y="4866502"/>
              <a:ext cx="104432" cy="129748"/>
            </a:xfrm>
            <a:custGeom>
              <a:avLst/>
              <a:gdLst>
                <a:gd name="connsiteX0" fmla="*/ 99031 w 104431"/>
                <a:gd name="connsiteY0" fmla="*/ 118699 h 129748"/>
                <a:gd name="connsiteX1" fmla="*/ 30359 w 104431"/>
                <a:gd name="connsiteY1" fmla="*/ 37559 h 129748"/>
                <a:gd name="connsiteX2" fmla="*/ 31878 w 104431"/>
                <a:gd name="connsiteY2" fmla="*/ 22717 h 129748"/>
                <a:gd name="connsiteX3" fmla="*/ 32131 w 104431"/>
                <a:gd name="connsiteY3" fmla="*/ 22717 h 129748"/>
                <a:gd name="connsiteX4" fmla="*/ 37922 w 104431"/>
                <a:gd name="connsiteY4" fmla="*/ 32749 h 129748"/>
                <a:gd name="connsiteX5" fmla="*/ 46578 w 104431"/>
                <a:gd name="connsiteY5" fmla="*/ 35075 h 129748"/>
                <a:gd name="connsiteX6" fmla="*/ 48904 w 104431"/>
                <a:gd name="connsiteY6" fmla="*/ 26420 h 129748"/>
                <a:gd name="connsiteX7" fmla="*/ 35454 w 104431"/>
                <a:gd name="connsiteY7" fmla="*/ 3160 h 129748"/>
                <a:gd name="connsiteX8" fmla="*/ 31625 w 104431"/>
                <a:gd name="connsiteY8" fmla="*/ 217 h 129748"/>
                <a:gd name="connsiteX9" fmla="*/ 26815 w 104431"/>
                <a:gd name="connsiteY9" fmla="*/ 850 h 129748"/>
                <a:gd name="connsiteX10" fmla="*/ 3397 w 104431"/>
                <a:gd name="connsiteY10" fmla="*/ 14363 h 129748"/>
                <a:gd name="connsiteX11" fmla="*/ 722 w 104431"/>
                <a:gd name="connsiteY11" fmla="*/ 22904 h 129748"/>
                <a:gd name="connsiteX12" fmla="*/ 9264 w 104431"/>
                <a:gd name="connsiteY12" fmla="*/ 25579 h 129748"/>
                <a:gd name="connsiteX13" fmla="*/ 9726 w 104431"/>
                <a:gd name="connsiteY13" fmla="*/ 25312 h 129748"/>
                <a:gd name="connsiteX14" fmla="*/ 19410 w 104431"/>
                <a:gd name="connsiteY14" fmla="*/ 19711 h 129748"/>
                <a:gd name="connsiteX15" fmla="*/ 17701 w 104431"/>
                <a:gd name="connsiteY15" fmla="*/ 37559 h 129748"/>
                <a:gd name="connsiteX16" fmla="*/ 96815 w 104431"/>
                <a:gd name="connsiteY16" fmla="*/ 131168 h 129748"/>
                <a:gd name="connsiteX17" fmla="*/ 97891 w 104431"/>
                <a:gd name="connsiteY17" fmla="*/ 131168 h 129748"/>
                <a:gd name="connsiteX18" fmla="*/ 104727 w 104431"/>
                <a:gd name="connsiteY18" fmla="*/ 125345 h 129748"/>
                <a:gd name="connsiteX19" fmla="*/ 98904 w 104431"/>
                <a:gd name="connsiteY19" fmla="*/ 118509 h 12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4431" h="129748">
                  <a:moveTo>
                    <a:pt x="99031" y="118699"/>
                  </a:moveTo>
                  <a:cubicBezTo>
                    <a:pt x="59334" y="112162"/>
                    <a:pt x="30244" y="77790"/>
                    <a:pt x="30359" y="37559"/>
                  </a:cubicBezTo>
                  <a:cubicBezTo>
                    <a:pt x="30419" y="32576"/>
                    <a:pt x="30927" y="27609"/>
                    <a:pt x="31878" y="22717"/>
                  </a:cubicBezTo>
                  <a:lnTo>
                    <a:pt x="32131" y="22717"/>
                  </a:lnTo>
                  <a:lnTo>
                    <a:pt x="37922" y="32749"/>
                  </a:lnTo>
                  <a:cubicBezTo>
                    <a:pt x="39670" y="35781"/>
                    <a:pt x="43545" y="36823"/>
                    <a:pt x="46578" y="35075"/>
                  </a:cubicBezTo>
                  <a:cubicBezTo>
                    <a:pt x="49610" y="33327"/>
                    <a:pt x="50651" y="29452"/>
                    <a:pt x="48904" y="26420"/>
                  </a:cubicBezTo>
                  <a:lnTo>
                    <a:pt x="35454" y="3160"/>
                  </a:lnTo>
                  <a:cubicBezTo>
                    <a:pt x="34617" y="1711"/>
                    <a:pt x="33240" y="653"/>
                    <a:pt x="31625" y="217"/>
                  </a:cubicBezTo>
                  <a:cubicBezTo>
                    <a:pt x="30001" y="-220"/>
                    <a:pt x="28270" y="8"/>
                    <a:pt x="26815" y="850"/>
                  </a:cubicBezTo>
                  <a:lnTo>
                    <a:pt x="3397" y="14363"/>
                  </a:lnTo>
                  <a:cubicBezTo>
                    <a:pt x="299" y="15983"/>
                    <a:pt x="-898" y="19807"/>
                    <a:pt x="722" y="22904"/>
                  </a:cubicBezTo>
                  <a:cubicBezTo>
                    <a:pt x="2343" y="26002"/>
                    <a:pt x="6167" y="27199"/>
                    <a:pt x="9264" y="25579"/>
                  </a:cubicBezTo>
                  <a:cubicBezTo>
                    <a:pt x="9422" y="25497"/>
                    <a:pt x="9576" y="25408"/>
                    <a:pt x="9726" y="25312"/>
                  </a:cubicBezTo>
                  <a:lnTo>
                    <a:pt x="19410" y="19711"/>
                  </a:lnTo>
                  <a:cubicBezTo>
                    <a:pt x="18283" y="25594"/>
                    <a:pt x="17711" y="31569"/>
                    <a:pt x="17701" y="37559"/>
                  </a:cubicBezTo>
                  <a:cubicBezTo>
                    <a:pt x="17557" y="83938"/>
                    <a:pt x="51061" y="123580"/>
                    <a:pt x="96815" y="131168"/>
                  </a:cubicBezTo>
                  <a:lnTo>
                    <a:pt x="97891" y="131168"/>
                  </a:lnTo>
                  <a:cubicBezTo>
                    <a:pt x="101387" y="131448"/>
                    <a:pt x="104447" y="128841"/>
                    <a:pt x="104727" y="125345"/>
                  </a:cubicBezTo>
                  <a:cubicBezTo>
                    <a:pt x="105007" y="121849"/>
                    <a:pt x="102400" y="118789"/>
                    <a:pt x="98904" y="11850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D5A29EC-58FC-4A82-A200-637324ED1464}"/>
                </a:ext>
              </a:extLst>
            </p:cNvPr>
            <p:cNvSpPr/>
            <p:nvPr/>
          </p:nvSpPr>
          <p:spPr>
            <a:xfrm>
              <a:off x="1632987" y="4866807"/>
              <a:ext cx="85444" cy="142407"/>
            </a:xfrm>
            <a:custGeom>
              <a:avLst/>
              <a:gdLst>
                <a:gd name="connsiteX0" fmla="*/ 86505 w 85444"/>
                <a:gd name="connsiteY0" fmla="*/ 37253 h 142406"/>
                <a:gd name="connsiteX1" fmla="*/ 80588 w 85444"/>
                <a:gd name="connsiteY1" fmla="*/ 4120 h 142406"/>
                <a:gd name="connsiteX2" fmla="*/ 72439 w 85444"/>
                <a:gd name="connsiteY2" fmla="*/ 402 h 142406"/>
                <a:gd name="connsiteX3" fmla="*/ 68720 w 85444"/>
                <a:gd name="connsiteY3" fmla="*/ 8551 h 142406"/>
                <a:gd name="connsiteX4" fmla="*/ 20298 w 85444"/>
                <a:gd name="connsiteY4" fmla="*/ 114357 h 142406"/>
                <a:gd name="connsiteX5" fmla="*/ 19384 w 85444"/>
                <a:gd name="connsiteY5" fmla="*/ 114691 h 142406"/>
                <a:gd name="connsiteX6" fmla="*/ 19384 w 85444"/>
                <a:gd name="connsiteY6" fmla="*/ 114691 h 142406"/>
                <a:gd name="connsiteX7" fmla="*/ 25144 w 85444"/>
                <a:gd name="connsiteY7" fmla="*/ 104628 h 142406"/>
                <a:gd name="connsiteX8" fmla="*/ 22802 w 85444"/>
                <a:gd name="connsiteY8" fmla="*/ 95957 h 142406"/>
                <a:gd name="connsiteX9" fmla="*/ 14131 w 85444"/>
                <a:gd name="connsiteY9" fmla="*/ 98298 h 142406"/>
                <a:gd name="connsiteX10" fmla="*/ 840 w 85444"/>
                <a:gd name="connsiteY10" fmla="*/ 121621 h 142406"/>
                <a:gd name="connsiteX11" fmla="*/ 3181 w 85444"/>
                <a:gd name="connsiteY11" fmla="*/ 130261 h 142406"/>
                <a:gd name="connsiteX12" fmla="*/ 3182 w 85444"/>
                <a:gd name="connsiteY12" fmla="*/ 130261 h 142406"/>
                <a:gd name="connsiteX13" fmla="*/ 26505 w 85444"/>
                <a:gd name="connsiteY13" fmla="*/ 143584 h 142406"/>
                <a:gd name="connsiteX14" fmla="*/ 35176 w 85444"/>
                <a:gd name="connsiteY14" fmla="*/ 141242 h 142406"/>
                <a:gd name="connsiteX15" fmla="*/ 32834 w 85444"/>
                <a:gd name="connsiteY15" fmla="*/ 132571 h 142406"/>
                <a:gd name="connsiteX16" fmla="*/ 22960 w 85444"/>
                <a:gd name="connsiteY16" fmla="*/ 126970 h 142406"/>
                <a:gd name="connsiteX17" fmla="*/ 86505 w 85444"/>
                <a:gd name="connsiteY17" fmla="*/ 37253 h 1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444" h="142406">
                  <a:moveTo>
                    <a:pt x="86505" y="37253"/>
                  </a:moveTo>
                  <a:cubicBezTo>
                    <a:pt x="86518" y="25945"/>
                    <a:pt x="84515" y="14725"/>
                    <a:pt x="80588" y="4120"/>
                  </a:cubicBezTo>
                  <a:cubicBezTo>
                    <a:pt x="79364" y="843"/>
                    <a:pt x="75716" y="-822"/>
                    <a:pt x="72439" y="402"/>
                  </a:cubicBezTo>
                  <a:cubicBezTo>
                    <a:pt x="69162" y="1625"/>
                    <a:pt x="67497" y="5274"/>
                    <a:pt x="68720" y="8551"/>
                  </a:cubicBezTo>
                  <a:cubicBezTo>
                    <a:pt x="84567" y="51140"/>
                    <a:pt x="62887" y="98511"/>
                    <a:pt x="20298" y="114357"/>
                  </a:cubicBezTo>
                  <a:cubicBezTo>
                    <a:pt x="19994" y="114470"/>
                    <a:pt x="19690" y="114582"/>
                    <a:pt x="19384" y="114691"/>
                  </a:cubicBezTo>
                  <a:lnTo>
                    <a:pt x="19384" y="114691"/>
                  </a:lnTo>
                  <a:lnTo>
                    <a:pt x="25144" y="104628"/>
                  </a:lnTo>
                  <a:cubicBezTo>
                    <a:pt x="26892" y="101586"/>
                    <a:pt x="25843" y="97704"/>
                    <a:pt x="22802" y="95957"/>
                  </a:cubicBezTo>
                  <a:cubicBezTo>
                    <a:pt x="19761" y="94209"/>
                    <a:pt x="15879" y="95257"/>
                    <a:pt x="14131" y="98298"/>
                  </a:cubicBezTo>
                  <a:lnTo>
                    <a:pt x="840" y="121621"/>
                  </a:lnTo>
                  <a:cubicBezTo>
                    <a:pt x="-899" y="124654"/>
                    <a:pt x="149" y="128522"/>
                    <a:pt x="3181" y="130261"/>
                  </a:cubicBezTo>
                  <a:cubicBezTo>
                    <a:pt x="3181" y="130261"/>
                    <a:pt x="3182" y="130261"/>
                    <a:pt x="3182" y="130261"/>
                  </a:cubicBezTo>
                  <a:lnTo>
                    <a:pt x="26505" y="143584"/>
                  </a:lnTo>
                  <a:cubicBezTo>
                    <a:pt x="29546" y="145332"/>
                    <a:pt x="33428" y="144283"/>
                    <a:pt x="35176" y="141242"/>
                  </a:cubicBezTo>
                  <a:cubicBezTo>
                    <a:pt x="36924" y="138201"/>
                    <a:pt x="35875" y="134319"/>
                    <a:pt x="32834" y="132571"/>
                  </a:cubicBezTo>
                  <a:lnTo>
                    <a:pt x="22960" y="126970"/>
                  </a:lnTo>
                  <a:cubicBezTo>
                    <a:pt x="61143" y="113724"/>
                    <a:pt x="86681" y="77668"/>
                    <a:pt x="86505" y="37253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F4DA634-8000-438D-90EB-AD1B14E75186}"/>
                </a:ext>
              </a:extLst>
            </p:cNvPr>
            <p:cNvSpPr/>
            <p:nvPr/>
          </p:nvSpPr>
          <p:spPr>
            <a:xfrm>
              <a:off x="1550436" y="4809040"/>
              <a:ext cx="145571" cy="41140"/>
            </a:xfrm>
            <a:custGeom>
              <a:avLst/>
              <a:gdLst>
                <a:gd name="connsiteX0" fmla="*/ 115259 w 145571"/>
                <a:gd name="connsiteY0" fmla="*/ 31634 h 41139"/>
                <a:gd name="connsiteX1" fmla="*/ 108929 w 145571"/>
                <a:gd name="connsiteY1" fmla="*/ 37963 h 41139"/>
                <a:gd name="connsiteX2" fmla="*/ 115259 w 145571"/>
                <a:gd name="connsiteY2" fmla="*/ 44293 h 41139"/>
                <a:gd name="connsiteX3" fmla="*/ 141272 w 145571"/>
                <a:gd name="connsiteY3" fmla="*/ 44293 h 41139"/>
                <a:gd name="connsiteX4" fmla="*/ 141999 w 145571"/>
                <a:gd name="connsiteY4" fmla="*/ 44293 h 41139"/>
                <a:gd name="connsiteX5" fmla="*/ 145417 w 145571"/>
                <a:gd name="connsiteY5" fmla="*/ 43248 h 41139"/>
                <a:gd name="connsiteX6" fmla="*/ 145860 w 145571"/>
                <a:gd name="connsiteY6" fmla="*/ 42964 h 41139"/>
                <a:gd name="connsiteX7" fmla="*/ 146050 w 145571"/>
                <a:gd name="connsiteY7" fmla="*/ 42805 h 41139"/>
                <a:gd name="connsiteX8" fmla="*/ 146050 w 145571"/>
                <a:gd name="connsiteY8" fmla="*/ 42805 h 41139"/>
                <a:gd name="connsiteX9" fmla="*/ 146461 w 145571"/>
                <a:gd name="connsiteY9" fmla="*/ 42489 h 41139"/>
                <a:gd name="connsiteX10" fmla="*/ 148423 w 145571"/>
                <a:gd name="connsiteY10" fmla="*/ 37963 h 41139"/>
                <a:gd name="connsiteX11" fmla="*/ 148423 w 145571"/>
                <a:gd name="connsiteY11" fmla="*/ 11128 h 41139"/>
                <a:gd name="connsiteX12" fmla="*/ 142094 w 145571"/>
                <a:gd name="connsiteY12" fmla="*/ 4799 h 41139"/>
                <a:gd name="connsiteX13" fmla="*/ 135765 w 145571"/>
                <a:gd name="connsiteY13" fmla="*/ 11128 h 41139"/>
                <a:gd name="connsiteX14" fmla="*/ 135765 w 145571"/>
                <a:gd name="connsiteY14" fmla="*/ 22678 h 41139"/>
                <a:gd name="connsiteX15" fmla="*/ 135765 w 145571"/>
                <a:gd name="connsiteY15" fmla="*/ 22678 h 41139"/>
                <a:gd name="connsiteX16" fmla="*/ 1929 w 145571"/>
                <a:gd name="connsiteY16" fmla="*/ 33364 h 41139"/>
                <a:gd name="connsiteX17" fmla="*/ 1491 w 145571"/>
                <a:gd name="connsiteY17" fmla="*/ 33881 h 41139"/>
                <a:gd name="connsiteX18" fmla="*/ 2251 w 145571"/>
                <a:gd name="connsiteY18" fmla="*/ 42805 h 41139"/>
                <a:gd name="connsiteX19" fmla="*/ 11175 w 145571"/>
                <a:gd name="connsiteY19" fmla="*/ 42046 h 41139"/>
                <a:gd name="connsiteX20" fmla="*/ 126619 w 145571"/>
                <a:gd name="connsiteY20" fmla="*/ 31539 h 4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5571" h="41139">
                  <a:moveTo>
                    <a:pt x="115259" y="31634"/>
                  </a:moveTo>
                  <a:cubicBezTo>
                    <a:pt x="111763" y="31634"/>
                    <a:pt x="108929" y="34468"/>
                    <a:pt x="108929" y="37963"/>
                  </a:cubicBezTo>
                  <a:cubicBezTo>
                    <a:pt x="108929" y="41459"/>
                    <a:pt x="111763" y="44293"/>
                    <a:pt x="115259" y="44293"/>
                  </a:cubicBezTo>
                  <a:lnTo>
                    <a:pt x="141272" y="44293"/>
                  </a:lnTo>
                  <a:cubicBezTo>
                    <a:pt x="141514" y="44308"/>
                    <a:pt x="141757" y="44308"/>
                    <a:pt x="141999" y="44293"/>
                  </a:cubicBezTo>
                  <a:cubicBezTo>
                    <a:pt x="143217" y="44293"/>
                    <a:pt x="144408" y="43929"/>
                    <a:pt x="145417" y="43248"/>
                  </a:cubicBezTo>
                  <a:lnTo>
                    <a:pt x="145860" y="42964"/>
                  </a:lnTo>
                  <a:lnTo>
                    <a:pt x="146050" y="42805"/>
                  </a:lnTo>
                  <a:lnTo>
                    <a:pt x="146050" y="42805"/>
                  </a:lnTo>
                  <a:lnTo>
                    <a:pt x="146461" y="42489"/>
                  </a:lnTo>
                  <a:cubicBezTo>
                    <a:pt x="147700" y="41308"/>
                    <a:pt x="148408" y="39675"/>
                    <a:pt x="148423" y="37963"/>
                  </a:cubicBezTo>
                  <a:lnTo>
                    <a:pt x="148423" y="11128"/>
                  </a:lnTo>
                  <a:cubicBezTo>
                    <a:pt x="148423" y="7632"/>
                    <a:pt x="145590" y="4799"/>
                    <a:pt x="142094" y="4799"/>
                  </a:cubicBezTo>
                  <a:cubicBezTo>
                    <a:pt x="138599" y="4799"/>
                    <a:pt x="135765" y="7632"/>
                    <a:pt x="135765" y="11128"/>
                  </a:cubicBezTo>
                  <a:lnTo>
                    <a:pt x="135765" y="22678"/>
                  </a:lnTo>
                  <a:lnTo>
                    <a:pt x="135765" y="22678"/>
                  </a:lnTo>
                  <a:cubicBezTo>
                    <a:pt x="95856" y="-11329"/>
                    <a:pt x="35936" y="-6544"/>
                    <a:pt x="1929" y="33364"/>
                  </a:cubicBezTo>
                  <a:cubicBezTo>
                    <a:pt x="1782" y="33536"/>
                    <a:pt x="1637" y="33708"/>
                    <a:pt x="1491" y="33881"/>
                  </a:cubicBezTo>
                  <a:cubicBezTo>
                    <a:pt x="-763" y="36555"/>
                    <a:pt x="-423" y="40551"/>
                    <a:pt x="2251" y="42805"/>
                  </a:cubicBezTo>
                  <a:cubicBezTo>
                    <a:pt x="4925" y="45060"/>
                    <a:pt x="8921" y="44720"/>
                    <a:pt x="11175" y="42046"/>
                  </a:cubicBezTo>
                  <a:cubicBezTo>
                    <a:pt x="40238" y="7429"/>
                    <a:pt x="91785" y="2738"/>
                    <a:pt x="126619" y="3153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99094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/>
      <p:bldP spid="9" grpId="0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34" grpId="0"/>
      <p:bldP spid="35" grpId="0"/>
      <p:bldP spid="43" grpId="0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CC8F67D-396E-446B-8A46-3F5F54CB75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9090856"/>
              </p:ext>
            </p:extLst>
          </p:nvPr>
        </p:nvGraphicFramePr>
        <p:xfrm>
          <a:off x="674037" y="2042684"/>
          <a:ext cx="3398096" cy="3423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861288E-E9DA-4246-B2D2-243C3FE71FD2}"/>
              </a:ext>
            </a:extLst>
          </p:cNvPr>
          <p:cNvSpPr txBox="1"/>
          <p:nvPr/>
        </p:nvSpPr>
        <p:spPr>
          <a:xfrm>
            <a:off x="4505591" y="2298573"/>
            <a:ext cx="398893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1EA970-C5A1-44D1-9AA8-F413DC3DB08D}"/>
              </a:ext>
            </a:extLst>
          </p:cNvPr>
          <p:cNvSpPr txBox="1"/>
          <p:nvPr/>
        </p:nvSpPr>
        <p:spPr>
          <a:xfrm>
            <a:off x="4505591" y="204268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92E3EC-F36B-42EF-91FB-78897F23C943}"/>
              </a:ext>
            </a:extLst>
          </p:cNvPr>
          <p:cNvSpPr txBox="1"/>
          <p:nvPr/>
        </p:nvSpPr>
        <p:spPr>
          <a:xfrm>
            <a:off x="5489307" y="3169307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34AAB8-AAE5-4D64-B4D4-F644F0207F7D}"/>
              </a:ext>
            </a:extLst>
          </p:cNvPr>
          <p:cNvSpPr txBox="1"/>
          <p:nvPr/>
        </p:nvSpPr>
        <p:spPr>
          <a:xfrm>
            <a:off x="5489307" y="291341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30F67-606D-4E5D-B530-67573B648E2A}"/>
              </a:ext>
            </a:extLst>
          </p:cNvPr>
          <p:cNvSpPr txBox="1"/>
          <p:nvPr/>
        </p:nvSpPr>
        <p:spPr>
          <a:xfrm>
            <a:off x="5489307" y="4024271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766FB4-ACE2-4532-939C-3ABA6735F07D}"/>
              </a:ext>
            </a:extLst>
          </p:cNvPr>
          <p:cNvSpPr txBox="1"/>
          <p:nvPr/>
        </p:nvSpPr>
        <p:spPr>
          <a:xfrm>
            <a:off x="5489307" y="3768382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5968EE-7D56-4533-AC5F-5DF1F5A5C31C}"/>
              </a:ext>
            </a:extLst>
          </p:cNvPr>
          <p:cNvSpPr txBox="1"/>
          <p:nvPr/>
        </p:nvSpPr>
        <p:spPr>
          <a:xfrm>
            <a:off x="5489307" y="4879235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6FBFF1-C31C-4C42-B1DD-6AEA056011F1}"/>
              </a:ext>
            </a:extLst>
          </p:cNvPr>
          <p:cNvSpPr txBox="1"/>
          <p:nvPr/>
        </p:nvSpPr>
        <p:spPr>
          <a:xfrm>
            <a:off x="5489307" y="462334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E950201-0516-4D64-A7EE-B963701ADE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Column Bar </a:t>
            </a:r>
            <a:r>
              <a:rPr lang="en-US" dirty="0">
                <a:solidFill>
                  <a:schemeClr val="accent1"/>
                </a:solidFill>
              </a:rPr>
              <a:t>Chart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C34D66-44BB-4523-B04E-52A61734AFAC}"/>
              </a:ext>
            </a:extLst>
          </p:cNvPr>
          <p:cNvSpPr/>
          <p:nvPr/>
        </p:nvSpPr>
        <p:spPr>
          <a:xfrm>
            <a:off x="4563665" y="2977230"/>
            <a:ext cx="661091" cy="32146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B3752A-2074-4542-972E-A9956B5E306A}"/>
              </a:ext>
            </a:extLst>
          </p:cNvPr>
          <p:cNvSpPr txBox="1"/>
          <p:nvPr/>
        </p:nvSpPr>
        <p:spPr>
          <a:xfrm>
            <a:off x="4563666" y="3034088"/>
            <a:ext cx="6610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F98422-EE5F-4880-8960-CFA7731E9851}"/>
              </a:ext>
            </a:extLst>
          </p:cNvPr>
          <p:cNvSpPr/>
          <p:nvPr/>
        </p:nvSpPr>
        <p:spPr>
          <a:xfrm>
            <a:off x="4563665" y="3832194"/>
            <a:ext cx="661091" cy="32146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6EAF74-3A8D-43B8-8099-D1C2E60BEFAF}"/>
              </a:ext>
            </a:extLst>
          </p:cNvPr>
          <p:cNvSpPr txBox="1"/>
          <p:nvPr/>
        </p:nvSpPr>
        <p:spPr>
          <a:xfrm>
            <a:off x="4670822" y="3889052"/>
            <a:ext cx="4467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ABDC36-D9E9-44A2-9CCE-CC97D0A5A571}"/>
              </a:ext>
            </a:extLst>
          </p:cNvPr>
          <p:cNvSpPr/>
          <p:nvPr/>
        </p:nvSpPr>
        <p:spPr>
          <a:xfrm>
            <a:off x="4563665" y="4687158"/>
            <a:ext cx="661091" cy="321469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EC5C5F-C4AA-4EC4-AE7F-1C3656A7BE2D}"/>
              </a:ext>
            </a:extLst>
          </p:cNvPr>
          <p:cNvSpPr txBox="1"/>
          <p:nvPr/>
        </p:nvSpPr>
        <p:spPr>
          <a:xfrm>
            <a:off x="4563666" y="4744016"/>
            <a:ext cx="6610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3423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P spid="7" grpId="0"/>
      <p:bldP spid="10" grpId="0"/>
      <p:bldP spid="11" grpId="0"/>
      <p:bldP spid="14" grpId="0"/>
      <p:bldP spid="15" grpId="0"/>
      <p:bldP spid="18" grpId="0"/>
      <p:bldP spid="19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726C13A6-AF58-4B77-B6C9-90E5B4D78AF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42" r="52527" b="9042"/>
          <a:stretch>
            <a:fillRect/>
          </a:stretch>
        </p:blipFill>
        <p:spPr>
          <a:xfrm>
            <a:off x="1" y="620110"/>
            <a:ext cx="4340890" cy="5617780"/>
          </a:xfrm>
          <a:custGeom>
            <a:avLst/>
            <a:gdLst>
              <a:gd name="connsiteX0" fmla="*/ 0 w 4340890"/>
              <a:gd name="connsiteY0" fmla="*/ 0 h 5617780"/>
              <a:gd name="connsiteX1" fmla="*/ 4340890 w 4340890"/>
              <a:gd name="connsiteY1" fmla="*/ 0 h 5617780"/>
              <a:gd name="connsiteX2" fmla="*/ 4340890 w 4340890"/>
              <a:gd name="connsiteY2" fmla="*/ 5617780 h 5617780"/>
              <a:gd name="connsiteX3" fmla="*/ 0 w 4340890"/>
              <a:gd name="connsiteY3" fmla="*/ 5617780 h 5617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0890" h="5617780">
                <a:moveTo>
                  <a:pt x="0" y="0"/>
                </a:moveTo>
                <a:lnTo>
                  <a:pt x="4340890" y="0"/>
                </a:lnTo>
                <a:lnTo>
                  <a:pt x="4340890" y="5617780"/>
                </a:lnTo>
                <a:lnTo>
                  <a:pt x="0" y="5617780"/>
                </a:lnTo>
                <a:close/>
              </a:path>
            </a:pathLst>
          </a:cu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55268FF5-B873-4433-89D4-4BB6BCD3F8F7}"/>
              </a:ext>
            </a:extLst>
          </p:cNvPr>
          <p:cNvSpPr/>
          <p:nvPr/>
        </p:nvSpPr>
        <p:spPr>
          <a:xfrm>
            <a:off x="1" y="620110"/>
            <a:ext cx="4340888" cy="5617780"/>
          </a:xfrm>
          <a:prstGeom prst="rect">
            <a:avLst/>
          </a:prstGeom>
          <a:solidFill>
            <a:schemeClr val="tx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629C3D03-D095-4D18-AE7E-988D952CF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0366012"/>
              </p:ext>
            </p:extLst>
          </p:nvPr>
        </p:nvGraphicFramePr>
        <p:xfrm>
          <a:off x="4457889" y="3567198"/>
          <a:ext cx="2912269" cy="1941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0A25973F-22A4-463D-B648-22953102F499}"/>
              </a:ext>
            </a:extLst>
          </p:cNvPr>
          <p:cNvSpPr txBox="1"/>
          <p:nvPr/>
        </p:nvSpPr>
        <p:spPr>
          <a:xfrm>
            <a:off x="5166492" y="1949788"/>
            <a:ext cx="2812257" cy="4521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A232FE9-7E28-4C91-97AB-578D7B4B83BB}"/>
              </a:ext>
            </a:extLst>
          </p:cNvPr>
          <p:cNvSpPr txBox="1"/>
          <p:nvPr/>
        </p:nvSpPr>
        <p:spPr>
          <a:xfrm>
            <a:off x="5166492" y="1729616"/>
            <a:ext cx="26712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Exploration year 2020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0164839-FAE9-458F-AB5E-E6A8EA70BB1B}"/>
              </a:ext>
            </a:extLst>
          </p:cNvPr>
          <p:cNvSpPr/>
          <p:nvPr/>
        </p:nvSpPr>
        <p:spPr>
          <a:xfrm>
            <a:off x="5244990" y="2554032"/>
            <a:ext cx="140188" cy="140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F9A250D-FD79-4FA0-A752-508A2C26745D}"/>
              </a:ext>
            </a:extLst>
          </p:cNvPr>
          <p:cNvSpPr txBox="1"/>
          <p:nvPr/>
        </p:nvSpPr>
        <p:spPr>
          <a:xfrm>
            <a:off x="5468989" y="2508708"/>
            <a:ext cx="10030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Big data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5EBAD4E-2DA5-4052-BE44-66159EBBB760}"/>
              </a:ext>
            </a:extLst>
          </p:cNvPr>
          <p:cNvSpPr/>
          <p:nvPr/>
        </p:nvSpPr>
        <p:spPr>
          <a:xfrm>
            <a:off x="6502290" y="2554032"/>
            <a:ext cx="140188" cy="140188"/>
          </a:xfrm>
          <a:prstGeom prst="ellipse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039587-EB02-4CDB-B35C-C9210A39ACDE}"/>
              </a:ext>
            </a:extLst>
          </p:cNvPr>
          <p:cNvSpPr txBox="1"/>
          <p:nvPr/>
        </p:nvSpPr>
        <p:spPr>
          <a:xfrm>
            <a:off x="6726289" y="2508708"/>
            <a:ext cx="12524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Medium data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D031F4-82D0-49B0-A073-E35553BE8DF2}"/>
              </a:ext>
            </a:extLst>
          </p:cNvPr>
          <p:cNvSpPr/>
          <p:nvPr/>
        </p:nvSpPr>
        <p:spPr>
          <a:xfrm>
            <a:off x="5244990" y="2896943"/>
            <a:ext cx="140188" cy="14018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3ACFB98-A0AB-4E3C-BE32-F48AEBE6B937}"/>
              </a:ext>
            </a:extLst>
          </p:cNvPr>
          <p:cNvSpPr txBox="1"/>
          <p:nvPr/>
        </p:nvSpPr>
        <p:spPr>
          <a:xfrm>
            <a:off x="5468989" y="2851619"/>
            <a:ext cx="10030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Low data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C46B21B-3769-48D3-B360-3E9A6E4030E7}"/>
              </a:ext>
            </a:extLst>
          </p:cNvPr>
          <p:cNvSpPr/>
          <p:nvPr/>
        </p:nvSpPr>
        <p:spPr>
          <a:xfrm>
            <a:off x="4885312" y="3567419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00C59F1-544C-4953-9076-36D69FADADA2}"/>
              </a:ext>
            </a:extLst>
          </p:cNvPr>
          <p:cNvSpPr/>
          <p:nvPr/>
        </p:nvSpPr>
        <p:spPr>
          <a:xfrm>
            <a:off x="4951857" y="4973713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CC8E14F-9B4F-4CED-B307-78D908D1C988}"/>
              </a:ext>
            </a:extLst>
          </p:cNvPr>
          <p:cNvSpPr/>
          <p:nvPr/>
        </p:nvSpPr>
        <p:spPr>
          <a:xfrm>
            <a:off x="6373861" y="3839424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57C51A-D9BC-4DCE-AFE2-46A13B09B1E9}"/>
              </a:ext>
            </a:extLst>
          </p:cNvPr>
          <p:cNvSpPr txBox="1"/>
          <p:nvPr/>
        </p:nvSpPr>
        <p:spPr>
          <a:xfrm>
            <a:off x="4951563" y="5007852"/>
            <a:ext cx="5723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+mj-lt"/>
              </a:rPr>
              <a:t>50%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FA0F8A-D8FC-470B-92C4-4DAC2B6639BF}"/>
              </a:ext>
            </a:extLst>
          </p:cNvPr>
          <p:cNvSpPr txBox="1"/>
          <p:nvPr/>
        </p:nvSpPr>
        <p:spPr>
          <a:xfrm>
            <a:off x="4939782" y="3615487"/>
            <a:ext cx="4554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3"/>
                </a:solidFill>
                <a:latin typeface="+mj-lt"/>
              </a:rPr>
              <a:t>17%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A190685-24A9-4DB0-BD02-2B91C9D43E2E}"/>
              </a:ext>
            </a:extLst>
          </p:cNvPr>
          <p:cNvSpPr txBox="1"/>
          <p:nvPr/>
        </p:nvSpPr>
        <p:spPr>
          <a:xfrm>
            <a:off x="6387790" y="3885495"/>
            <a:ext cx="5723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33%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74C57A8F-B224-427C-85A4-BF674F84B2F8}"/>
              </a:ext>
            </a:extLst>
          </p:cNvPr>
          <p:cNvSpPr/>
          <p:nvPr/>
        </p:nvSpPr>
        <p:spPr>
          <a:xfrm>
            <a:off x="7401707" y="3877686"/>
            <a:ext cx="1014598" cy="391063"/>
          </a:xfrm>
          <a:prstGeom prst="roundRect">
            <a:avLst>
              <a:gd name="adj" fmla="val 551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6AA8BB8-19BA-4EAB-9C7E-18C85C8FA3D2}"/>
              </a:ext>
            </a:extLst>
          </p:cNvPr>
          <p:cNvSpPr/>
          <p:nvPr/>
        </p:nvSpPr>
        <p:spPr>
          <a:xfrm>
            <a:off x="7266535" y="3756810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Freeform 9">
            <a:extLst>
              <a:ext uri="{FF2B5EF4-FFF2-40B4-BE49-F238E27FC236}">
                <a16:creationId xmlns:a16="http://schemas.microsoft.com/office/drawing/2014/main" id="{6EA0A4A4-6976-41B4-9377-6B2FA8A25F21}"/>
              </a:ext>
            </a:extLst>
          </p:cNvPr>
          <p:cNvSpPr>
            <a:spLocks noEditPoints="1"/>
          </p:cNvSpPr>
          <p:nvPr/>
        </p:nvSpPr>
        <p:spPr bwMode="auto">
          <a:xfrm>
            <a:off x="7346986" y="3837261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A4EA0DB-8962-43C4-A9EF-30980BB9270E}"/>
              </a:ext>
            </a:extLst>
          </p:cNvPr>
          <p:cNvSpPr txBox="1"/>
          <p:nvPr/>
        </p:nvSpPr>
        <p:spPr>
          <a:xfrm>
            <a:off x="7401707" y="3943108"/>
            <a:ext cx="10145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595589B-5775-42DF-ACD8-8E3797A28E89}"/>
              </a:ext>
            </a:extLst>
          </p:cNvPr>
          <p:cNvSpPr txBox="1"/>
          <p:nvPr/>
        </p:nvSpPr>
        <p:spPr>
          <a:xfrm>
            <a:off x="7337845" y="4345233"/>
            <a:ext cx="1592492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 taken possession of my soul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5EE5237-8C5D-4E16-B8A4-71015369114B}"/>
              </a:ext>
            </a:extLst>
          </p:cNvPr>
          <p:cNvGrpSpPr/>
          <p:nvPr/>
        </p:nvGrpSpPr>
        <p:grpSpPr>
          <a:xfrm>
            <a:off x="3629224" y="5533925"/>
            <a:ext cx="711664" cy="708998"/>
            <a:chOff x="3606969" y="3768377"/>
            <a:chExt cx="2180882" cy="2172711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5630FD2-0C6A-43E1-82C6-EC25C60F5B04}"/>
                </a:ext>
              </a:extLst>
            </p:cNvPr>
            <p:cNvSpPr/>
            <p:nvPr/>
          </p:nvSpPr>
          <p:spPr>
            <a:xfrm>
              <a:off x="3606969" y="3768377"/>
              <a:ext cx="768769" cy="768769"/>
            </a:xfrm>
            <a:prstGeom prst="rect">
              <a:avLst/>
            </a:prstGeom>
            <a:gradFill>
              <a:gsLst>
                <a:gs pos="0">
                  <a:schemeClr val="accent3">
                    <a:alpha val="70000"/>
                  </a:schemeClr>
                </a:gs>
                <a:gs pos="100000">
                  <a:schemeClr val="accent4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6668A85-C5AC-40C8-BD3B-58E56BDF19EA}"/>
                </a:ext>
              </a:extLst>
            </p:cNvPr>
            <p:cNvSpPr/>
            <p:nvPr/>
          </p:nvSpPr>
          <p:spPr>
            <a:xfrm>
              <a:off x="4373160" y="4526397"/>
              <a:ext cx="1414691" cy="1414691"/>
            </a:xfrm>
            <a:prstGeom prst="rect">
              <a:avLst/>
            </a:pr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784DEEE5-AF8B-4BA8-992B-4B68F25223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Statistic data</a:t>
            </a:r>
          </a:p>
          <a:p>
            <a:r>
              <a:rPr lang="en-US" dirty="0"/>
              <a:t>Resume</a:t>
            </a:r>
          </a:p>
          <a:p>
            <a:r>
              <a:rPr lang="en-US" dirty="0"/>
              <a:t>Exploration in</a:t>
            </a:r>
          </a:p>
          <a:p>
            <a:r>
              <a:rPr lang="en-US" dirty="0"/>
              <a:t>2020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A91F735-9568-4F93-AC3C-599A22DEFBAC}"/>
              </a:ext>
            </a:extLst>
          </p:cNvPr>
          <p:cNvSpPr txBox="1"/>
          <p:nvPr/>
        </p:nvSpPr>
        <p:spPr>
          <a:xfrm>
            <a:off x="612960" y="3845457"/>
            <a:ext cx="279731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</p:spTree>
    <p:extLst>
      <p:ext uri="{BB962C8B-B14F-4D97-AF65-F5344CB8AC3E}">
        <p14:creationId xmlns:p14="http://schemas.microsoft.com/office/powerpoint/2010/main" val="1197385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Graphic spid="44" grpId="0">
        <p:bldAsOne/>
      </p:bldGraphic>
      <p:bldP spid="45" grpId="0"/>
      <p:bldP spid="46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/>
      <p:bldP spid="64" grpId="0"/>
      <p:bldP spid="72" grpId="0" build="p"/>
      <p:bldP spid="7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7D5082B5-F16B-44F3-9130-1EBFB4DA682E}"/>
              </a:ext>
            </a:extLst>
          </p:cNvPr>
          <p:cNvSpPr/>
          <p:nvPr/>
        </p:nvSpPr>
        <p:spPr>
          <a:xfrm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9987E4C-3D33-49F0-A648-AF096DB46070}"/>
              </a:ext>
            </a:extLst>
          </p:cNvPr>
          <p:cNvSpPr/>
          <p:nvPr/>
        </p:nvSpPr>
        <p:spPr>
          <a:xfrm rot="2700000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C8BA377-835D-4485-8818-156343BA0787}"/>
              </a:ext>
            </a:extLst>
          </p:cNvPr>
          <p:cNvSpPr/>
          <p:nvPr/>
        </p:nvSpPr>
        <p:spPr>
          <a:xfrm rot="5400000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FB8B88F-2F55-483A-A2D6-27B0BD61D048}"/>
              </a:ext>
            </a:extLst>
          </p:cNvPr>
          <p:cNvSpPr/>
          <p:nvPr/>
        </p:nvSpPr>
        <p:spPr>
          <a:xfrm rot="18900000" flipH="1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86C6C6-1697-44D9-A88B-9D6982A2B0F7}"/>
              </a:ext>
            </a:extLst>
          </p:cNvPr>
          <p:cNvSpPr/>
          <p:nvPr/>
        </p:nvSpPr>
        <p:spPr>
          <a:xfrm>
            <a:off x="6470958" y="2277385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1C63C3-6A92-4E81-BFF0-FEDC782B920D}"/>
              </a:ext>
            </a:extLst>
          </p:cNvPr>
          <p:cNvSpPr/>
          <p:nvPr/>
        </p:nvSpPr>
        <p:spPr>
          <a:xfrm>
            <a:off x="6322958" y="2103537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D73896C-0EA5-457C-958A-D0CBD52FB8FD}"/>
              </a:ext>
            </a:extLst>
          </p:cNvPr>
          <p:cNvSpPr>
            <a:spLocks noEditPoints="1"/>
          </p:cNvSpPr>
          <p:nvPr/>
        </p:nvSpPr>
        <p:spPr bwMode="auto">
          <a:xfrm>
            <a:off x="6403409" y="2183988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69B859-8401-4A6E-AB02-BA69205F23F4}"/>
              </a:ext>
            </a:extLst>
          </p:cNvPr>
          <p:cNvSpPr/>
          <p:nvPr/>
        </p:nvSpPr>
        <p:spPr>
          <a:xfrm>
            <a:off x="6470958" y="4813842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ED9582-2A47-4629-86E8-BF447322C832}"/>
              </a:ext>
            </a:extLst>
          </p:cNvPr>
          <p:cNvSpPr/>
          <p:nvPr/>
        </p:nvSpPr>
        <p:spPr>
          <a:xfrm>
            <a:off x="6322958" y="4639994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615D5CCF-227F-478B-BB9E-C9B726607FE1}"/>
              </a:ext>
            </a:extLst>
          </p:cNvPr>
          <p:cNvSpPr>
            <a:spLocks noEditPoints="1"/>
          </p:cNvSpPr>
          <p:nvPr/>
        </p:nvSpPr>
        <p:spPr bwMode="auto">
          <a:xfrm>
            <a:off x="6403409" y="4720446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764040-1522-46B0-A101-805B25A68ADD}"/>
              </a:ext>
            </a:extLst>
          </p:cNvPr>
          <p:cNvSpPr/>
          <p:nvPr/>
        </p:nvSpPr>
        <p:spPr>
          <a:xfrm>
            <a:off x="7191158" y="3545614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E2327-0E10-4662-8DEE-EAEB0007943D}"/>
              </a:ext>
            </a:extLst>
          </p:cNvPr>
          <p:cNvSpPr/>
          <p:nvPr/>
        </p:nvSpPr>
        <p:spPr>
          <a:xfrm>
            <a:off x="7043158" y="3371766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BE8F09E2-F7DA-4A2E-AECD-BED4D6596890}"/>
              </a:ext>
            </a:extLst>
          </p:cNvPr>
          <p:cNvSpPr>
            <a:spLocks noEditPoints="1"/>
          </p:cNvSpPr>
          <p:nvPr/>
        </p:nvSpPr>
        <p:spPr bwMode="auto">
          <a:xfrm>
            <a:off x="7123609" y="3452217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D208DC-933D-46B3-B44A-9848C4704957}"/>
              </a:ext>
            </a:extLst>
          </p:cNvPr>
          <p:cNvSpPr/>
          <p:nvPr/>
        </p:nvSpPr>
        <p:spPr>
          <a:xfrm flipH="1">
            <a:off x="1296536" y="2277385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C41079-AD06-428A-8758-AC3459289DEC}"/>
              </a:ext>
            </a:extLst>
          </p:cNvPr>
          <p:cNvSpPr/>
          <p:nvPr/>
        </p:nvSpPr>
        <p:spPr>
          <a:xfrm flipH="1">
            <a:off x="2538736" y="2103537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FCB381B6-71B5-44F5-BE58-95AD0A05C6D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619187" y="2183988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8E6148-7900-423C-AA50-CB257FAAD35C}"/>
              </a:ext>
            </a:extLst>
          </p:cNvPr>
          <p:cNvSpPr/>
          <p:nvPr/>
        </p:nvSpPr>
        <p:spPr>
          <a:xfrm flipH="1">
            <a:off x="1296536" y="4813842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75130F9-218F-4582-9057-EFFAA907ADA8}"/>
              </a:ext>
            </a:extLst>
          </p:cNvPr>
          <p:cNvSpPr/>
          <p:nvPr/>
        </p:nvSpPr>
        <p:spPr>
          <a:xfrm flipH="1">
            <a:off x="2538736" y="4639994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2952F217-F14A-4374-9451-166D99C34FB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619187" y="4720446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709E42-1E4F-4E6E-AFAA-E75722161B2B}"/>
              </a:ext>
            </a:extLst>
          </p:cNvPr>
          <p:cNvSpPr/>
          <p:nvPr/>
        </p:nvSpPr>
        <p:spPr>
          <a:xfrm flipH="1">
            <a:off x="576336" y="3545614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431AD4-0B4D-40A1-929D-F08995A6ED20}"/>
              </a:ext>
            </a:extLst>
          </p:cNvPr>
          <p:cNvSpPr/>
          <p:nvPr/>
        </p:nvSpPr>
        <p:spPr>
          <a:xfrm flipH="1">
            <a:off x="1818536" y="3371766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10A033A0-60C4-4651-A655-237D55FB554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898987" y="3452217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074031-2074-4939-8006-95ABB53A138C}"/>
              </a:ext>
            </a:extLst>
          </p:cNvPr>
          <p:cNvSpPr txBox="1"/>
          <p:nvPr/>
        </p:nvSpPr>
        <p:spPr>
          <a:xfrm>
            <a:off x="6641394" y="2377112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B5C6E6-1B02-493D-9DE1-E4269613CF07}"/>
              </a:ext>
            </a:extLst>
          </p:cNvPr>
          <p:cNvSpPr txBox="1"/>
          <p:nvPr/>
        </p:nvSpPr>
        <p:spPr>
          <a:xfrm>
            <a:off x="6580341" y="4913569"/>
            <a:ext cx="11577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IV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77896E-03FE-42EB-AA8D-F7C8C58AEFD5}"/>
              </a:ext>
            </a:extLst>
          </p:cNvPr>
          <p:cNvSpPr txBox="1"/>
          <p:nvPr/>
        </p:nvSpPr>
        <p:spPr>
          <a:xfrm>
            <a:off x="7260733" y="3641264"/>
            <a:ext cx="12373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2F4593-4EA5-4651-AA93-64564C2DB1D5}"/>
              </a:ext>
            </a:extLst>
          </p:cNvPr>
          <p:cNvSpPr txBox="1"/>
          <p:nvPr/>
        </p:nvSpPr>
        <p:spPr>
          <a:xfrm>
            <a:off x="1320548" y="2369172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AC6F9A-6F99-497A-979D-4281B28F15F3}"/>
              </a:ext>
            </a:extLst>
          </p:cNvPr>
          <p:cNvSpPr txBox="1"/>
          <p:nvPr/>
        </p:nvSpPr>
        <p:spPr>
          <a:xfrm>
            <a:off x="1421448" y="4913569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V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9F6A1E-6E18-46C5-86ED-AC62206361B8}"/>
              </a:ext>
            </a:extLst>
          </p:cNvPr>
          <p:cNvSpPr txBox="1"/>
          <p:nvPr/>
        </p:nvSpPr>
        <p:spPr>
          <a:xfrm>
            <a:off x="609198" y="3641264"/>
            <a:ext cx="12535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VI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071A11-7C7C-479D-BBCE-D551E7581C00}"/>
              </a:ext>
            </a:extLst>
          </p:cNvPr>
          <p:cNvSpPr/>
          <p:nvPr/>
        </p:nvSpPr>
        <p:spPr>
          <a:xfrm>
            <a:off x="4476125" y="2229445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F59907B-80F4-4B31-9103-2C208BB5D495}"/>
              </a:ext>
            </a:extLst>
          </p:cNvPr>
          <p:cNvSpPr/>
          <p:nvPr/>
        </p:nvSpPr>
        <p:spPr>
          <a:xfrm>
            <a:off x="4476125" y="5272466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F778C3-B489-432B-804B-3D3A8DDC5E05}"/>
              </a:ext>
            </a:extLst>
          </p:cNvPr>
          <p:cNvSpPr/>
          <p:nvPr/>
        </p:nvSpPr>
        <p:spPr>
          <a:xfrm rot="2700000">
            <a:off x="5551996" y="2670053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8014A12-B7C5-4B55-B835-9A6E42FC6104}"/>
              </a:ext>
            </a:extLst>
          </p:cNvPr>
          <p:cNvSpPr/>
          <p:nvPr/>
        </p:nvSpPr>
        <p:spPr>
          <a:xfrm rot="2700000">
            <a:off x="3400255" y="4821793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4BCEFEA-9C9D-4F86-8C3E-C8E601EE6C55}"/>
              </a:ext>
            </a:extLst>
          </p:cNvPr>
          <p:cNvSpPr/>
          <p:nvPr/>
        </p:nvSpPr>
        <p:spPr>
          <a:xfrm rot="5400000">
            <a:off x="5997637" y="374592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6C9B694-CA41-46C5-AD88-29D016186FC8}"/>
              </a:ext>
            </a:extLst>
          </p:cNvPr>
          <p:cNvSpPr/>
          <p:nvPr/>
        </p:nvSpPr>
        <p:spPr>
          <a:xfrm rot="5400000">
            <a:off x="2954616" y="374592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98D27DE-D1EB-4817-83C4-DD9D8F316DAC}"/>
              </a:ext>
            </a:extLst>
          </p:cNvPr>
          <p:cNvSpPr/>
          <p:nvPr/>
        </p:nvSpPr>
        <p:spPr>
          <a:xfrm rot="18900000" flipH="1">
            <a:off x="3400255" y="267005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A21FF4-7092-462D-9030-422C9D385D3A}"/>
              </a:ext>
            </a:extLst>
          </p:cNvPr>
          <p:cNvSpPr/>
          <p:nvPr/>
        </p:nvSpPr>
        <p:spPr>
          <a:xfrm rot="18900000" flipH="1">
            <a:off x="5551996" y="482179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2394E66F-FFDE-4AB2-A6E3-35EE1AD17B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Molecular </a:t>
            </a:r>
            <a:r>
              <a:rPr lang="en-US" dirty="0">
                <a:solidFill>
                  <a:schemeClr val="accent1"/>
                </a:solidFill>
              </a:rPr>
              <a:t>System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A56B232-136F-4533-AA1B-1D1FEA688F6A}"/>
              </a:ext>
            </a:extLst>
          </p:cNvPr>
          <p:cNvSpPr/>
          <p:nvPr/>
        </p:nvSpPr>
        <p:spPr>
          <a:xfrm>
            <a:off x="3793672" y="3080803"/>
            <a:ext cx="1556657" cy="155665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0AE009-6BE6-4AA0-8DC2-9D27B2A2782A}"/>
              </a:ext>
            </a:extLst>
          </p:cNvPr>
          <p:cNvSpPr txBox="1"/>
          <p:nvPr/>
        </p:nvSpPr>
        <p:spPr>
          <a:xfrm>
            <a:off x="3791887" y="3925809"/>
            <a:ext cx="1560227" cy="4521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9EBE8D-C654-40F9-8F2D-BF330BD2C9CB}"/>
              </a:ext>
            </a:extLst>
          </p:cNvPr>
          <p:cNvSpPr txBox="1"/>
          <p:nvPr/>
        </p:nvSpPr>
        <p:spPr>
          <a:xfrm>
            <a:off x="3906298" y="3697078"/>
            <a:ext cx="13314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9F3571-E1AD-4383-AEE8-4603DACC43A1}"/>
              </a:ext>
            </a:extLst>
          </p:cNvPr>
          <p:cNvGrpSpPr/>
          <p:nvPr/>
        </p:nvGrpSpPr>
        <p:grpSpPr>
          <a:xfrm>
            <a:off x="4417450" y="3294847"/>
            <a:ext cx="307788" cy="362228"/>
            <a:chOff x="5548330" y="2786062"/>
            <a:chExt cx="1093589" cy="1287017"/>
          </a:xfrm>
          <a:solidFill>
            <a:schemeClr val="bg2"/>
          </a:solidFill>
        </p:grpSpPr>
        <p:grpSp>
          <p:nvGrpSpPr>
            <p:cNvPr id="44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548330" y="2786062"/>
              <a:ext cx="1093589" cy="1287017"/>
              <a:chOff x="5548330" y="2786062"/>
              <a:chExt cx="1093589" cy="1287017"/>
            </a:xfrm>
            <a:grpFill/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CC070F7-68D0-4ACE-B66A-96C1D019D069}"/>
                  </a:ext>
                </a:extLst>
              </p:cNvPr>
              <p:cNvSpPr/>
              <p:nvPr/>
            </p:nvSpPr>
            <p:spPr>
              <a:xfrm>
                <a:off x="5557531" y="2795587"/>
                <a:ext cx="1074935" cy="1267967"/>
              </a:xfrm>
              <a:custGeom>
                <a:avLst/>
                <a:gdLst>
                  <a:gd name="connsiteX0" fmla="*/ 915754 w 1074935"/>
                  <a:gd name="connsiteY0" fmla="*/ 666940 h 1267967"/>
                  <a:gd name="connsiteX1" fmla="*/ 914801 w 1074935"/>
                  <a:gd name="connsiteY1" fmla="*/ 683324 h 1267967"/>
                  <a:gd name="connsiteX2" fmla="*/ 1037864 w 1074935"/>
                  <a:gd name="connsiteY2" fmla="*/ 984313 h 1267967"/>
                  <a:gd name="connsiteX3" fmla="*/ 561233 w 1074935"/>
                  <a:gd name="connsiteY3" fmla="*/ 898398 h 1267967"/>
                  <a:gd name="connsiteX4" fmla="*/ 672485 w 1074935"/>
                  <a:gd name="connsiteY4" fmla="*/ 826580 h 1267967"/>
                  <a:gd name="connsiteX5" fmla="*/ 743637 w 1074935"/>
                  <a:gd name="connsiteY5" fmla="*/ 774002 h 1267967"/>
                  <a:gd name="connsiteX6" fmla="*/ 723253 w 1074935"/>
                  <a:gd name="connsiteY6" fmla="*/ 925830 h 1267967"/>
                  <a:gd name="connsiteX7" fmla="*/ 732493 w 1074935"/>
                  <a:gd name="connsiteY7" fmla="*/ 939451 h 1267967"/>
                  <a:gd name="connsiteX8" fmla="*/ 734683 w 1074935"/>
                  <a:gd name="connsiteY8" fmla="*/ 939641 h 1267967"/>
                  <a:gd name="connsiteX9" fmla="*/ 746018 w 1074935"/>
                  <a:gd name="connsiteY9" fmla="*/ 930212 h 1267967"/>
                  <a:gd name="connsiteX10" fmla="*/ 768497 w 1074935"/>
                  <a:gd name="connsiteY10" fmla="*/ 754285 h 1267967"/>
                  <a:gd name="connsiteX11" fmla="*/ 1056914 w 1074935"/>
                  <a:gd name="connsiteY11" fmla="*/ 270224 h 1267967"/>
                  <a:gd name="connsiteX12" fmla="*/ 770402 w 1074935"/>
                  <a:gd name="connsiteY12" fmla="*/ 250889 h 1267967"/>
                  <a:gd name="connsiteX13" fmla="*/ 762877 w 1074935"/>
                  <a:gd name="connsiteY13" fmla="*/ 265462 h 1267967"/>
                  <a:gd name="connsiteX14" fmla="*/ 777451 w 1074935"/>
                  <a:gd name="connsiteY14" fmla="*/ 272987 h 1267967"/>
                  <a:gd name="connsiteX15" fmla="*/ 1037864 w 1074935"/>
                  <a:gd name="connsiteY15" fmla="*/ 283559 h 1267967"/>
                  <a:gd name="connsiteX16" fmla="*/ 770307 w 1074935"/>
                  <a:gd name="connsiteY16" fmla="*/ 722376 h 1267967"/>
                  <a:gd name="connsiteX17" fmla="*/ 772688 w 1074935"/>
                  <a:gd name="connsiteY17" fmla="*/ 633889 h 1267967"/>
                  <a:gd name="connsiteX18" fmla="*/ 770497 w 1074935"/>
                  <a:gd name="connsiteY18" fmla="*/ 545592 h 1267967"/>
                  <a:gd name="connsiteX19" fmla="*/ 836220 w 1074935"/>
                  <a:gd name="connsiteY19" fmla="*/ 603218 h 1267967"/>
                  <a:gd name="connsiteX20" fmla="*/ 852603 w 1074935"/>
                  <a:gd name="connsiteY20" fmla="*/ 602647 h 1267967"/>
                  <a:gd name="connsiteX21" fmla="*/ 852031 w 1074935"/>
                  <a:gd name="connsiteY21" fmla="*/ 586264 h 1267967"/>
                  <a:gd name="connsiteX22" fmla="*/ 768592 w 1074935"/>
                  <a:gd name="connsiteY22" fmla="*/ 513779 h 1267967"/>
                  <a:gd name="connsiteX23" fmla="*/ 537516 w 1074935"/>
                  <a:gd name="connsiteY23" fmla="*/ 0 h 1267967"/>
                  <a:gd name="connsiteX24" fmla="*/ 356731 w 1074935"/>
                  <a:gd name="connsiteY24" fmla="*/ 225362 h 1267967"/>
                  <a:gd name="connsiteX25" fmla="*/ 364447 w 1074935"/>
                  <a:gd name="connsiteY25" fmla="*/ 239840 h 1267967"/>
                  <a:gd name="connsiteX26" fmla="*/ 378925 w 1074935"/>
                  <a:gd name="connsiteY26" fmla="*/ 232124 h 1267967"/>
                  <a:gd name="connsiteX27" fmla="*/ 537516 w 1074935"/>
                  <a:gd name="connsiteY27" fmla="*/ 23241 h 1267967"/>
                  <a:gd name="connsiteX28" fmla="*/ 743542 w 1074935"/>
                  <a:gd name="connsiteY28" fmla="*/ 494252 h 1267967"/>
                  <a:gd name="connsiteX29" fmla="*/ 672390 w 1074935"/>
                  <a:gd name="connsiteY29" fmla="*/ 441389 h 1267967"/>
                  <a:gd name="connsiteX30" fmla="*/ 561043 w 1074935"/>
                  <a:gd name="connsiteY30" fmla="*/ 369475 h 1267967"/>
                  <a:gd name="connsiteX31" fmla="*/ 668961 w 1074935"/>
                  <a:gd name="connsiteY31" fmla="*/ 314992 h 1267967"/>
                  <a:gd name="connsiteX32" fmla="*/ 674771 w 1074935"/>
                  <a:gd name="connsiteY32" fmla="*/ 299657 h 1267967"/>
                  <a:gd name="connsiteX33" fmla="*/ 659436 w 1074935"/>
                  <a:gd name="connsiteY33" fmla="*/ 293846 h 1267967"/>
                  <a:gd name="connsiteX34" fmla="*/ 537706 w 1074935"/>
                  <a:gd name="connsiteY34" fmla="*/ 355949 h 1267967"/>
                  <a:gd name="connsiteX35" fmla="*/ 18213 w 1074935"/>
                  <a:gd name="connsiteY35" fmla="*/ 270320 h 1267967"/>
                  <a:gd name="connsiteX36" fmla="*/ 245479 w 1074935"/>
                  <a:gd name="connsiteY36" fmla="*/ 702183 h 1267967"/>
                  <a:gd name="connsiteX37" fmla="*/ 253195 w 1074935"/>
                  <a:gd name="connsiteY37" fmla="*/ 705136 h 1267967"/>
                  <a:gd name="connsiteX38" fmla="*/ 261862 w 1074935"/>
                  <a:gd name="connsiteY38" fmla="*/ 701326 h 1267967"/>
                  <a:gd name="connsiteX39" fmla="*/ 261005 w 1074935"/>
                  <a:gd name="connsiteY39" fmla="*/ 684943 h 1267967"/>
                  <a:gd name="connsiteX40" fmla="*/ 37168 w 1074935"/>
                  <a:gd name="connsiteY40" fmla="*/ 283655 h 1267967"/>
                  <a:gd name="connsiteX41" fmla="*/ 514084 w 1074935"/>
                  <a:gd name="connsiteY41" fmla="*/ 369665 h 1267967"/>
                  <a:gd name="connsiteX42" fmla="*/ 402642 w 1074935"/>
                  <a:gd name="connsiteY42" fmla="*/ 441389 h 1267967"/>
                  <a:gd name="connsiteX43" fmla="*/ 331395 w 1074935"/>
                  <a:gd name="connsiteY43" fmla="*/ 494252 h 1267967"/>
                  <a:gd name="connsiteX44" fmla="*/ 353874 w 1074935"/>
                  <a:gd name="connsiteY44" fmla="*/ 331851 h 1267967"/>
                  <a:gd name="connsiteX45" fmla="*/ 344825 w 1074935"/>
                  <a:gd name="connsiteY45" fmla="*/ 318135 h 1267967"/>
                  <a:gd name="connsiteX46" fmla="*/ 331109 w 1074935"/>
                  <a:gd name="connsiteY46" fmla="*/ 327184 h 1267967"/>
                  <a:gd name="connsiteX47" fmla="*/ 306535 w 1074935"/>
                  <a:gd name="connsiteY47" fmla="*/ 513683 h 1267967"/>
                  <a:gd name="connsiteX48" fmla="*/ 222715 w 1074935"/>
                  <a:gd name="connsiteY48" fmla="*/ 586550 h 1267967"/>
                  <a:gd name="connsiteX49" fmla="*/ 222143 w 1074935"/>
                  <a:gd name="connsiteY49" fmla="*/ 602933 h 1267967"/>
                  <a:gd name="connsiteX50" fmla="*/ 230620 w 1074935"/>
                  <a:gd name="connsiteY50" fmla="*/ 606647 h 1267967"/>
                  <a:gd name="connsiteX51" fmla="*/ 238526 w 1074935"/>
                  <a:gd name="connsiteY51" fmla="*/ 603504 h 1267967"/>
                  <a:gd name="connsiteX52" fmla="*/ 304630 w 1074935"/>
                  <a:gd name="connsiteY52" fmla="*/ 545497 h 1267967"/>
                  <a:gd name="connsiteX53" fmla="*/ 302344 w 1074935"/>
                  <a:gd name="connsiteY53" fmla="*/ 633889 h 1267967"/>
                  <a:gd name="connsiteX54" fmla="*/ 339396 w 1074935"/>
                  <a:gd name="connsiteY54" fmla="*/ 979742 h 1267967"/>
                  <a:gd name="connsiteX55" fmla="*/ 37168 w 1074935"/>
                  <a:gd name="connsiteY55" fmla="*/ 984218 h 1267967"/>
                  <a:gd name="connsiteX56" fmla="*/ 160802 w 1074935"/>
                  <a:gd name="connsiteY56" fmla="*/ 682752 h 1267967"/>
                  <a:gd name="connsiteX57" fmla="*/ 159850 w 1074935"/>
                  <a:gd name="connsiteY57" fmla="*/ 666369 h 1267967"/>
                  <a:gd name="connsiteX58" fmla="*/ 143467 w 1074935"/>
                  <a:gd name="connsiteY58" fmla="*/ 667322 h 1267967"/>
                  <a:gd name="connsiteX59" fmla="*/ 18213 w 1074935"/>
                  <a:gd name="connsiteY59" fmla="*/ 997649 h 1267967"/>
                  <a:gd name="connsiteX60" fmla="*/ 142895 w 1074935"/>
                  <a:gd name="connsiteY60" fmla="*/ 1046893 h 1267967"/>
                  <a:gd name="connsiteX61" fmla="*/ 345397 w 1074935"/>
                  <a:gd name="connsiteY61" fmla="*/ 1003268 h 1267967"/>
                  <a:gd name="connsiteX62" fmla="*/ 537611 w 1074935"/>
                  <a:gd name="connsiteY62" fmla="*/ 1267968 h 1267967"/>
                  <a:gd name="connsiteX63" fmla="*/ 714681 w 1074935"/>
                  <a:gd name="connsiteY63" fmla="*/ 1054227 h 1267967"/>
                  <a:gd name="connsiteX64" fmla="*/ 707251 w 1074935"/>
                  <a:gd name="connsiteY64" fmla="*/ 1039654 h 1267967"/>
                  <a:gd name="connsiteX65" fmla="*/ 692583 w 1074935"/>
                  <a:gd name="connsiteY65" fmla="*/ 1047083 h 1267967"/>
                  <a:gd name="connsiteX66" fmla="*/ 537611 w 1074935"/>
                  <a:gd name="connsiteY66" fmla="*/ 1244822 h 1267967"/>
                  <a:gd name="connsiteX67" fmla="*/ 367876 w 1074935"/>
                  <a:gd name="connsiteY67" fmla="*/ 994601 h 1267967"/>
                  <a:gd name="connsiteX68" fmla="*/ 537611 w 1074935"/>
                  <a:gd name="connsiteY68" fmla="*/ 912114 h 1267967"/>
                  <a:gd name="connsiteX69" fmla="*/ 932327 w 1074935"/>
                  <a:gd name="connsiteY69" fmla="*/ 1046988 h 1267967"/>
                  <a:gd name="connsiteX70" fmla="*/ 1057009 w 1074935"/>
                  <a:gd name="connsiteY70" fmla="*/ 997744 h 1267967"/>
                  <a:gd name="connsiteX71" fmla="*/ 932232 w 1074935"/>
                  <a:gd name="connsiteY71" fmla="*/ 667988 h 1267967"/>
                  <a:gd name="connsiteX72" fmla="*/ 915754 w 1074935"/>
                  <a:gd name="connsiteY72" fmla="*/ 666940 h 1267967"/>
                  <a:gd name="connsiteX73" fmla="*/ 362065 w 1074935"/>
                  <a:gd name="connsiteY73" fmla="*/ 971169 h 1267967"/>
                  <a:gd name="connsiteX74" fmla="*/ 325680 w 1074935"/>
                  <a:gd name="connsiteY74" fmla="*/ 633984 h 1267967"/>
                  <a:gd name="connsiteX75" fmla="*/ 329204 w 1074935"/>
                  <a:gd name="connsiteY75" fmla="*/ 525494 h 1267967"/>
                  <a:gd name="connsiteX76" fmla="*/ 416072 w 1074935"/>
                  <a:gd name="connsiteY76" fmla="*/ 460439 h 1267967"/>
                  <a:gd name="connsiteX77" fmla="*/ 537516 w 1074935"/>
                  <a:gd name="connsiteY77" fmla="*/ 382905 h 1267967"/>
                  <a:gd name="connsiteX78" fmla="*/ 659150 w 1074935"/>
                  <a:gd name="connsiteY78" fmla="*/ 460439 h 1267967"/>
                  <a:gd name="connsiteX79" fmla="*/ 745923 w 1074935"/>
                  <a:gd name="connsiteY79" fmla="*/ 525494 h 1267967"/>
                  <a:gd name="connsiteX80" fmla="*/ 749542 w 1074935"/>
                  <a:gd name="connsiteY80" fmla="*/ 634079 h 1267967"/>
                  <a:gd name="connsiteX81" fmla="*/ 746018 w 1074935"/>
                  <a:gd name="connsiteY81" fmla="*/ 742474 h 1267967"/>
                  <a:gd name="connsiteX82" fmla="*/ 659150 w 1074935"/>
                  <a:gd name="connsiteY82" fmla="*/ 807720 h 1267967"/>
                  <a:gd name="connsiteX83" fmla="*/ 537611 w 1074935"/>
                  <a:gd name="connsiteY83" fmla="*/ 885158 h 1267967"/>
                  <a:gd name="connsiteX84" fmla="*/ 416072 w 1074935"/>
                  <a:gd name="connsiteY84" fmla="*/ 807720 h 1267967"/>
                  <a:gd name="connsiteX85" fmla="*/ 389497 w 1074935"/>
                  <a:gd name="connsiteY85" fmla="*/ 788765 h 1267967"/>
                  <a:gd name="connsiteX86" fmla="*/ 373305 w 1074935"/>
                  <a:gd name="connsiteY86" fmla="*/ 791337 h 1267967"/>
                  <a:gd name="connsiteX87" fmla="*/ 375877 w 1074935"/>
                  <a:gd name="connsiteY87" fmla="*/ 807530 h 1267967"/>
                  <a:gd name="connsiteX88" fmla="*/ 402832 w 1074935"/>
                  <a:gd name="connsiteY88" fmla="*/ 826770 h 1267967"/>
                  <a:gd name="connsiteX89" fmla="*/ 513989 w 1074935"/>
                  <a:gd name="connsiteY89" fmla="*/ 898588 h 1267967"/>
                  <a:gd name="connsiteX90" fmla="*/ 362065 w 1074935"/>
                  <a:gd name="connsiteY90" fmla="*/ 971169 h 126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1074935" h="1267967">
                    <a:moveTo>
                      <a:pt x="915754" y="666940"/>
                    </a:moveTo>
                    <a:cubicBezTo>
                      <a:pt x="910991" y="671227"/>
                      <a:pt x="910610" y="678561"/>
                      <a:pt x="914801" y="683324"/>
                    </a:cubicBezTo>
                    <a:cubicBezTo>
                      <a:pt x="1030244" y="812483"/>
                      <a:pt x="1077393" y="927830"/>
                      <a:pt x="1037864" y="984313"/>
                    </a:cubicBezTo>
                    <a:cubicBezTo>
                      <a:pt x="983667" y="1061657"/>
                      <a:pt x="781832" y="1020699"/>
                      <a:pt x="561233" y="898398"/>
                    </a:cubicBezTo>
                    <a:cubicBezTo>
                      <a:pt x="597904" y="876586"/>
                      <a:pt x="635147" y="852678"/>
                      <a:pt x="672485" y="826580"/>
                    </a:cubicBezTo>
                    <a:cubicBezTo>
                      <a:pt x="697155" y="809339"/>
                      <a:pt x="720872" y="791718"/>
                      <a:pt x="743637" y="774002"/>
                    </a:cubicBezTo>
                    <a:cubicBezTo>
                      <a:pt x="739255" y="826865"/>
                      <a:pt x="732397" y="878110"/>
                      <a:pt x="723253" y="925830"/>
                    </a:cubicBezTo>
                    <a:cubicBezTo>
                      <a:pt x="722015" y="932117"/>
                      <a:pt x="726111" y="938213"/>
                      <a:pt x="732493" y="939451"/>
                    </a:cubicBezTo>
                    <a:cubicBezTo>
                      <a:pt x="733255" y="939641"/>
                      <a:pt x="734017" y="939641"/>
                      <a:pt x="734683" y="939641"/>
                    </a:cubicBezTo>
                    <a:cubicBezTo>
                      <a:pt x="740113" y="939641"/>
                      <a:pt x="744970" y="935831"/>
                      <a:pt x="746018" y="930212"/>
                    </a:cubicBezTo>
                    <a:cubicBezTo>
                      <a:pt x="756591" y="875157"/>
                      <a:pt x="764116" y="815721"/>
                      <a:pt x="768497" y="754285"/>
                    </a:cubicBezTo>
                    <a:cubicBezTo>
                      <a:pt x="999478" y="567785"/>
                      <a:pt x="1123780" y="365760"/>
                      <a:pt x="1056914" y="270224"/>
                    </a:cubicBezTo>
                    <a:cubicBezTo>
                      <a:pt x="1015957" y="211741"/>
                      <a:pt x="914134" y="204883"/>
                      <a:pt x="770402" y="250889"/>
                    </a:cubicBezTo>
                    <a:cubicBezTo>
                      <a:pt x="764306" y="252889"/>
                      <a:pt x="760972" y="259366"/>
                      <a:pt x="762877" y="265462"/>
                    </a:cubicBezTo>
                    <a:cubicBezTo>
                      <a:pt x="764782" y="271558"/>
                      <a:pt x="771259" y="274892"/>
                      <a:pt x="777451" y="272987"/>
                    </a:cubicBezTo>
                    <a:cubicBezTo>
                      <a:pt x="908800" y="230981"/>
                      <a:pt x="1003765" y="234791"/>
                      <a:pt x="1037864" y="283559"/>
                    </a:cubicBezTo>
                    <a:cubicBezTo>
                      <a:pt x="1094157" y="364046"/>
                      <a:pt x="975475" y="551117"/>
                      <a:pt x="770307" y="722376"/>
                    </a:cubicBezTo>
                    <a:cubicBezTo>
                      <a:pt x="771831" y="693134"/>
                      <a:pt x="772688" y="663607"/>
                      <a:pt x="772688" y="633889"/>
                    </a:cubicBezTo>
                    <a:cubicBezTo>
                      <a:pt x="772688" y="603790"/>
                      <a:pt x="771926" y="574358"/>
                      <a:pt x="770497" y="545592"/>
                    </a:cubicBezTo>
                    <a:cubicBezTo>
                      <a:pt x="793262" y="564452"/>
                      <a:pt x="815360" y="583692"/>
                      <a:pt x="836220" y="603218"/>
                    </a:cubicBezTo>
                    <a:cubicBezTo>
                      <a:pt x="840887" y="607600"/>
                      <a:pt x="848221" y="607314"/>
                      <a:pt x="852603" y="602647"/>
                    </a:cubicBezTo>
                    <a:cubicBezTo>
                      <a:pt x="856984" y="597980"/>
                      <a:pt x="856699" y="590645"/>
                      <a:pt x="852031" y="586264"/>
                    </a:cubicBezTo>
                    <a:cubicBezTo>
                      <a:pt x="825647" y="561594"/>
                      <a:pt x="797739" y="537401"/>
                      <a:pt x="768592" y="513779"/>
                    </a:cubicBezTo>
                    <a:cubicBezTo>
                      <a:pt x="748304" y="217742"/>
                      <a:pt x="654102" y="0"/>
                      <a:pt x="537516" y="0"/>
                    </a:cubicBezTo>
                    <a:cubicBezTo>
                      <a:pt x="465793" y="0"/>
                      <a:pt x="401594" y="80010"/>
                      <a:pt x="356731" y="225362"/>
                    </a:cubicBezTo>
                    <a:cubicBezTo>
                      <a:pt x="354826" y="231458"/>
                      <a:pt x="358255" y="238030"/>
                      <a:pt x="364447" y="239840"/>
                    </a:cubicBezTo>
                    <a:cubicBezTo>
                      <a:pt x="370543" y="241744"/>
                      <a:pt x="377020" y="238316"/>
                      <a:pt x="378925" y="232124"/>
                    </a:cubicBezTo>
                    <a:cubicBezTo>
                      <a:pt x="419882" y="99346"/>
                      <a:pt x="477699" y="23241"/>
                      <a:pt x="537516" y="23241"/>
                    </a:cubicBezTo>
                    <a:cubicBezTo>
                      <a:pt x="635719" y="23241"/>
                      <a:pt x="720872" y="227933"/>
                      <a:pt x="743542" y="494252"/>
                    </a:cubicBezTo>
                    <a:cubicBezTo>
                      <a:pt x="720491" y="476250"/>
                      <a:pt x="696869" y="458534"/>
                      <a:pt x="672390" y="441389"/>
                    </a:cubicBezTo>
                    <a:cubicBezTo>
                      <a:pt x="635052" y="415290"/>
                      <a:pt x="597809" y="391287"/>
                      <a:pt x="561043" y="369475"/>
                    </a:cubicBezTo>
                    <a:cubicBezTo>
                      <a:pt x="597428" y="349187"/>
                      <a:pt x="633718" y="330803"/>
                      <a:pt x="668961" y="314992"/>
                    </a:cubicBezTo>
                    <a:cubicBezTo>
                      <a:pt x="674771" y="312325"/>
                      <a:pt x="677438" y="305467"/>
                      <a:pt x="674771" y="299657"/>
                    </a:cubicBezTo>
                    <a:cubicBezTo>
                      <a:pt x="672104" y="293846"/>
                      <a:pt x="665341" y="291179"/>
                      <a:pt x="659436" y="293846"/>
                    </a:cubicBezTo>
                    <a:cubicBezTo>
                      <a:pt x="619621" y="311658"/>
                      <a:pt x="578759" y="332613"/>
                      <a:pt x="537706" y="355949"/>
                    </a:cubicBezTo>
                    <a:cubicBezTo>
                      <a:pt x="297010" y="218599"/>
                      <a:pt x="82030" y="179165"/>
                      <a:pt x="18213" y="270320"/>
                    </a:cubicBezTo>
                    <a:cubicBezTo>
                      <a:pt x="-41318" y="355378"/>
                      <a:pt x="47836" y="524923"/>
                      <a:pt x="245479" y="702183"/>
                    </a:cubicBezTo>
                    <a:cubicBezTo>
                      <a:pt x="247670" y="704183"/>
                      <a:pt x="250432" y="705136"/>
                      <a:pt x="253195" y="705136"/>
                    </a:cubicBezTo>
                    <a:cubicBezTo>
                      <a:pt x="256338" y="705136"/>
                      <a:pt x="259576" y="703802"/>
                      <a:pt x="261862" y="701326"/>
                    </a:cubicBezTo>
                    <a:cubicBezTo>
                      <a:pt x="266149" y="696563"/>
                      <a:pt x="265768" y="689229"/>
                      <a:pt x="261005" y="684943"/>
                    </a:cubicBezTo>
                    <a:cubicBezTo>
                      <a:pt x="78411" y="521208"/>
                      <a:pt x="-13601" y="356235"/>
                      <a:pt x="37168" y="283655"/>
                    </a:cubicBezTo>
                    <a:cubicBezTo>
                      <a:pt x="91270" y="206312"/>
                      <a:pt x="293295" y="247269"/>
                      <a:pt x="514084" y="369665"/>
                    </a:cubicBezTo>
                    <a:cubicBezTo>
                      <a:pt x="476556" y="391763"/>
                      <a:pt x="439218" y="415766"/>
                      <a:pt x="402642" y="441389"/>
                    </a:cubicBezTo>
                    <a:cubicBezTo>
                      <a:pt x="378163" y="458534"/>
                      <a:pt x="354541" y="476250"/>
                      <a:pt x="331395" y="494252"/>
                    </a:cubicBezTo>
                    <a:cubicBezTo>
                      <a:pt x="336157" y="437483"/>
                      <a:pt x="343587" y="382715"/>
                      <a:pt x="353874" y="331851"/>
                    </a:cubicBezTo>
                    <a:cubicBezTo>
                      <a:pt x="355112" y="325565"/>
                      <a:pt x="351112" y="319469"/>
                      <a:pt x="344825" y="318135"/>
                    </a:cubicBezTo>
                    <a:cubicBezTo>
                      <a:pt x="338539" y="316897"/>
                      <a:pt x="332443" y="320897"/>
                      <a:pt x="331109" y="327184"/>
                    </a:cubicBezTo>
                    <a:cubicBezTo>
                      <a:pt x="319393" y="385286"/>
                      <a:pt x="311107" y="448342"/>
                      <a:pt x="306535" y="513683"/>
                    </a:cubicBezTo>
                    <a:cubicBezTo>
                      <a:pt x="277198" y="537401"/>
                      <a:pt x="249194" y="561785"/>
                      <a:pt x="222715" y="586550"/>
                    </a:cubicBezTo>
                    <a:cubicBezTo>
                      <a:pt x="218047" y="590931"/>
                      <a:pt x="217762" y="598265"/>
                      <a:pt x="222143" y="602933"/>
                    </a:cubicBezTo>
                    <a:cubicBezTo>
                      <a:pt x="224429" y="605409"/>
                      <a:pt x="227477" y="606647"/>
                      <a:pt x="230620" y="606647"/>
                    </a:cubicBezTo>
                    <a:cubicBezTo>
                      <a:pt x="233478" y="606647"/>
                      <a:pt x="236335" y="605600"/>
                      <a:pt x="238526" y="603504"/>
                    </a:cubicBezTo>
                    <a:cubicBezTo>
                      <a:pt x="259576" y="583883"/>
                      <a:pt x="281770" y="564547"/>
                      <a:pt x="304630" y="545497"/>
                    </a:cubicBezTo>
                    <a:cubicBezTo>
                      <a:pt x="303106" y="574739"/>
                      <a:pt x="302344" y="604266"/>
                      <a:pt x="302344" y="633889"/>
                    </a:cubicBezTo>
                    <a:cubicBezTo>
                      <a:pt x="302344" y="762476"/>
                      <a:pt x="315869" y="880872"/>
                      <a:pt x="339396" y="979742"/>
                    </a:cubicBezTo>
                    <a:cubicBezTo>
                      <a:pt x="193663" y="1034129"/>
                      <a:pt x="76411" y="1040321"/>
                      <a:pt x="37168" y="984218"/>
                    </a:cubicBezTo>
                    <a:cubicBezTo>
                      <a:pt x="-2456" y="927735"/>
                      <a:pt x="44978" y="812197"/>
                      <a:pt x="160802" y="682752"/>
                    </a:cubicBezTo>
                    <a:cubicBezTo>
                      <a:pt x="165088" y="677990"/>
                      <a:pt x="164707" y="670655"/>
                      <a:pt x="159850" y="666369"/>
                    </a:cubicBezTo>
                    <a:cubicBezTo>
                      <a:pt x="155087" y="662083"/>
                      <a:pt x="147753" y="662464"/>
                      <a:pt x="143467" y="667322"/>
                    </a:cubicBezTo>
                    <a:cubicBezTo>
                      <a:pt x="18213" y="807244"/>
                      <a:pt x="-28650" y="930783"/>
                      <a:pt x="18213" y="997649"/>
                    </a:cubicBezTo>
                    <a:cubicBezTo>
                      <a:pt x="41549" y="1030986"/>
                      <a:pt x="85174" y="1046893"/>
                      <a:pt x="142895" y="1046893"/>
                    </a:cubicBezTo>
                    <a:cubicBezTo>
                      <a:pt x="198902" y="1046893"/>
                      <a:pt x="268339" y="1031843"/>
                      <a:pt x="345397" y="1003268"/>
                    </a:cubicBezTo>
                    <a:cubicBezTo>
                      <a:pt x="387592" y="1164431"/>
                      <a:pt x="457315" y="1267968"/>
                      <a:pt x="537611" y="1267968"/>
                    </a:cubicBezTo>
                    <a:cubicBezTo>
                      <a:pt x="607144" y="1267968"/>
                      <a:pt x="670104" y="1192054"/>
                      <a:pt x="714681" y="1054227"/>
                    </a:cubicBezTo>
                    <a:cubicBezTo>
                      <a:pt x="716681" y="1048131"/>
                      <a:pt x="713347" y="1041559"/>
                      <a:pt x="707251" y="1039654"/>
                    </a:cubicBezTo>
                    <a:cubicBezTo>
                      <a:pt x="701155" y="1037654"/>
                      <a:pt x="694583" y="1040987"/>
                      <a:pt x="692583" y="1047083"/>
                    </a:cubicBezTo>
                    <a:cubicBezTo>
                      <a:pt x="651911" y="1172718"/>
                      <a:pt x="595428" y="1244822"/>
                      <a:pt x="537611" y="1244822"/>
                    </a:cubicBezTo>
                    <a:cubicBezTo>
                      <a:pt x="469031" y="1244822"/>
                      <a:pt x="406928" y="1145191"/>
                      <a:pt x="367876" y="994601"/>
                    </a:cubicBezTo>
                    <a:cubicBezTo>
                      <a:pt x="421692" y="973265"/>
                      <a:pt x="478842" y="945547"/>
                      <a:pt x="537611" y="912114"/>
                    </a:cubicBezTo>
                    <a:cubicBezTo>
                      <a:pt x="690202" y="999077"/>
                      <a:pt x="832410" y="1046988"/>
                      <a:pt x="932327" y="1046988"/>
                    </a:cubicBezTo>
                    <a:cubicBezTo>
                      <a:pt x="990049" y="1046988"/>
                      <a:pt x="1033578" y="1031081"/>
                      <a:pt x="1057009" y="997744"/>
                    </a:cubicBezTo>
                    <a:cubicBezTo>
                      <a:pt x="1103777" y="930974"/>
                      <a:pt x="1057105" y="807720"/>
                      <a:pt x="932232" y="667988"/>
                    </a:cubicBezTo>
                    <a:cubicBezTo>
                      <a:pt x="927850" y="663131"/>
                      <a:pt x="920516" y="662750"/>
                      <a:pt x="915754" y="666940"/>
                    </a:cubicBezTo>
                    <a:close/>
                    <a:moveTo>
                      <a:pt x="362065" y="971169"/>
                    </a:moveTo>
                    <a:cubicBezTo>
                      <a:pt x="339205" y="873824"/>
                      <a:pt x="325680" y="757523"/>
                      <a:pt x="325680" y="633984"/>
                    </a:cubicBezTo>
                    <a:cubicBezTo>
                      <a:pt x="325680" y="597503"/>
                      <a:pt x="326918" y="561213"/>
                      <a:pt x="329204" y="525494"/>
                    </a:cubicBezTo>
                    <a:cubicBezTo>
                      <a:pt x="357112" y="503206"/>
                      <a:pt x="385973" y="481394"/>
                      <a:pt x="416072" y="460439"/>
                    </a:cubicBezTo>
                    <a:cubicBezTo>
                      <a:pt x="455887" y="432530"/>
                      <a:pt x="496749" y="406527"/>
                      <a:pt x="537516" y="382905"/>
                    </a:cubicBezTo>
                    <a:cubicBezTo>
                      <a:pt x="577902" y="406146"/>
                      <a:pt x="618669" y="432054"/>
                      <a:pt x="659150" y="460439"/>
                    </a:cubicBezTo>
                    <a:cubicBezTo>
                      <a:pt x="689154" y="481489"/>
                      <a:pt x="718110" y="503206"/>
                      <a:pt x="745923" y="525494"/>
                    </a:cubicBezTo>
                    <a:cubicBezTo>
                      <a:pt x="748209" y="560832"/>
                      <a:pt x="749542" y="597122"/>
                      <a:pt x="749542" y="634079"/>
                    </a:cubicBezTo>
                    <a:cubicBezTo>
                      <a:pt x="749542" y="670465"/>
                      <a:pt x="748304" y="706755"/>
                      <a:pt x="746018" y="742474"/>
                    </a:cubicBezTo>
                    <a:cubicBezTo>
                      <a:pt x="718396" y="764667"/>
                      <a:pt x="689440" y="786479"/>
                      <a:pt x="659150" y="807720"/>
                    </a:cubicBezTo>
                    <a:cubicBezTo>
                      <a:pt x="618669" y="836105"/>
                      <a:pt x="577902" y="861917"/>
                      <a:pt x="537611" y="885158"/>
                    </a:cubicBezTo>
                    <a:cubicBezTo>
                      <a:pt x="497320" y="861917"/>
                      <a:pt x="456553" y="836009"/>
                      <a:pt x="416072" y="807720"/>
                    </a:cubicBezTo>
                    <a:cubicBezTo>
                      <a:pt x="407119" y="801434"/>
                      <a:pt x="398260" y="795147"/>
                      <a:pt x="389497" y="788765"/>
                    </a:cubicBezTo>
                    <a:cubicBezTo>
                      <a:pt x="384354" y="784955"/>
                      <a:pt x="377020" y="786194"/>
                      <a:pt x="373305" y="791337"/>
                    </a:cubicBezTo>
                    <a:cubicBezTo>
                      <a:pt x="369495" y="796481"/>
                      <a:pt x="370638" y="803815"/>
                      <a:pt x="375877" y="807530"/>
                    </a:cubicBezTo>
                    <a:cubicBezTo>
                      <a:pt x="384735" y="814007"/>
                      <a:pt x="393688" y="820388"/>
                      <a:pt x="402832" y="826770"/>
                    </a:cubicBezTo>
                    <a:cubicBezTo>
                      <a:pt x="440075" y="852869"/>
                      <a:pt x="477318" y="876872"/>
                      <a:pt x="513989" y="898588"/>
                    </a:cubicBezTo>
                    <a:cubicBezTo>
                      <a:pt x="461602" y="927354"/>
                      <a:pt x="410452" y="951833"/>
                      <a:pt x="362065" y="9711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4A240E2-A8F4-45E8-B673-EC4C3828C4DE}"/>
                  </a:ext>
                </a:extLst>
              </p:cNvPr>
              <p:cNvSpPr/>
              <p:nvPr/>
            </p:nvSpPr>
            <p:spPr>
              <a:xfrm>
                <a:off x="5548330" y="2786062"/>
                <a:ext cx="1093589" cy="1287017"/>
              </a:xfrm>
              <a:custGeom>
                <a:avLst/>
                <a:gdLst>
                  <a:gd name="connsiteX0" fmla="*/ 546717 w 1093589"/>
                  <a:gd name="connsiteY0" fmla="*/ 1287018 h 1287017"/>
                  <a:gd name="connsiteX1" fmla="*/ 347930 w 1093589"/>
                  <a:gd name="connsiteY1" fmla="*/ 1025366 h 1287017"/>
                  <a:gd name="connsiteX2" fmla="*/ 152001 w 1093589"/>
                  <a:gd name="connsiteY2" fmla="*/ 1065943 h 1287017"/>
                  <a:gd name="connsiteX3" fmla="*/ 151905 w 1093589"/>
                  <a:gd name="connsiteY3" fmla="*/ 1065943 h 1287017"/>
                  <a:gd name="connsiteX4" fmla="*/ 19508 w 1093589"/>
                  <a:gd name="connsiteY4" fmla="*/ 1012603 h 1287017"/>
                  <a:gd name="connsiteX5" fmla="*/ 145524 w 1093589"/>
                  <a:gd name="connsiteY5" fmla="*/ 670370 h 1287017"/>
                  <a:gd name="connsiteX6" fmla="*/ 160097 w 1093589"/>
                  <a:gd name="connsiteY6" fmla="*/ 663321 h 1287017"/>
                  <a:gd name="connsiteX7" fmla="*/ 175432 w 1093589"/>
                  <a:gd name="connsiteY7" fmla="*/ 668655 h 1287017"/>
                  <a:gd name="connsiteX8" fmla="*/ 177051 w 1093589"/>
                  <a:gd name="connsiteY8" fmla="*/ 698468 h 1287017"/>
                  <a:gd name="connsiteX9" fmla="*/ 54179 w 1093589"/>
                  <a:gd name="connsiteY9" fmla="*/ 988409 h 1287017"/>
                  <a:gd name="connsiteX10" fmla="*/ 337452 w 1093589"/>
                  <a:gd name="connsiteY10" fmla="*/ 983361 h 1287017"/>
                  <a:gd name="connsiteX11" fmla="*/ 302115 w 1093589"/>
                  <a:gd name="connsiteY11" fmla="*/ 643509 h 1287017"/>
                  <a:gd name="connsiteX12" fmla="*/ 303448 w 1093589"/>
                  <a:gd name="connsiteY12" fmla="*/ 576358 h 1287017"/>
                  <a:gd name="connsiteX13" fmla="*/ 254299 w 1093589"/>
                  <a:gd name="connsiteY13" fmla="*/ 619982 h 1287017"/>
                  <a:gd name="connsiteX14" fmla="*/ 224391 w 1093589"/>
                  <a:gd name="connsiteY14" fmla="*/ 618935 h 1287017"/>
                  <a:gd name="connsiteX15" fmla="*/ 225343 w 1093589"/>
                  <a:gd name="connsiteY15" fmla="*/ 589121 h 1287017"/>
                  <a:gd name="connsiteX16" fmla="*/ 306496 w 1093589"/>
                  <a:gd name="connsiteY16" fmla="*/ 518446 h 1287017"/>
                  <a:gd name="connsiteX17" fmla="*/ 330975 w 1093589"/>
                  <a:gd name="connsiteY17" fmla="*/ 334899 h 1287017"/>
                  <a:gd name="connsiteX18" fmla="*/ 355836 w 1093589"/>
                  <a:gd name="connsiteY18" fmla="*/ 318325 h 1287017"/>
                  <a:gd name="connsiteX19" fmla="*/ 369361 w 1093589"/>
                  <a:gd name="connsiteY19" fmla="*/ 327374 h 1287017"/>
                  <a:gd name="connsiteX20" fmla="*/ 372504 w 1093589"/>
                  <a:gd name="connsiteY20" fmla="*/ 343281 h 1287017"/>
                  <a:gd name="connsiteX21" fmla="*/ 352121 w 1093589"/>
                  <a:gd name="connsiteY21" fmla="*/ 482918 h 1287017"/>
                  <a:gd name="connsiteX22" fmla="*/ 406413 w 1093589"/>
                  <a:gd name="connsiteY22" fmla="*/ 443103 h 1287017"/>
                  <a:gd name="connsiteX23" fmla="*/ 504140 w 1093589"/>
                  <a:gd name="connsiteY23" fmla="*/ 379571 h 1287017"/>
                  <a:gd name="connsiteX24" fmla="*/ 54179 w 1093589"/>
                  <a:gd name="connsiteY24" fmla="*/ 298609 h 1287017"/>
                  <a:gd name="connsiteX25" fmla="*/ 276492 w 1093589"/>
                  <a:gd name="connsiteY25" fmla="*/ 687324 h 1287017"/>
                  <a:gd name="connsiteX26" fmla="*/ 283446 w 1093589"/>
                  <a:gd name="connsiteY26" fmla="*/ 701897 h 1287017"/>
                  <a:gd name="connsiteX27" fmla="*/ 278112 w 1093589"/>
                  <a:gd name="connsiteY27" fmla="*/ 717137 h 1287017"/>
                  <a:gd name="connsiteX28" fmla="*/ 248298 w 1093589"/>
                  <a:gd name="connsiteY28" fmla="*/ 718757 h 1287017"/>
                  <a:gd name="connsiteX29" fmla="*/ 19603 w 1093589"/>
                  <a:gd name="connsiteY29" fmla="*/ 274415 h 1287017"/>
                  <a:gd name="connsiteX30" fmla="*/ 547002 w 1093589"/>
                  <a:gd name="connsiteY30" fmla="*/ 354521 h 1287017"/>
                  <a:gd name="connsiteX31" fmla="*/ 664827 w 1093589"/>
                  <a:gd name="connsiteY31" fmla="*/ 294704 h 1287017"/>
                  <a:gd name="connsiteX32" fmla="*/ 692735 w 1093589"/>
                  <a:gd name="connsiteY32" fmla="*/ 305372 h 1287017"/>
                  <a:gd name="connsiteX33" fmla="*/ 682067 w 1093589"/>
                  <a:gd name="connsiteY33" fmla="*/ 333280 h 1287017"/>
                  <a:gd name="connsiteX34" fmla="*/ 589389 w 1093589"/>
                  <a:gd name="connsiteY34" fmla="*/ 379381 h 1287017"/>
                  <a:gd name="connsiteX35" fmla="*/ 687020 w 1093589"/>
                  <a:gd name="connsiteY35" fmla="*/ 443103 h 1287017"/>
                  <a:gd name="connsiteX36" fmla="*/ 741217 w 1093589"/>
                  <a:gd name="connsiteY36" fmla="*/ 482822 h 1287017"/>
                  <a:gd name="connsiteX37" fmla="*/ 546717 w 1093589"/>
                  <a:gd name="connsiteY37" fmla="*/ 42291 h 1287017"/>
                  <a:gd name="connsiteX38" fmla="*/ 397269 w 1093589"/>
                  <a:gd name="connsiteY38" fmla="*/ 244507 h 1287017"/>
                  <a:gd name="connsiteX39" fmla="*/ 386982 w 1093589"/>
                  <a:gd name="connsiteY39" fmla="*/ 256985 h 1287017"/>
                  <a:gd name="connsiteX40" fmla="*/ 370885 w 1093589"/>
                  <a:gd name="connsiteY40" fmla="*/ 258509 h 1287017"/>
                  <a:gd name="connsiteX41" fmla="*/ 358407 w 1093589"/>
                  <a:gd name="connsiteY41" fmla="*/ 248222 h 1287017"/>
                  <a:gd name="connsiteX42" fmla="*/ 356883 w 1093589"/>
                  <a:gd name="connsiteY42" fmla="*/ 232124 h 1287017"/>
                  <a:gd name="connsiteX43" fmla="*/ 546717 w 1093589"/>
                  <a:gd name="connsiteY43" fmla="*/ 0 h 1287017"/>
                  <a:gd name="connsiteX44" fmla="*/ 787032 w 1093589"/>
                  <a:gd name="connsiteY44" fmla="*/ 518541 h 1287017"/>
                  <a:gd name="connsiteX45" fmla="*/ 867804 w 1093589"/>
                  <a:gd name="connsiteY45" fmla="*/ 588836 h 1287017"/>
                  <a:gd name="connsiteX46" fmla="*/ 874472 w 1093589"/>
                  <a:gd name="connsiteY46" fmla="*/ 603599 h 1287017"/>
                  <a:gd name="connsiteX47" fmla="*/ 868757 w 1093589"/>
                  <a:gd name="connsiteY47" fmla="*/ 618744 h 1287017"/>
                  <a:gd name="connsiteX48" fmla="*/ 838944 w 1093589"/>
                  <a:gd name="connsiteY48" fmla="*/ 619792 h 1287017"/>
                  <a:gd name="connsiteX49" fmla="*/ 790176 w 1093589"/>
                  <a:gd name="connsiteY49" fmla="*/ 576453 h 1287017"/>
                  <a:gd name="connsiteX50" fmla="*/ 791509 w 1093589"/>
                  <a:gd name="connsiteY50" fmla="*/ 643509 h 1287017"/>
                  <a:gd name="connsiteX51" fmla="*/ 790176 w 1093589"/>
                  <a:gd name="connsiteY51" fmla="*/ 710565 h 1287017"/>
                  <a:gd name="connsiteX52" fmla="*/ 1039445 w 1093589"/>
                  <a:gd name="connsiteY52" fmla="*/ 298609 h 1287017"/>
                  <a:gd name="connsiteX53" fmla="*/ 789699 w 1093589"/>
                  <a:gd name="connsiteY53" fmla="*/ 291656 h 1287017"/>
                  <a:gd name="connsiteX54" fmla="*/ 763125 w 1093589"/>
                  <a:gd name="connsiteY54" fmla="*/ 277940 h 1287017"/>
                  <a:gd name="connsiteX55" fmla="*/ 764458 w 1093589"/>
                  <a:gd name="connsiteY55" fmla="*/ 261842 h 1287017"/>
                  <a:gd name="connsiteX56" fmla="*/ 776841 w 1093589"/>
                  <a:gd name="connsiteY56" fmla="*/ 251365 h 1287017"/>
                  <a:gd name="connsiteX57" fmla="*/ 1074116 w 1093589"/>
                  <a:gd name="connsiteY57" fmla="*/ 274320 h 1287017"/>
                  <a:gd name="connsiteX58" fmla="*/ 787032 w 1093589"/>
                  <a:gd name="connsiteY58" fmla="*/ 768572 h 1287017"/>
                  <a:gd name="connsiteX59" fmla="*/ 764744 w 1093589"/>
                  <a:gd name="connsiteY59" fmla="*/ 941451 h 1287017"/>
                  <a:gd name="connsiteX60" fmla="*/ 739979 w 1093589"/>
                  <a:gd name="connsiteY60" fmla="*/ 958215 h 1287017"/>
                  <a:gd name="connsiteX61" fmla="*/ 726549 w 1093589"/>
                  <a:gd name="connsiteY61" fmla="*/ 949357 h 1287017"/>
                  <a:gd name="connsiteX62" fmla="*/ 723310 w 1093589"/>
                  <a:gd name="connsiteY62" fmla="*/ 933545 h 1287017"/>
                  <a:gd name="connsiteX63" fmla="*/ 741693 w 1093589"/>
                  <a:gd name="connsiteY63" fmla="*/ 804291 h 1287017"/>
                  <a:gd name="connsiteX64" fmla="*/ 687401 w 1093589"/>
                  <a:gd name="connsiteY64" fmla="*/ 843915 h 1287017"/>
                  <a:gd name="connsiteX65" fmla="*/ 589865 w 1093589"/>
                  <a:gd name="connsiteY65" fmla="*/ 907542 h 1287017"/>
                  <a:gd name="connsiteX66" fmla="*/ 1039540 w 1093589"/>
                  <a:gd name="connsiteY66" fmla="*/ 988314 h 1287017"/>
                  <a:gd name="connsiteX67" fmla="*/ 917144 w 1093589"/>
                  <a:gd name="connsiteY67" fmla="*/ 699135 h 1287017"/>
                  <a:gd name="connsiteX68" fmla="*/ 918858 w 1093589"/>
                  <a:gd name="connsiteY68" fmla="*/ 669322 h 1287017"/>
                  <a:gd name="connsiteX69" fmla="*/ 918858 w 1093589"/>
                  <a:gd name="connsiteY69" fmla="*/ 669322 h 1287017"/>
                  <a:gd name="connsiteX70" fmla="*/ 934098 w 1093589"/>
                  <a:gd name="connsiteY70" fmla="*/ 663988 h 1287017"/>
                  <a:gd name="connsiteX71" fmla="*/ 948672 w 1093589"/>
                  <a:gd name="connsiteY71" fmla="*/ 671036 h 1287017"/>
                  <a:gd name="connsiteX72" fmla="*/ 1074116 w 1093589"/>
                  <a:gd name="connsiteY72" fmla="*/ 1012603 h 1287017"/>
                  <a:gd name="connsiteX73" fmla="*/ 941623 w 1093589"/>
                  <a:gd name="connsiteY73" fmla="*/ 1065943 h 1287017"/>
                  <a:gd name="connsiteX74" fmla="*/ 546907 w 1093589"/>
                  <a:gd name="connsiteY74" fmla="*/ 932498 h 1287017"/>
                  <a:gd name="connsiteX75" fmla="*/ 388506 w 1093589"/>
                  <a:gd name="connsiteY75" fmla="*/ 1009745 h 1287017"/>
                  <a:gd name="connsiteX76" fmla="*/ 546907 w 1093589"/>
                  <a:gd name="connsiteY76" fmla="*/ 1244727 h 1287017"/>
                  <a:gd name="connsiteX77" fmla="*/ 692830 w 1093589"/>
                  <a:gd name="connsiteY77" fmla="*/ 1053560 h 1287017"/>
                  <a:gd name="connsiteX78" fmla="*/ 719405 w 1093589"/>
                  <a:gd name="connsiteY78" fmla="*/ 1039940 h 1287017"/>
                  <a:gd name="connsiteX79" fmla="*/ 733026 w 1093589"/>
                  <a:gd name="connsiteY79" fmla="*/ 1066514 h 1287017"/>
                  <a:gd name="connsiteX80" fmla="*/ 546717 w 1093589"/>
                  <a:gd name="connsiteY80" fmla="*/ 1287018 h 1287017"/>
                  <a:gd name="connsiteX81" fmla="*/ 361074 w 1093589"/>
                  <a:gd name="connsiteY81" fmla="*/ 1000315 h 1287017"/>
                  <a:gd name="connsiteX82" fmla="*/ 363741 w 1093589"/>
                  <a:gd name="connsiteY82" fmla="*/ 1010507 h 1287017"/>
                  <a:gd name="connsiteX83" fmla="*/ 546717 w 1093589"/>
                  <a:gd name="connsiteY83" fmla="*/ 1268063 h 1287017"/>
                  <a:gd name="connsiteX84" fmla="*/ 714738 w 1093589"/>
                  <a:gd name="connsiteY84" fmla="*/ 1060895 h 1287017"/>
                  <a:gd name="connsiteX85" fmla="*/ 713404 w 1093589"/>
                  <a:gd name="connsiteY85" fmla="*/ 1058228 h 1287017"/>
                  <a:gd name="connsiteX86" fmla="*/ 710737 w 1093589"/>
                  <a:gd name="connsiteY86" fmla="*/ 1059561 h 1287017"/>
                  <a:gd name="connsiteX87" fmla="*/ 546717 w 1093589"/>
                  <a:gd name="connsiteY87" fmla="*/ 1263872 h 1287017"/>
                  <a:gd name="connsiteX88" fmla="*/ 367742 w 1093589"/>
                  <a:gd name="connsiteY88" fmla="*/ 1006507 h 1287017"/>
                  <a:gd name="connsiteX89" fmla="*/ 365646 w 1093589"/>
                  <a:gd name="connsiteY89" fmla="*/ 998411 h 1287017"/>
                  <a:gd name="connsiteX90" fmla="*/ 373457 w 1093589"/>
                  <a:gd name="connsiteY90" fmla="*/ 995267 h 1287017"/>
                  <a:gd name="connsiteX91" fmla="*/ 541954 w 1093589"/>
                  <a:gd name="connsiteY91" fmla="*/ 913352 h 1287017"/>
                  <a:gd name="connsiteX92" fmla="*/ 546717 w 1093589"/>
                  <a:gd name="connsiteY92" fmla="*/ 910685 h 1287017"/>
                  <a:gd name="connsiteX93" fmla="*/ 551479 w 1093589"/>
                  <a:gd name="connsiteY93" fmla="*/ 913352 h 1287017"/>
                  <a:gd name="connsiteX94" fmla="*/ 941433 w 1093589"/>
                  <a:gd name="connsiteY94" fmla="*/ 1046988 h 1287017"/>
                  <a:gd name="connsiteX95" fmla="*/ 1058304 w 1093589"/>
                  <a:gd name="connsiteY95" fmla="*/ 1001840 h 1287017"/>
                  <a:gd name="connsiteX96" fmla="*/ 934289 w 1093589"/>
                  <a:gd name="connsiteY96" fmla="*/ 683895 h 1287017"/>
                  <a:gd name="connsiteX97" fmla="*/ 932860 w 1093589"/>
                  <a:gd name="connsiteY97" fmla="*/ 683228 h 1287017"/>
                  <a:gd name="connsiteX98" fmla="*/ 931336 w 1093589"/>
                  <a:gd name="connsiteY98" fmla="*/ 683800 h 1287017"/>
                  <a:gd name="connsiteX99" fmla="*/ 931336 w 1093589"/>
                  <a:gd name="connsiteY99" fmla="*/ 683800 h 1287017"/>
                  <a:gd name="connsiteX100" fmla="*/ 931146 w 1093589"/>
                  <a:gd name="connsiteY100" fmla="*/ 686753 h 1287017"/>
                  <a:gd name="connsiteX101" fmla="*/ 1054875 w 1093589"/>
                  <a:gd name="connsiteY101" fmla="*/ 999554 h 1287017"/>
                  <a:gd name="connsiteX102" fmla="*/ 565767 w 1093589"/>
                  <a:gd name="connsiteY102" fmla="*/ 916496 h 1287017"/>
                  <a:gd name="connsiteX103" fmla="*/ 551193 w 1093589"/>
                  <a:gd name="connsiteY103" fmla="*/ 908399 h 1287017"/>
                  <a:gd name="connsiteX104" fmla="*/ 565481 w 1093589"/>
                  <a:gd name="connsiteY104" fmla="*/ 899922 h 1287017"/>
                  <a:gd name="connsiteX105" fmla="*/ 676066 w 1093589"/>
                  <a:gd name="connsiteY105" fmla="*/ 828485 h 1287017"/>
                  <a:gd name="connsiteX106" fmla="*/ 746837 w 1093589"/>
                  <a:gd name="connsiteY106" fmla="*/ 776192 h 1287017"/>
                  <a:gd name="connsiteX107" fmla="*/ 763982 w 1093589"/>
                  <a:gd name="connsiteY107" fmla="*/ 762857 h 1287017"/>
                  <a:gd name="connsiteX108" fmla="*/ 762172 w 1093589"/>
                  <a:gd name="connsiteY108" fmla="*/ 784479 h 1287017"/>
                  <a:gd name="connsiteX109" fmla="*/ 741598 w 1093589"/>
                  <a:gd name="connsiteY109" fmla="*/ 937355 h 1287017"/>
                  <a:gd name="connsiteX110" fmla="*/ 741884 w 1093589"/>
                  <a:gd name="connsiteY110" fmla="*/ 938879 h 1287017"/>
                  <a:gd name="connsiteX111" fmla="*/ 743217 w 1093589"/>
                  <a:gd name="connsiteY111" fmla="*/ 939737 h 1287017"/>
                  <a:gd name="connsiteX112" fmla="*/ 745694 w 1093589"/>
                  <a:gd name="connsiteY112" fmla="*/ 938117 h 1287017"/>
                  <a:gd name="connsiteX113" fmla="*/ 767982 w 1093589"/>
                  <a:gd name="connsiteY113" fmla="*/ 763334 h 1287017"/>
                  <a:gd name="connsiteX114" fmla="*/ 768268 w 1093589"/>
                  <a:gd name="connsiteY114" fmla="*/ 759238 h 1287017"/>
                  <a:gd name="connsiteX115" fmla="*/ 771507 w 1093589"/>
                  <a:gd name="connsiteY115" fmla="*/ 756666 h 1287017"/>
                  <a:gd name="connsiteX116" fmla="*/ 1058114 w 1093589"/>
                  <a:gd name="connsiteY116" fmla="*/ 285560 h 1287017"/>
                  <a:gd name="connsiteX117" fmla="*/ 782270 w 1093589"/>
                  <a:gd name="connsiteY117" fmla="*/ 269843 h 1287017"/>
                  <a:gd name="connsiteX118" fmla="*/ 781032 w 1093589"/>
                  <a:gd name="connsiteY118" fmla="*/ 270891 h 1287017"/>
                  <a:gd name="connsiteX119" fmla="*/ 780936 w 1093589"/>
                  <a:gd name="connsiteY119" fmla="*/ 272510 h 1287017"/>
                  <a:gd name="connsiteX120" fmla="*/ 783603 w 1093589"/>
                  <a:gd name="connsiteY120" fmla="*/ 273844 h 1287017"/>
                  <a:gd name="connsiteX121" fmla="*/ 1054780 w 1093589"/>
                  <a:gd name="connsiteY121" fmla="*/ 288036 h 1287017"/>
                  <a:gd name="connsiteX122" fmla="*/ 785508 w 1093589"/>
                  <a:gd name="connsiteY122" fmla="*/ 739616 h 1287017"/>
                  <a:gd name="connsiteX123" fmla="*/ 768744 w 1093589"/>
                  <a:gd name="connsiteY123" fmla="*/ 753618 h 1287017"/>
                  <a:gd name="connsiteX124" fmla="*/ 769887 w 1093589"/>
                  <a:gd name="connsiteY124" fmla="*/ 731806 h 1287017"/>
                  <a:gd name="connsiteX125" fmla="*/ 772173 w 1093589"/>
                  <a:gd name="connsiteY125" fmla="*/ 643795 h 1287017"/>
                  <a:gd name="connsiteX126" fmla="*/ 769983 w 1093589"/>
                  <a:gd name="connsiteY126" fmla="*/ 555974 h 1287017"/>
                  <a:gd name="connsiteX127" fmla="*/ 768935 w 1093589"/>
                  <a:gd name="connsiteY127" fmla="*/ 534257 h 1287017"/>
                  <a:gd name="connsiteX128" fmla="*/ 785604 w 1093589"/>
                  <a:gd name="connsiteY128" fmla="*/ 548164 h 1287017"/>
                  <a:gd name="connsiteX129" fmla="*/ 851707 w 1093589"/>
                  <a:gd name="connsiteY129" fmla="*/ 606076 h 1287017"/>
                  <a:gd name="connsiteX130" fmla="*/ 854660 w 1093589"/>
                  <a:gd name="connsiteY130" fmla="*/ 605981 h 1287017"/>
                  <a:gd name="connsiteX131" fmla="*/ 855231 w 1093589"/>
                  <a:gd name="connsiteY131" fmla="*/ 604457 h 1287017"/>
                  <a:gd name="connsiteX132" fmla="*/ 854565 w 1093589"/>
                  <a:gd name="connsiteY132" fmla="*/ 603028 h 1287017"/>
                  <a:gd name="connsiteX133" fmla="*/ 771602 w 1093589"/>
                  <a:gd name="connsiteY133" fmla="*/ 531019 h 1287017"/>
                  <a:gd name="connsiteX134" fmla="*/ 768363 w 1093589"/>
                  <a:gd name="connsiteY134" fmla="*/ 528447 h 1287017"/>
                  <a:gd name="connsiteX135" fmla="*/ 768078 w 1093589"/>
                  <a:gd name="connsiteY135" fmla="*/ 524351 h 1287017"/>
                  <a:gd name="connsiteX136" fmla="*/ 546717 w 1093589"/>
                  <a:gd name="connsiteY136" fmla="*/ 19050 h 1287017"/>
                  <a:gd name="connsiteX137" fmla="*/ 375076 w 1093589"/>
                  <a:gd name="connsiteY137" fmla="*/ 237649 h 1287017"/>
                  <a:gd name="connsiteX138" fmla="*/ 375267 w 1093589"/>
                  <a:gd name="connsiteY138" fmla="*/ 239268 h 1287017"/>
                  <a:gd name="connsiteX139" fmla="*/ 376505 w 1093589"/>
                  <a:gd name="connsiteY139" fmla="*/ 240316 h 1287017"/>
                  <a:gd name="connsiteX140" fmla="*/ 378124 w 1093589"/>
                  <a:gd name="connsiteY140" fmla="*/ 240125 h 1287017"/>
                  <a:gd name="connsiteX141" fmla="*/ 379172 w 1093589"/>
                  <a:gd name="connsiteY141" fmla="*/ 238887 h 1287017"/>
                  <a:gd name="connsiteX142" fmla="*/ 546717 w 1093589"/>
                  <a:gd name="connsiteY142" fmla="*/ 23241 h 1287017"/>
                  <a:gd name="connsiteX143" fmla="*/ 762172 w 1093589"/>
                  <a:gd name="connsiteY143" fmla="*/ 503015 h 1287017"/>
                  <a:gd name="connsiteX144" fmla="*/ 763982 w 1093589"/>
                  <a:gd name="connsiteY144" fmla="*/ 524732 h 1287017"/>
                  <a:gd name="connsiteX145" fmla="*/ 746837 w 1093589"/>
                  <a:gd name="connsiteY145" fmla="*/ 511397 h 1287017"/>
                  <a:gd name="connsiteX146" fmla="*/ 676066 w 1093589"/>
                  <a:gd name="connsiteY146" fmla="*/ 458819 h 1287017"/>
                  <a:gd name="connsiteX147" fmla="*/ 565386 w 1093589"/>
                  <a:gd name="connsiteY147" fmla="*/ 387287 h 1287017"/>
                  <a:gd name="connsiteX148" fmla="*/ 551098 w 1093589"/>
                  <a:gd name="connsiteY148" fmla="*/ 378809 h 1287017"/>
                  <a:gd name="connsiteX149" fmla="*/ 565576 w 1093589"/>
                  <a:gd name="connsiteY149" fmla="*/ 370713 h 1287017"/>
                  <a:gd name="connsiteX150" fmla="*/ 674256 w 1093589"/>
                  <a:gd name="connsiteY150" fmla="*/ 315849 h 1287017"/>
                  <a:gd name="connsiteX151" fmla="*/ 675304 w 1093589"/>
                  <a:gd name="connsiteY151" fmla="*/ 313087 h 1287017"/>
                  <a:gd name="connsiteX152" fmla="*/ 672542 w 1093589"/>
                  <a:gd name="connsiteY152" fmla="*/ 312039 h 1287017"/>
                  <a:gd name="connsiteX153" fmla="*/ 551670 w 1093589"/>
                  <a:gd name="connsiteY153" fmla="*/ 373761 h 1287017"/>
                  <a:gd name="connsiteX154" fmla="*/ 546907 w 1093589"/>
                  <a:gd name="connsiteY154" fmla="*/ 376428 h 1287017"/>
                  <a:gd name="connsiteX155" fmla="*/ 542240 w 1093589"/>
                  <a:gd name="connsiteY155" fmla="*/ 373761 h 1287017"/>
                  <a:gd name="connsiteX156" fmla="*/ 35224 w 1093589"/>
                  <a:gd name="connsiteY156" fmla="*/ 285369 h 1287017"/>
                  <a:gd name="connsiteX157" fmla="*/ 261062 w 1093589"/>
                  <a:gd name="connsiteY157" fmla="*/ 704755 h 1287017"/>
                  <a:gd name="connsiteX158" fmla="*/ 264015 w 1093589"/>
                  <a:gd name="connsiteY158" fmla="*/ 704564 h 1287017"/>
                  <a:gd name="connsiteX159" fmla="*/ 264586 w 1093589"/>
                  <a:gd name="connsiteY159" fmla="*/ 703040 h 1287017"/>
                  <a:gd name="connsiteX160" fmla="*/ 263919 w 1093589"/>
                  <a:gd name="connsiteY160" fmla="*/ 701612 h 1287017"/>
                  <a:gd name="connsiteX161" fmla="*/ 38558 w 1093589"/>
                  <a:gd name="connsiteY161" fmla="*/ 287750 h 1287017"/>
                  <a:gd name="connsiteX162" fmla="*/ 527857 w 1093589"/>
                  <a:gd name="connsiteY162" fmla="*/ 370904 h 1287017"/>
                  <a:gd name="connsiteX163" fmla="*/ 542430 w 1093589"/>
                  <a:gd name="connsiteY163" fmla="*/ 379000 h 1287017"/>
                  <a:gd name="connsiteX164" fmla="*/ 528143 w 1093589"/>
                  <a:gd name="connsiteY164" fmla="*/ 387477 h 1287017"/>
                  <a:gd name="connsiteX165" fmla="*/ 417367 w 1093589"/>
                  <a:gd name="connsiteY165" fmla="*/ 458819 h 1287017"/>
                  <a:gd name="connsiteX166" fmla="*/ 346501 w 1093589"/>
                  <a:gd name="connsiteY166" fmla="*/ 511397 h 1287017"/>
                  <a:gd name="connsiteX167" fmla="*/ 329356 w 1093589"/>
                  <a:gd name="connsiteY167" fmla="*/ 524732 h 1287017"/>
                  <a:gd name="connsiteX168" fmla="*/ 331166 w 1093589"/>
                  <a:gd name="connsiteY168" fmla="*/ 503111 h 1287017"/>
                  <a:gd name="connsiteX169" fmla="*/ 353740 w 1093589"/>
                  <a:gd name="connsiteY169" fmla="*/ 339662 h 1287017"/>
                  <a:gd name="connsiteX170" fmla="*/ 352121 w 1093589"/>
                  <a:gd name="connsiteY170" fmla="*/ 337185 h 1287017"/>
                  <a:gd name="connsiteX171" fmla="*/ 349644 w 1093589"/>
                  <a:gd name="connsiteY171" fmla="*/ 338804 h 1287017"/>
                  <a:gd name="connsiteX172" fmla="*/ 325260 w 1093589"/>
                  <a:gd name="connsiteY172" fmla="*/ 524066 h 1287017"/>
                  <a:gd name="connsiteX173" fmla="*/ 324975 w 1093589"/>
                  <a:gd name="connsiteY173" fmla="*/ 528161 h 1287017"/>
                  <a:gd name="connsiteX174" fmla="*/ 321736 w 1093589"/>
                  <a:gd name="connsiteY174" fmla="*/ 530733 h 1287017"/>
                  <a:gd name="connsiteX175" fmla="*/ 238392 w 1093589"/>
                  <a:gd name="connsiteY175" fmla="*/ 603123 h 1287017"/>
                  <a:gd name="connsiteX176" fmla="*/ 238297 w 1093589"/>
                  <a:gd name="connsiteY176" fmla="*/ 606076 h 1287017"/>
                  <a:gd name="connsiteX177" fmla="*/ 241250 w 1093589"/>
                  <a:gd name="connsiteY177" fmla="*/ 606171 h 1287017"/>
                  <a:gd name="connsiteX178" fmla="*/ 307830 w 1093589"/>
                  <a:gd name="connsiteY178" fmla="*/ 547878 h 1287017"/>
                  <a:gd name="connsiteX179" fmla="*/ 324498 w 1093589"/>
                  <a:gd name="connsiteY179" fmla="*/ 533972 h 1287017"/>
                  <a:gd name="connsiteX180" fmla="*/ 323355 w 1093589"/>
                  <a:gd name="connsiteY180" fmla="*/ 555689 h 1287017"/>
                  <a:gd name="connsiteX181" fmla="*/ 321069 w 1093589"/>
                  <a:gd name="connsiteY181" fmla="*/ 643604 h 1287017"/>
                  <a:gd name="connsiteX182" fmla="*/ 357836 w 1093589"/>
                  <a:gd name="connsiteY182" fmla="*/ 987266 h 1287017"/>
                  <a:gd name="connsiteX183" fmla="*/ 359741 w 1093589"/>
                  <a:gd name="connsiteY183" fmla="*/ 995458 h 1287017"/>
                  <a:gd name="connsiteX184" fmla="*/ 351835 w 1093589"/>
                  <a:gd name="connsiteY184" fmla="*/ 998411 h 1287017"/>
                  <a:gd name="connsiteX185" fmla="*/ 38463 w 1093589"/>
                  <a:gd name="connsiteY185" fmla="*/ 999458 h 1287017"/>
                  <a:gd name="connsiteX186" fmla="*/ 162764 w 1093589"/>
                  <a:gd name="connsiteY186" fmla="*/ 686086 h 1287017"/>
                  <a:gd name="connsiteX187" fmla="*/ 162573 w 1093589"/>
                  <a:gd name="connsiteY187" fmla="*/ 683133 h 1287017"/>
                  <a:gd name="connsiteX188" fmla="*/ 161049 w 1093589"/>
                  <a:gd name="connsiteY188" fmla="*/ 682562 h 1287017"/>
                  <a:gd name="connsiteX189" fmla="*/ 159621 w 1093589"/>
                  <a:gd name="connsiteY189" fmla="*/ 683228 h 1287017"/>
                  <a:gd name="connsiteX190" fmla="*/ 35224 w 1093589"/>
                  <a:gd name="connsiteY190" fmla="*/ 1001744 h 1287017"/>
                  <a:gd name="connsiteX191" fmla="*/ 152001 w 1093589"/>
                  <a:gd name="connsiteY191" fmla="*/ 1046893 h 1287017"/>
                  <a:gd name="connsiteX192" fmla="*/ 152096 w 1093589"/>
                  <a:gd name="connsiteY192" fmla="*/ 1046893 h 1287017"/>
                  <a:gd name="connsiteX193" fmla="*/ 351264 w 1093589"/>
                  <a:gd name="connsiteY193" fmla="*/ 1003935 h 1287017"/>
                  <a:gd name="connsiteX194" fmla="*/ 361074 w 1093589"/>
                  <a:gd name="connsiteY194" fmla="*/ 1000315 h 1287017"/>
                  <a:gd name="connsiteX195" fmla="*/ 364503 w 1093589"/>
                  <a:gd name="connsiteY195" fmla="*/ 993648 h 1287017"/>
                  <a:gd name="connsiteX196" fmla="*/ 361932 w 1093589"/>
                  <a:gd name="connsiteY196" fmla="*/ 982885 h 1287017"/>
                  <a:gd name="connsiteX197" fmla="*/ 325260 w 1093589"/>
                  <a:gd name="connsiteY197" fmla="*/ 643509 h 1287017"/>
                  <a:gd name="connsiteX198" fmla="*/ 328785 w 1093589"/>
                  <a:gd name="connsiteY198" fmla="*/ 534448 h 1287017"/>
                  <a:gd name="connsiteX199" fmla="*/ 329070 w 1093589"/>
                  <a:gd name="connsiteY199" fmla="*/ 530257 h 1287017"/>
                  <a:gd name="connsiteX200" fmla="*/ 332404 w 1093589"/>
                  <a:gd name="connsiteY200" fmla="*/ 527590 h 1287017"/>
                  <a:gd name="connsiteX201" fmla="*/ 419748 w 1093589"/>
                  <a:gd name="connsiteY201" fmla="*/ 462153 h 1287017"/>
                  <a:gd name="connsiteX202" fmla="*/ 541859 w 1093589"/>
                  <a:gd name="connsiteY202" fmla="*/ 384143 h 1287017"/>
                  <a:gd name="connsiteX203" fmla="*/ 546621 w 1093589"/>
                  <a:gd name="connsiteY203" fmla="*/ 381381 h 1287017"/>
                  <a:gd name="connsiteX204" fmla="*/ 551384 w 1093589"/>
                  <a:gd name="connsiteY204" fmla="*/ 384143 h 1287017"/>
                  <a:gd name="connsiteX205" fmla="*/ 673780 w 1093589"/>
                  <a:gd name="connsiteY205" fmla="*/ 462153 h 1287017"/>
                  <a:gd name="connsiteX206" fmla="*/ 761029 w 1093589"/>
                  <a:gd name="connsiteY206" fmla="*/ 527590 h 1287017"/>
                  <a:gd name="connsiteX207" fmla="*/ 764268 w 1093589"/>
                  <a:gd name="connsiteY207" fmla="*/ 530257 h 1287017"/>
                  <a:gd name="connsiteX208" fmla="*/ 764553 w 1093589"/>
                  <a:gd name="connsiteY208" fmla="*/ 534448 h 1287017"/>
                  <a:gd name="connsiteX209" fmla="*/ 768173 w 1093589"/>
                  <a:gd name="connsiteY209" fmla="*/ 643604 h 1287017"/>
                  <a:gd name="connsiteX210" fmla="*/ 764649 w 1093589"/>
                  <a:gd name="connsiteY210" fmla="*/ 752570 h 1287017"/>
                  <a:gd name="connsiteX211" fmla="*/ 764363 w 1093589"/>
                  <a:gd name="connsiteY211" fmla="*/ 756761 h 1287017"/>
                  <a:gd name="connsiteX212" fmla="*/ 761124 w 1093589"/>
                  <a:gd name="connsiteY212" fmla="*/ 759428 h 1287017"/>
                  <a:gd name="connsiteX213" fmla="*/ 673780 w 1093589"/>
                  <a:gd name="connsiteY213" fmla="*/ 824960 h 1287017"/>
                  <a:gd name="connsiteX214" fmla="*/ 551479 w 1093589"/>
                  <a:gd name="connsiteY214" fmla="*/ 902875 h 1287017"/>
                  <a:gd name="connsiteX215" fmla="*/ 546717 w 1093589"/>
                  <a:gd name="connsiteY215" fmla="*/ 905637 h 1287017"/>
                  <a:gd name="connsiteX216" fmla="*/ 541954 w 1093589"/>
                  <a:gd name="connsiteY216" fmla="*/ 902875 h 1287017"/>
                  <a:gd name="connsiteX217" fmla="*/ 419748 w 1093589"/>
                  <a:gd name="connsiteY217" fmla="*/ 824960 h 1287017"/>
                  <a:gd name="connsiteX218" fmla="*/ 392983 w 1093589"/>
                  <a:gd name="connsiteY218" fmla="*/ 805815 h 1287017"/>
                  <a:gd name="connsiteX219" fmla="*/ 390030 w 1093589"/>
                  <a:gd name="connsiteY219" fmla="*/ 806291 h 1287017"/>
                  <a:gd name="connsiteX220" fmla="*/ 389649 w 1093589"/>
                  <a:gd name="connsiteY220" fmla="*/ 807815 h 1287017"/>
                  <a:gd name="connsiteX221" fmla="*/ 390507 w 1093589"/>
                  <a:gd name="connsiteY221" fmla="*/ 809149 h 1287017"/>
                  <a:gd name="connsiteX222" fmla="*/ 417272 w 1093589"/>
                  <a:gd name="connsiteY222" fmla="*/ 828294 h 1287017"/>
                  <a:gd name="connsiteX223" fmla="*/ 527857 w 1093589"/>
                  <a:gd name="connsiteY223" fmla="*/ 899732 h 1287017"/>
                  <a:gd name="connsiteX224" fmla="*/ 542145 w 1093589"/>
                  <a:gd name="connsiteY224" fmla="*/ 908209 h 1287017"/>
                  <a:gd name="connsiteX225" fmla="*/ 527667 w 1093589"/>
                  <a:gd name="connsiteY225" fmla="*/ 916305 h 1287017"/>
                  <a:gd name="connsiteX226" fmla="*/ 374695 w 1093589"/>
                  <a:gd name="connsiteY226" fmla="*/ 989552 h 1287017"/>
                  <a:gd name="connsiteX227" fmla="*/ 364503 w 1093589"/>
                  <a:gd name="connsiteY227" fmla="*/ 993648 h 1287017"/>
                  <a:gd name="connsiteX228" fmla="*/ 347549 w 1093589"/>
                  <a:gd name="connsiteY228" fmla="*/ 539877 h 1287017"/>
                  <a:gd name="connsiteX229" fmla="*/ 344310 w 1093589"/>
                  <a:gd name="connsiteY229" fmla="*/ 643604 h 1287017"/>
                  <a:gd name="connsiteX230" fmla="*/ 377934 w 1093589"/>
                  <a:gd name="connsiteY230" fmla="*/ 967740 h 1287017"/>
                  <a:gd name="connsiteX231" fmla="*/ 503854 w 1093589"/>
                  <a:gd name="connsiteY231" fmla="*/ 907637 h 1287017"/>
                  <a:gd name="connsiteX232" fmla="*/ 406318 w 1093589"/>
                  <a:gd name="connsiteY232" fmla="*/ 844010 h 1287017"/>
                  <a:gd name="connsiteX233" fmla="*/ 379267 w 1093589"/>
                  <a:gd name="connsiteY233" fmla="*/ 824675 h 1287017"/>
                  <a:gd name="connsiteX234" fmla="*/ 370790 w 1093589"/>
                  <a:gd name="connsiteY234" fmla="*/ 810863 h 1287017"/>
                  <a:gd name="connsiteX235" fmla="*/ 374600 w 1093589"/>
                  <a:gd name="connsiteY235" fmla="*/ 795147 h 1287017"/>
                  <a:gd name="connsiteX236" fmla="*/ 404127 w 1093589"/>
                  <a:gd name="connsiteY236" fmla="*/ 790480 h 1287017"/>
                  <a:gd name="connsiteX237" fmla="*/ 430607 w 1093589"/>
                  <a:gd name="connsiteY237" fmla="*/ 809435 h 1287017"/>
                  <a:gd name="connsiteX238" fmla="*/ 546717 w 1093589"/>
                  <a:gd name="connsiteY238" fmla="*/ 883634 h 1287017"/>
                  <a:gd name="connsiteX239" fmla="*/ 662826 w 1093589"/>
                  <a:gd name="connsiteY239" fmla="*/ 809339 h 1287017"/>
                  <a:gd name="connsiteX240" fmla="*/ 745884 w 1093589"/>
                  <a:gd name="connsiteY240" fmla="*/ 747141 h 1287017"/>
                  <a:gd name="connsiteX241" fmla="*/ 749123 w 1093589"/>
                  <a:gd name="connsiteY241" fmla="*/ 643509 h 1287017"/>
                  <a:gd name="connsiteX242" fmla="*/ 745789 w 1093589"/>
                  <a:gd name="connsiteY242" fmla="*/ 539782 h 1287017"/>
                  <a:gd name="connsiteX243" fmla="*/ 662731 w 1093589"/>
                  <a:gd name="connsiteY243" fmla="*/ 477679 h 1287017"/>
                  <a:gd name="connsiteX244" fmla="*/ 546526 w 1093589"/>
                  <a:gd name="connsiteY244" fmla="*/ 403384 h 1287017"/>
                  <a:gd name="connsiteX245" fmla="*/ 430512 w 1093589"/>
                  <a:gd name="connsiteY245" fmla="*/ 477679 h 1287017"/>
                  <a:gd name="connsiteX246" fmla="*/ 347549 w 1093589"/>
                  <a:gd name="connsiteY246" fmla="*/ 539877 h 1287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</a:cxnLst>
                <a:rect l="l" t="t" r="r" b="b"/>
                <a:pathLst>
                  <a:path w="1093589" h="1287017">
                    <a:moveTo>
                      <a:pt x="546717" y="1287018"/>
                    </a:moveTo>
                    <a:cubicBezTo>
                      <a:pt x="465564" y="1287018"/>
                      <a:pt x="393459" y="1191768"/>
                      <a:pt x="347930" y="1025366"/>
                    </a:cubicBezTo>
                    <a:cubicBezTo>
                      <a:pt x="273825" y="1051941"/>
                      <a:pt x="206198" y="1065943"/>
                      <a:pt x="152001" y="1065943"/>
                    </a:cubicBezTo>
                    <a:cubicBezTo>
                      <a:pt x="152001" y="1065943"/>
                      <a:pt x="152001" y="1065943"/>
                      <a:pt x="151905" y="1065943"/>
                    </a:cubicBezTo>
                    <a:cubicBezTo>
                      <a:pt x="89707" y="1065943"/>
                      <a:pt x="43892" y="1047464"/>
                      <a:pt x="19508" y="1012603"/>
                    </a:cubicBezTo>
                    <a:cubicBezTo>
                      <a:pt x="-30022" y="941832"/>
                      <a:pt x="17127" y="813911"/>
                      <a:pt x="145524" y="670370"/>
                    </a:cubicBezTo>
                    <a:cubicBezTo>
                      <a:pt x="149238" y="666179"/>
                      <a:pt x="154382" y="663702"/>
                      <a:pt x="160097" y="663321"/>
                    </a:cubicBezTo>
                    <a:cubicBezTo>
                      <a:pt x="165812" y="663035"/>
                      <a:pt x="171241" y="664940"/>
                      <a:pt x="175432" y="668655"/>
                    </a:cubicBezTo>
                    <a:cubicBezTo>
                      <a:pt x="184100" y="676370"/>
                      <a:pt x="184862" y="689801"/>
                      <a:pt x="177051" y="698468"/>
                    </a:cubicBezTo>
                    <a:cubicBezTo>
                      <a:pt x="66085" y="822674"/>
                      <a:pt x="17793" y="936403"/>
                      <a:pt x="54179" y="988409"/>
                    </a:cubicBezTo>
                    <a:cubicBezTo>
                      <a:pt x="88564" y="1037558"/>
                      <a:pt x="194196" y="1035558"/>
                      <a:pt x="337452" y="983361"/>
                    </a:cubicBezTo>
                    <a:cubicBezTo>
                      <a:pt x="314307" y="882396"/>
                      <a:pt x="302115" y="765143"/>
                      <a:pt x="302115" y="643509"/>
                    </a:cubicBezTo>
                    <a:cubicBezTo>
                      <a:pt x="302115" y="621697"/>
                      <a:pt x="302591" y="599218"/>
                      <a:pt x="303448" y="576358"/>
                    </a:cubicBezTo>
                    <a:cubicBezTo>
                      <a:pt x="285160" y="591884"/>
                      <a:pt x="268968" y="606266"/>
                      <a:pt x="254299" y="619982"/>
                    </a:cubicBezTo>
                    <a:cubicBezTo>
                      <a:pt x="246108" y="627602"/>
                      <a:pt x="232011" y="627126"/>
                      <a:pt x="224391" y="618935"/>
                    </a:cubicBezTo>
                    <a:cubicBezTo>
                      <a:pt x="216485" y="610457"/>
                      <a:pt x="216866" y="597027"/>
                      <a:pt x="225343" y="589121"/>
                    </a:cubicBezTo>
                    <a:cubicBezTo>
                      <a:pt x="250584" y="565499"/>
                      <a:pt x="277921" y="541687"/>
                      <a:pt x="306496" y="518446"/>
                    </a:cubicBezTo>
                    <a:cubicBezTo>
                      <a:pt x="311163" y="453771"/>
                      <a:pt x="319355" y="392049"/>
                      <a:pt x="330975" y="334899"/>
                    </a:cubicBezTo>
                    <a:cubicBezTo>
                      <a:pt x="333261" y="323564"/>
                      <a:pt x="344406" y="316135"/>
                      <a:pt x="355836" y="318325"/>
                    </a:cubicBezTo>
                    <a:cubicBezTo>
                      <a:pt x="361455" y="319469"/>
                      <a:pt x="366218" y="322707"/>
                      <a:pt x="369361" y="327374"/>
                    </a:cubicBezTo>
                    <a:cubicBezTo>
                      <a:pt x="372504" y="332042"/>
                      <a:pt x="373552" y="337757"/>
                      <a:pt x="372504" y="343281"/>
                    </a:cubicBezTo>
                    <a:cubicBezTo>
                      <a:pt x="363741" y="386620"/>
                      <a:pt x="356883" y="433578"/>
                      <a:pt x="352121" y="482918"/>
                    </a:cubicBezTo>
                    <a:cubicBezTo>
                      <a:pt x="371457" y="468154"/>
                      <a:pt x="389364" y="455009"/>
                      <a:pt x="406413" y="443103"/>
                    </a:cubicBezTo>
                    <a:cubicBezTo>
                      <a:pt x="437751" y="421196"/>
                      <a:pt x="470517" y="399860"/>
                      <a:pt x="504140" y="379571"/>
                    </a:cubicBezTo>
                    <a:cubicBezTo>
                      <a:pt x="290208" y="264033"/>
                      <a:pt x="102375" y="229838"/>
                      <a:pt x="54179" y="298609"/>
                    </a:cubicBezTo>
                    <a:cubicBezTo>
                      <a:pt x="7030" y="365950"/>
                      <a:pt x="100566" y="529495"/>
                      <a:pt x="276492" y="687324"/>
                    </a:cubicBezTo>
                    <a:cubicBezTo>
                      <a:pt x="280683" y="691039"/>
                      <a:pt x="283160" y="696278"/>
                      <a:pt x="283446" y="701897"/>
                    </a:cubicBezTo>
                    <a:cubicBezTo>
                      <a:pt x="283731" y="707517"/>
                      <a:pt x="281826" y="712946"/>
                      <a:pt x="278112" y="717137"/>
                    </a:cubicBezTo>
                    <a:cubicBezTo>
                      <a:pt x="270587" y="725519"/>
                      <a:pt x="256585" y="726281"/>
                      <a:pt x="248298" y="718757"/>
                    </a:cubicBezTo>
                    <a:cubicBezTo>
                      <a:pt x="46845" y="538163"/>
                      <a:pt x="-42881" y="363665"/>
                      <a:pt x="19603" y="274415"/>
                    </a:cubicBezTo>
                    <a:cubicBezTo>
                      <a:pt x="85326" y="180594"/>
                      <a:pt x="296876" y="212884"/>
                      <a:pt x="547002" y="354521"/>
                    </a:cubicBezTo>
                    <a:cubicBezTo>
                      <a:pt x="587293" y="331756"/>
                      <a:pt x="626917" y="311658"/>
                      <a:pt x="664827" y="294704"/>
                    </a:cubicBezTo>
                    <a:cubicBezTo>
                      <a:pt x="675495" y="289941"/>
                      <a:pt x="687972" y="294704"/>
                      <a:pt x="692735" y="305372"/>
                    </a:cubicBezTo>
                    <a:cubicBezTo>
                      <a:pt x="697497" y="316040"/>
                      <a:pt x="692735" y="328517"/>
                      <a:pt x="682067" y="333280"/>
                    </a:cubicBezTo>
                    <a:cubicBezTo>
                      <a:pt x="652444" y="346615"/>
                      <a:pt x="621297" y="362045"/>
                      <a:pt x="589389" y="379381"/>
                    </a:cubicBezTo>
                    <a:cubicBezTo>
                      <a:pt x="622155" y="399288"/>
                      <a:pt x="655016" y="420719"/>
                      <a:pt x="687020" y="443103"/>
                    </a:cubicBezTo>
                    <a:cubicBezTo>
                      <a:pt x="704070" y="455105"/>
                      <a:pt x="721977" y="468154"/>
                      <a:pt x="741217" y="482822"/>
                    </a:cubicBezTo>
                    <a:cubicBezTo>
                      <a:pt x="716166" y="230219"/>
                      <a:pt x="633966" y="42291"/>
                      <a:pt x="546717" y="42291"/>
                    </a:cubicBezTo>
                    <a:cubicBezTo>
                      <a:pt x="492138" y="42291"/>
                      <a:pt x="436322" y="117920"/>
                      <a:pt x="397269" y="244507"/>
                    </a:cubicBezTo>
                    <a:cubicBezTo>
                      <a:pt x="395650" y="249936"/>
                      <a:pt x="391935" y="254318"/>
                      <a:pt x="386982" y="256985"/>
                    </a:cubicBezTo>
                    <a:cubicBezTo>
                      <a:pt x="382029" y="259652"/>
                      <a:pt x="376219" y="260128"/>
                      <a:pt x="370885" y="258509"/>
                    </a:cubicBezTo>
                    <a:cubicBezTo>
                      <a:pt x="365456" y="256889"/>
                      <a:pt x="361074" y="253175"/>
                      <a:pt x="358407" y="248222"/>
                    </a:cubicBezTo>
                    <a:cubicBezTo>
                      <a:pt x="355740" y="243269"/>
                      <a:pt x="355264" y="237554"/>
                      <a:pt x="356883" y="232124"/>
                    </a:cubicBezTo>
                    <a:cubicBezTo>
                      <a:pt x="402984" y="82391"/>
                      <a:pt x="470421" y="0"/>
                      <a:pt x="546717" y="0"/>
                    </a:cubicBezTo>
                    <a:cubicBezTo>
                      <a:pt x="666732" y="0"/>
                      <a:pt x="765315" y="213074"/>
                      <a:pt x="787032" y="518541"/>
                    </a:cubicBezTo>
                    <a:cubicBezTo>
                      <a:pt x="815512" y="541687"/>
                      <a:pt x="842658" y="565309"/>
                      <a:pt x="867804" y="588836"/>
                    </a:cubicBezTo>
                    <a:cubicBezTo>
                      <a:pt x="871900" y="592741"/>
                      <a:pt x="874281" y="597884"/>
                      <a:pt x="874472" y="603599"/>
                    </a:cubicBezTo>
                    <a:cubicBezTo>
                      <a:pt x="874662" y="609219"/>
                      <a:pt x="872662" y="614648"/>
                      <a:pt x="868757" y="618744"/>
                    </a:cubicBezTo>
                    <a:cubicBezTo>
                      <a:pt x="860851" y="627221"/>
                      <a:pt x="847421" y="627698"/>
                      <a:pt x="838944" y="619792"/>
                    </a:cubicBezTo>
                    <a:cubicBezTo>
                      <a:pt x="824370" y="606171"/>
                      <a:pt x="808273" y="591884"/>
                      <a:pt x="790176" y="576453"/>
                    </a:cubicBezTo>
                    <a:cubicBezTo>
                      <a:pt x="791033" y="599027"/>
                      <a:pt x="791509" y="621506"/>
                      <a:pt x="791509" y="643509"/>
                    </a:cubicBezTo>
                    <a:cubicBezTo>
                      <a:pt x="791509" y="665131"/>
                      <a:pt x="791033" y="687610"/>
                      <a:pt x="790176" y="710565"/>
                    </a:cubicBezTo>
                    <a:cubicBezTo>
                      <a:pt x="982771" y="545116"/>
                      <a:pt x="1089451" y="369951"/>
                      <a:pt x="1039445" y="298609"/>
                    </a:cubicBezTo>
                    <a:cubicBezTo>
                      <a:pt x="1008298" y="254127"/>
                      <a:pt x="914953" y="251555"/>
                      <a:pt x="789699" y="291656"/>
                    </a:cubicBezTo>
                    <a:cubicBezTo>
                      <a:pt x="778555" y="295180"/>
                      <a:pt x="766649" y="288989"/>
                      <a:pt x="763125" y="277940"/>
                    </a:cubicBezTo>
                    <a:cubicBezTo>
                      <a:pt x="761410" y="272606"/>
                      <a:pt x="761886" y="266891"/>
                      <a:pt x="764458" y="261842"/>
                    </a:cubicBezTo>
                    <a:cubicBezTo>
                      <a:pt x="767030" y="256794"/>
                      <a:pt x="771411" y="253079"/>
                      <a:pt x="776841" y="251365"/>
                    </a:cubicBezTo>
                    <a:cubicBezTo>
                      <a:pt x="924954" y="204026"/>
                      <a:pt x="1030491" y="212122"/>
                      <a:pt x="1074116" y="274320"/>
                    </a:cubicBezTo>
                    <a:cubicBezTo>
                      <a:pt x="1142982" y="372618"/>
                      <a:pt x="1024967" y="575596"/>
                      <a:pt x="787032" y="768572"/>
                    </a:cubicBezTo>
                    <a:cubicBezTo>
                      <a:pt x="782651" y="829532"/>
                      <a:pt x="775126" y="887730"/>
                      <a:pt x="764744" y="941451"/>
                    </a:cubicBezTo>
                    <a:cubicBezTo>
                      <a:pt x="762553" y="952690"/>
                      <a:pt x="751695" y="960596"/>
                      <a:pt x="739979" y="958215"/>
                    </a:cubicBezTo>
                    <a:cubicBezTo>
                      <a:pt x="734550" y="957167"/>
                      <a:pt x="729692" y="954024"/>
                      <a:pt x="726549" y="949357"/>
                    </a:cubicBezTo>
                    <a:cubicBezTo>
                      <a:pt x="723405" y="944690"/>
                      <a:pt x="722262" y="939070"/>
                      <a:pt x="723310" y="933545"/>
                    </a:cubicBezTo>
                    <a:cubicBezTo>
                      <a:pt x="731121" y="893159"/>
                      <a:pt x="737217" y="849821"/>
                      <a:pt x="741693" y="804291"/>
                    </a:cubicBezTo>
                    <a:cubicBezTo>
                      <a:pt x="723596" y="818007"/>
                      <a:pt x="705403" y="831247"/>
                      <a:pt x="687401" y="843915"/>
                    </a:cubicBezTo>
                    <a:cubicBezTo>
                      <a:pt x="655302" y="866394"/>
                      <a:pt x="622536" y="887730"/>
                      <a:pt x="589865" y="907542"/>
                    </a:cubicBezTo>
                    <a:cubicBezTo>
                      <a:pt x="803606" y="1022985"/>
                      <a:pt x="991344" y="1057180"/>
                      <a:pt x="1039540" y="988314"/>
                    </a:cubicBezTo>
                    <a:cubicBezTo>
                      <a:pt x="1075830" y="936403"/>
                      <a:pt x="1027824" y="822960"/>
                      <a:pt x="917144" y="699135"/>
                    </a:cubicBezTo>
                    <a:cubicBezTo>
                      <a:pt x="909429" y="690467"/>
                      <a:pt x="910095" y="677037"/>
                      <a:pt x="918858" y="669322"/>
                    </a:cubicBezTo>
                    <a:lnTo>
                      <a:pt x="918858" y="669322"/>
                    </a:lnTo>
                    <a:cubicBezTo>
                      <a:pt x="923049" y="665512"/>
                      <a:pt x="928574" y="663702"/>
                      <a:pt x="934098" y="663988"/>
                    </a:cubicBezTo>
                    <a:cubicBezTo>
                      <a:pt x="939718" y="664274"/>
                      <a:pt x="944862" y="666750"/>
                      <a:pt x="948672" y="671036"/>
                    </a:cubicBezTo>
                    <a:cubicBezTo>
                      <a:pt x="1076688" y="814292"/>
                      <a:pt x="1123551" y="941927"/>
                      <a:pt x="1074116" y="1012603"/>
                    </a:cubicBezTo>
                    <a:cubicBezTo>
                      <a:pt x="1049732" y="1047464"/>
                      <a:pt x="1003917" y="1065943"/>
                      <a:pt x="941623" y="1065943"/>
                    </a:cubicBezTo>
                    <a:cubicBezTo>
                      <a:pt x="840563" y="1065943"/>
                      <a:pt x="696926" y="1017365"/>
                      <a:pt x="546907" y="932498"/>
                    </a:cubicBezTo>
                    <a:cubicBezTo>
                      <a:pt x="492900" y="963073"/>
                      <a:pt x="439656" y="988981"/>
                      <a:pt x="388506" y="1009745"/>
                    </a:cubicBezTo>
                    <a:cubicBezTo>
                      <a:pt x="427940" y="1157097"/>
                      <a:pt x="486900" y="1244727"/>
                      <a:pt x="546907" y="1244727"/>
                    </a:cubicBezTo>
                    <a:cubicBezTo>
                      <a:pt x="599580" y="1244727"/>
                      <a:pt x="654063" y="1173290"/>
                      <a:pt x="692830" y="1053560"/>
                    </a:cubicBezTo>
                    <a:cubicBezTo>
                      <a:pt x="696450" y="1042511"/>
                      <a:pt x="708356" y="1036415"/>
                      <a:pt x="719405" y="1039940"/>
                    </a:cubicBezTo>
                    <a:cubicBezTo>
                      <a:pt x="730549" y="1043559"/>
                      <a:pt x="736645" y="1055465"/>
                      <a:pt x="733026" y="1066514"/>
                    </a:cubicBezTo>
                    <a:cubicBezTo>
                      <a:pt x="686925" y="1208818"/>
                      <a:pt x="620726" y="1287018"/>
                      <a:pt x="546717" y="1287018"/>
                    </a:cubicBezTo>
                    <a:close/>
                    <a:moveTo>
                      <a:pt x="361074" y="1000315"/>
                    </a:moveTo>
                    <a:lnTo>
                      <a:pt x="363741" y="1010507"/>
                    </a:lnTo>
                    <a:cubicBezTo>
                      <a:pt x="406032" y="1171766"/>
                      <a:pt x="474422" y="1268063"/>
                      <a:pt x="546717" y="1268063"/>
                    </a:cubicBezTo>
                    <a:cubicBezTo>
                      <a:pt x="611772" y="1268063"/>
                      <a:pt x="671494" y="1194435"/>
                      <a:pt x="714738" y="1060895"/>
                    </a:cubicBezTo>
                    <a:cubicBezTo>
                      <a:pt x="715119" y="1059847"/>
                      <a:pt x="714452" y="1058609"/>
                      <a:pt x="713404" y="1058228"/>
                    </a:cubicBezTo>
                    <a:cubicBezTo>
                      <a:pt x="712261" y="1057942"/>
                      <a:pt x="711118" y="1058513"/>
                      <a:pt x="710737" y="1059561"/>
                    </a:cubicBezTo>
                    <a:cubicBezTo>
                      <a:pt x="668732" y="1189387"/>
                      <a:pt x="608915" y="1263872"/>
                      <a:pt x="546717" y="1263872"/>
                    </a:cubicBezTo>
                    <a:cubicBezTo>
                      <a:pt x="475374" y="1263872"/>
                      <a:pt x="410128" y="1170051"/>
                      <a:pt x="367742" y="1006507"/>
                    </a:cubicBezTo>
                    <a:lnTo>
                      <a:pt x="365646" y="998411"/>
                    </a:lnTo>
                    <a:lnTo>
                      <a:pt x="373457" y="995267"/>
                    </a:lnTo>
                    <a:cubicBezTo>
                      <a:pt x="427654" y="973741"/>
                      <a:pt x="484328" y="946213"/>
                      <a:pt x="541954" y="913352"/>
                    </a:cubicBezTo>
                    <a:lnTo>
                      <a:pt x="546717" y="910685"/>
                    </a:lnTo>
                    <a:lnTo>
                      <a:pt x="551479" y="913352"/>
                    </a:lnTo>
                    <a:cubicBezTo>
                      <a:pt x="700355" y="998220"/>
                      <a:pt x="842468" y="1046988"/>
                      <a:pt x="941433" y="1046988"/>
                    </a:cubicBezTo>
                    <a:cubicBezTo>
                      <a:pt x="997154" y="1046988"/>
                      <a:pt x="1037540" y="1031367"/>
                      <a:pt x="1058304" y="1001840"/>
                    </a:cubicBezTo>
                    <a:cubicBezTo>
                      <a:pt x="1102310" y="938975"/>
                      <a:pt x="1056018" y="820103"/>
                      <a:pt x="934289" y="683895"/>
                    </a:cubicBezTo>
                    <a:cubicBezTo>
                      <a:pt x="933813" y="683324"/>
                      <a:pt x="933241" y="683228"/>
                      <a:pt x="932860" y="683228"/>
                    </a:cubicBezTo>
                    <a:cubicBezTo>
                      <a:pt x="932384" y="683228"/>
                      <a:pt x="931908" y="683228"/>
                      <a:pt x="931336" y="683800"/>
                    </a:cubicBezTo>
                    <a:lnTo>
                      <a:pt x="931336" y="683800"/>
                    </a:lnTo>
                    <a:cubicBezTo>
                      <a:pt x="930479" y="684562"/>
                      <a:pt x="930384" y="685895"/>
                      <a:pt x="931146" y="686753"/>
                    </a:cubicBezTo>
                    <a:cubicBezTo>
                      <a:pt x="1051542" y="821341"/>
                      <a:pt x="1097738" y="938308"/>
                      <a:pt x="1054875" y="999554"/>
                    </a:cubicBezTo>
                    <a:cubicBezTo>
                      <a:pt x="998964" y="1079373"/>
                      <a:pt x="797891" y="1045178"/>
                      <a:pt x="565767" y="916496"/>
                    </a:cubicBezTo>
                    <a:lnTo>
                      <a:pt x="551193" y="908399"/>
                    </a:lnTo>
                    <a:lnTo>
                      <a:pt x="565481" y="899922"/>
                    </a:lnTo>
                    <a:cubicBezTo>
                      <a:pt x="602533" y="878015"/>
                      <a:pt x="639681" y="853916"/>
                      <a:pt x="676066" y="828485"/>
                    </a:cubicBezTo>
                    <a:cubicBezTo>
                      <a:pt x="699593" y="812006"/>
                      <a:pt x="723501" y="794385"/>
                      <a:pt x="746837" y="776192"/>
                    </a:cubicBezTo>
                    <a:lnTo>
                      <a:pt x="763982" y="762857"/>
                    </a:lnTo>
                    <a:lnTo>
                      <a:pt x="762172" y="784479"/>
                    </a:lnTo>
                    <a:cubicBezTo>
                      <a:pt x="757695" y="838581"/>
                      <a:pt x="750742" y="890016"/>
                      <a:pt x="741598" y="937355"/>
                    </a:cubicBezTo>
                    <a:cubicBezTo>
                      <a:pt x="741503" y="938022"/>
                      <a:pt x="741693" y="938594"/>
                      <a:pt x="741884" y="938879"/>
                    </a:cubicBezTo>
                    <a:cubicBezTo>
                      <a:pt x="742074" y="939165"/>
                      <a:pt x="742551" y="939641"/>
                      <a:pt x="743217" y="939737"/>
                    </a:cubicBezTo>
                    <a:cubicBezTo>
                      <a:pt x="744360" y="940022"/>
                      <a:pt x="745408" y="939165"/>
                      <a:pt x="745694" y="938117"/>
                    </a:cubicBezTo>
                    <a:cubicBezTo>
                      <a:pt x="756171" y="883825"/>
                      <a:pt x="763696" y="825056"/>
                      <a:pt x="767982" y="763334"/>
                    </a:cubicBezTo>
                    <a:lnTo>
                      <a:pt x="768268" y="759238"/>
                    </a:lnTo>
                    <a:lnTo>
                      <a:pt x="771507" y="756666"/>
                    </a:lnTo>
                    <a:cubicBezTo>
                      <a:pt x="999726" y="572357"/>
                      <a:pt x="1120312" y="374237"/>
                      <a:pt x="1058114" y="285560"/>
                    </a:cubicBezTo>
                    <a:cubicBezTo>
                      <a:pt x="1019728" y="230791"/>
                      <a:pt x="921811" y="225171"/>
                      <a:pt x="782270" y="269843"/>
                    </a:cubicBezTo>
                    <a:cubicBezTo>
                      <a:pt x="781603" y="270034"/>
                      <a:pt x="781222" y="270510"/>
                      <a:pt x="781032" y="270891"/>
                    </a:cubicBezTo>
                    <a:cubicBezTo>
                      <a:pt x="780841" y="271272"/>
                      <a:pt x="780651" y="271748"/>
                      <a:pt x="780936" y="272510"/>
                    </a:cubicBezTo>
                    <a:cubicBezTo>
                      <a:pt x="781317" y="273653"/>
                      <a:pt x="782460" y="274225"/>
                      <a:pt x="783603" y="273844"/>
                    </a:cubicBezTo>
                    <a:cubicBezTo>
                      <a:pt x="919144" y="230410"/>
                      <a:pt x="1018014" y="235649"/>
                      <a:pt x="1054780" y="288036"/>
                    </a:cubicBezTo>
                    <a:cubicBezTo>
                      <a:pt x="1113740" y="372332"/>
                      <a:pt x="1003059" y="557975"/>
                      <a:pt x="785508" y="739616"/>
                    </a:cubicBezTo>
                    <a:lnTo>
                      <a:pt x="768744" y="753618"/>
                    </a:lnTo>
                    <a:lnTo>
                      <a:pt x="769887" y="731806"/>
                    </a:lnTo>
                    <a:cubicBezTo>
                      <a:pt x="771411" y="701612"/>
                      <a:pt x="772173" y="671989"/>
                      <a:pt x="772173" y="643795"/>
                    </a:cubicBezTo>
                    <a:cubicBezTo>
                      <a:pt x="772173" y="615125"/>
                      <a:pt x="771411" y="585502"/>
                      <a:pt x="769983" y="555974"/>
                    </a:cubicBezTo>
                    <a:lnTo>
                      <a:pt x="768935" y="534257"/>
                    </a:lnTo>
                    <a:lnTo>
                      <a:pt x="785604" y="548164"/>
                    </a:lnTo>
                    <a:cubicBezTo>
                      <a:pt x="810940" y="569309"/>
                      <a:pt x="832562" y="588264"/>
                      <a:pt x="851707" y="606076"/>
                    </a:cubicBezTo>
                    <a:cubicBezTo>
                      <a:pt x="852564" y="606838"/>
                      <a:pt x="853898" y="606838"/>
                      <a:pt x="854660" y="605981"/>
                    </a:cubicBezTo>
                    <a:cubicBezTo>
                      <a:pt x="855136" y="605409"/>
                      <a:pt x="855231" y="604838"/>
                      <a:pt x="855231" y="604457"/>
                    </a:cubicBezTo>
                    <a:cubicBezTo>
                      <a:pt x="855231" y="604076"/>
                      <a:pt x="855136" y="603504"/>
                      <a:pt x="854565" y="603028"/>
                    </a:cubicBezTo>
                    <a:cubicBezTo>
                      <a:pt x="828847" y="578930"/>
                      <a:pt x="800939" y="554736"/>
                      <a:pt x="771602" y="531019"/>
                    </a:cubicBezTo>
                    <a:lnTo>
                      <a:pt x="768363" y="528447"/>
                    </a:lnTo>
                    <a:lnTo>
                      <a:pt x="768078" y="524351"/>
                    </a:lnTo>
                    <a:cubicBezTo>
                      <a:pt x="748266" y="231458"/>
                      <a:pt x="655016" y="19050"/>
                      <a:pt x="546717" y="19050"/>
                    </a:cubicBezTo>
                    <a:cubicBezTo>
                      <a:pt x="479470" y="19050"/>
                      <a:pt x="418510" y="96679"/>
                      <a:pt x="375076" y="237649"/>
                    </a:cubicBezTo>
                    <a:cubicBezTo>
                      <a:pt x="374886" y="238316"/>
                      <a:pt x="375076" y="238887"/>
                      <a:pt x="375267" y="239268"/>
                    </a:cubicBezTo>
                    <a:cubicBezTo>
                      <a:pt x="375457" y="239649"/>
                      <a:pt x="375838" y="240030"/>
                      <a:pt x="376505" y="240316"/>
                    </a:cubicBezTo>
                    <a:cubicBezTo>
                      <a:pt x="377172" y="240506"/>
                      <a:pt x="377743" y="240316"/>
                      <a:pt x="378124" y="240125"/>
                    </a:cubicBezTo>
                    <a:cubicBezTo>
                      <a:pt x="378505" y="239935"/>
                      <a:pt x="378886" y="239554"/>
                      <a:pt x="379172" y="238887"/>
                    </a:cubicBezTo>
                    <a:cubicBezTo>
                      <a:pt x="421368" y="101822"/>
                      <a:pt x="482423" y="23241"/>
                      <a:pt x="546717" y="23241"/>
                    </a:cubicBezTo>
                    <a:cubicBezTo>
                      <a:pt x="649587" y="23241"/>
                      <a:pt x="738264" y="220504"/>
                      <a:pt x="762172" y="503015"/>
                    </a:cubicBezTo>
                    <a:lnTo>
                      <a:pt x="763982" y="524732"/>
                    </a:lnTo>
                    <a:lnTo>
                      <a:pt x="746837" y="511397"/>
                    </a:lnTo>
                    <a:cubicBezTo>
                      <a:pt x="721119" y="491300"/>
                      <a:pt x="697974" y="474155"/>
                      <a:pt x="676066" y="458819"/>
                    </a:cubicBezTo>
                    <a:cubicBezTo>
                      <a:pt x="639776" y="433388"/>
                      <a:pt x="602533" y="409289"/>
                      <a:pt x="565386" y="387287"/>
                    </a:cubicBezTo>
                    <a:lnTo>
                      <a:pt x="551098" y="378809"/>
                    </a:lnTo>
                    <a:lnTo>
                      <a:pt x="565576" y="370713"/>
                    </a:lnTo>
                    <a:cubicBezTo>
                      <a:pt x="603105" y="349853"/>
                      <a:pt x="639681" y="331375"/>
                      <a:pt x="674256" y="315849"/>
                    </a:cubicBezTo>
                    <a:cubicBezTo>
                      <a:pt x="675304" y="315373"/>
                      <a:pt x="675780" y="314135"/>
                      <a:pt x="675304" y="313087"/>
                    </a:cubicBezTo>
                    <a:cubicBezTo>
                      <a:pt x="674828" y="312039"/>
                      <a:pt x="673590" y="311563"/>
                      <a:pt x="672542" y="312039"/>
                    </a:cubicBezTo>
                    <a:cubicBezTo>
                      <a:pt x="633680" y="329470"/>
                      <a:pt x="593008" y="350234"/>
                      <a:pt x="551670" y="373761"/>
                    </a:cubicBezTo>
                    <a:lnTo>
                      <a:pt x="546907" y="376428"/>
                    </a:lnTo>
                    <a:lnTo>
                      <a:pt x="542240" y="373761"/>
                    </a:lnTo>
                    <a:cubicBezTo>
                      <a:pt x="302877" y="237173"/>
                      <a:pt x="94374" y="200787"/>
                      <a:pt x="35224" y="285369"/>
                    </a:cubicBezTo>
                    <a:cubicBezTo>
                      <a:pt x="-20497" y="364998"/>
                      <a:pt x="70276" y="533495"/>
                      <a:pt x="261062" y="704755"/>
                    </a:cubicBezTo>
                    <a:cubicBezTo>
                      <a:pt x="261729" y="705326"/>
                      <a:pt x="262681" y="706088"/>
                      <a:pt x="264015" y="704564"/>
                    </a:cubicBezTo>
                    <a:cubicBezTo>
                      <a:pt x="264491" y="703993"/>
                      <a:pt x="264586" y="703421"/>
                      <a:pt x="264586" y="703040"/>
                    </a:cubicBezTo>
                    <a:cubicBezTo>
                      <a:pt x="264586" y="702659"/>
                      <a:pt x="264396" y="702088"/>
                      <a:pt x="263919" y="701612"/>
                    </a:cubicBezTo>
                    <a:cubicBezTo>
                      <a:pt x="74658" y="531876"/>
                      <a:pt x="-15925" y="365570"/>
                      <a:pt x="38558" y="287750"/>
                    </a:cubicBezTo>
                    <a:cubicBezTo>
                      <a:pt x="94374" y="207931"/>
                      <a:pt x="295638" y="242126"/>
                      <a:pt x="527857" y="370904"/>
                    </a:cubicBezTo>
                    <a:lnTo>
                      <a:pt x="542430" y="379000"/>
                    </a:lnTo>
                    <a:lnTo>
                      <a:pt x="528143" y="387477"/>
                    </a:lnTo>
                    <a:cubicBezTo>
                      <a:pt x="490043" y="409956"/>
                      <a:pt x="452705" y="433959"/>
                      <a:pt x="417367" y="458819"/>
                    </a:cubicBezTo>
                    <a:cubicBezTo>
                      <a:pt x="395555" y="474155"/>
                      <a:pt x="372314" y="491300"/>
                      <a:pt x="346501" y="511397"/>
                    </a:cubicBezTo>
                    <a:lnTo>
                      <a:pt x="329356" y="524732"/>
                    </a:lnTo>
                    <a:lnTo>
                      <a:pt x="331166" y="503111"/>
                    </a:lnTo>
                    <a:cubicBezTo>
                      <a:pt x="336024" y="445008"/>
                      <a:pt x="343644" y="389954"/>
                      <a:pt x="353740" y="339662"/>
                    </a:cubicBezTo>
                    <a:cubicBezTo>
                      <a:pt x="353931" y="338519"/>
                      <a:pt x="353264" y="337471"/>
                      <a:pt x="352121" y="337185"/>
                    </a:cubicBezTo>
                    <a:cubicBezTo>
                      <a:pt x="350978" y="336995"/>
                      <a:pt x="349930" y="337661"/>
                      <a:pt x="349644" y="338804"/>
                    </a:cubicBezTo>
                    <a:cubicBezTo>
                      <a:pt x="338024" y="396335"/>
                      <a:pt x="329832" y="458724"/>
                      <a:pt x="325260" y="524066"/>
                    </a:cubicBezTo>
                    <a:lnTo>
                      <a:pt x="324975" y="528161"/>
                    </a:lnTo>
                    <a:lnTo>
                      <a:pt x="321736" y="530733"/>
                    </a:lnTo>
                    <a:cubicBezTo>
                      <a:pt x="292304" y="554546"/>
                      <a:pt x="264300" y="578930"/>
                      <a:pt x="238392" y="603123"/>
                    </a:cubicBezTo>
                    <a:cubicBezTo>
                      <a:pt x="237535" y="603885"/>
                      <a:pt x="237535" y="605219"/>
                      <a:pt x="238297" y="606076"/>
                    </a:cubicBezTo>
                    <a:cubicBezTo>
                      <a:pt x="239440" y="607314"/>
                      <a:pt x="240297" y="607028"/>
                      <a:pt x="241250" y="606171"/>
                    </a:cubicBezTo>
                    <a:cubicBezTo>
                      <a:pt x="260490" y="588169"/>
                      <a:pt x="282303" y="569024"/>
                      <a:pt x="307830" y="547878"/>
                    </a:cubicBezTo>
                    <a:lnTo>
                      <a:pt x="324498" y="533972"/>
                    </a:lnTo>
                    <a:lnTo>
                      <a:pt x="323355" y="555689"/>
                    </a:lnTo>
                    <a:cubicBezTo>
                      <a:pt x="321831" y="585692"/>
                      <a:pt x="321069" y="615315"/>
                      <a:pt x="321069" y="643604"/>
                    </a:cubicBezTo>
                    <a:cubicBezTo>
                      <a:pt x="321069" y="767048"/>
                      <a:pt x="333833" y="885920"/>
                      <a:pt x="357836" y="987266"/>
                    </a:cubicBezTo>
                    <a:lnTo>
                      <a:pt x="359741" y="995458"/>
                    </a:lnTo>
                    <a:lnTo>
                      <a:pt x="351835" y="998411"/>
                    </a:lnTo>
                    <a:cubicBezTo>
                      <a:pt x="193625" y="1057466"/>
                      <a:pt x="79325" y="1057847"/>
                      <a:pt x="38463" y="999458"/>
                    </a:cubicBezTo>
                    <a:cubicBezTo>
                      <a:pt x="-4495" y="938117"/>
                      <a:pt x="41987" y="820960"/>
                      <a:pt x="162764" y="686086"/>
                    </a:cubicBezTo>
                    <a:cubicBezTo>
                      <a:pt x="163526" y="685229"/>
                      <a:pt x="163431" y="683895"/>
                      <a:pt x="162573" y="683133"/>
                    </a:cubicBezTo>
                    <a:cubicBezTo>
                      <a:pt x="162002" y="682657"/>
                      <a:pt x="161526" y="682657"/>
                      <a:pt x="161049" y="682562"/>
                    </a:cubicBezTo>
                    <a:cubicBezTo>
                      <a:pt x="160668" y="682562"/>
                      <a:pt x="160097" y="682752"/>
                      <a:pt x="159621" y="683228"/>
                    </a:cubicBezTo>
                    <a:cubicBezTo>
                      <a:pt x="37701" y="819626"/>
                      <a:pt x="-8972" y="938689"/>
                      <a:pt x="35224" y="1001744"/>
                    </a:cubicBezTo>
                    <a:cubicBezTo>
                      <a:pt x="56179" y="1031748"/>
                      <a:pt x="95517" y="1046893"/>
                      <a:pt x="152001" y="1046893"/>
                    </a:cubicBezTo>
                    <a:cubicBezTo>
                      <a:pt x="152001" y="1046893"/>
                      <a:pt x="152001" y="1046893"/>
                      <a:pt x="152096" y="1046893"/>
                    </a:cubicBezTo>
                    <a:cubicBezTo>
                      <a:pt x="206484" y="1046893"/>
                      <a:pt x="275349" y="1032034"/>
                      <a:pt x="351264" y="1003935"/>
                    </a:cubicBezTo>
                    <a:lnTo>
                      <a:pt x="361074" y="1000315"/>
                    </a:lnTo>
                    <a:close/>
                    <a:moveTo>
                      <a:pt x="364503" y="993648"/>
                    </a:moveTo>
                    <a:lnTo>
                      <a:pt x="361932" y="982885"/>
                    </a:lnTo>
                    <a:cubicBezTo>
                      <a:pt x="337929" y="880872"/>
                      <a:pt x="325260" y="763619"/>
                      <a:pt x="325260" y="643509"/>
                    </a:cubicBezTo>
                    <a:cubicBezTo>
                      <a:pt x="325260" y="607981"/>
                      <a:pt x="326499" y="571310"/>
                      <a:pt x="328785" y="534448"/>
                    </a:cubicBezTo>
                    <a:lnTo>
                      <a:pt x="329070" y="530257"/>
                    </a:lnTo>
                    <a:lnTo>
                      <a:pt x="332404" y="527590"/>
                    </a:lnTo>
                    <a:cubicBezTo>
                      <a:pt x="361360" y="504444"/>
                      <a:pt x="390697" y="482441"/>
                      <a:pt x="419748" y="462153"/>
                    </a:cubicBezTo>
                    <a:cubicBezTo>
                      <a:pt x="459182" y="434531"/>
                      <a:pt x="500235" y="408337"/>
                      <a:pt x="541859" y="384143"/>
                    </a:cubicBezTo>
                    <a:lnTo>
                      <a:pt x="546621" y="381381"/>
                    </a:lnTo>
                    <a:lnTo>
                      <a:pt x="551384" y="384143"/>
                    </a:lnTo>
                    <a:cubicBezTo>
                      <a:pt x="592913" y="408146"/>
                      <a:pt x="634061" y="434340"/>
                      <a:pt x="673780" y="462153"/>
                    </a:cubicBezTo>
                    <a:cubicBezTo>
                      <a:pt x="702927" y="482537"/>
                      <a:pt x="732264" y="504539"/>
                      <a:pt x="761029" y="527590"/>
                    </a:cubicBezTo>
                    <a:lnTo>
                      <a:pt x="764268" y="530257"/>
                    </a:lnTo>
                    <a:lnTo>
                      <a:pt x="764553" y="534448"/>
                    </a:lnTo>
                    <a:cubicBezTo>
                      <a:pt x="766935" y="571119"/>
                      <a:pt x="768173" y="607790"/>
                      <a:pt x="768173" y="643604"/>
                    </a:cubicBezTo>
                    <a:cubicBezTo>
                      <a:pt x="768173" y="679513"/>
                      <a:pt x="767030" y="716185"/>
                      <a:pt x="764649" y="752570"/>
                    </a:cubicBezTo>
                    <a:lnTo>
                      <a:pt x="764363" y="756761"/>
                    </a:lnTo>
                    <a:lnTo>
                      <a:pt x="761124" y="759428"/>
                    </a:lnTo>
                    <a:cubicBezTo>
                      <a:pt x="732549" y="782384"/>
                      <a:pt x="703117" y="804482"/>
                      <a:pt x="673780" y="824960"/>
                    </a:cubicBezTo>
                    <a:cubicBezTo>
                      <a:pt x="634156" y="852678"/>
                      <a:pt x="593008" y="878967"/>
                      <a:pt x="551479" y="902875"/>
                    </a:cubicBezTo>
                    <a:lnTo>
                      <a:pt x="546717" y="905637"/>
                    </a:lnTo>
                    <a:lnTo>
                      <a:pt x="541954" y="902875"/>
                    </a:lnTo>
                    <a:cubicBezTo>
                      <a:pt x="500520" y="878967"/>
                      <a:pt x="459372" y="852773"/>
                      <a:pt x="419748" y="824960"/>
                    </a:cubicBezTo>
                    <a:cubicBezTo>
                      <a:pt x="410700" y="818579"/>
                      <a:pt x="401841" y="812292"/>
                      <a:pt x="392983" y="805815"/>
                    </a:cubicBezTo>
                    <a:cubicBezTo>
                      <a:pt x="392031" y="805148"/>
                      <a:pt x="390792" y="805339"/>
                      <a:pt x="390030" y="806291"/>
                    </a:cubicBezTo>
                    <a:cubicBezTo>
                      <a:pt x="389649" y="806863"/>
                      <a:pt x="389554" y="807434"/>
                      <a:pt x="389649" y="807815"/>
                    </a:cubicBezTo>
                    <a:cubicBezTo>
                      <a:pt x="389745" y="808196"/>
                      <a:pt x="389935" y="808768"/>
                      <a:pt x="390507" y="809149"/>
                    </a:cubicBezTo>
                    <a:cubicBezTo>
                      <a:pt x="399365" y="815531"/>
                      <a:pt x="408223" y="821912"/>
                      <a:pt x="417272" y="828294"/>
                    </a:cubicBezTo>
                    <a:cubicBezTo>
                      <a:pt x="453657" y="853726"/>
                      <a:pt x="490900" y="877824"/>
                      <a:pt x="527857" y="899732"/>
                    </a:cubicBezTo>
                    <a:lnTo>
                      <a:pt x="542145" y="908209"/>
                    </a:lnTo>
                    <a:lnTo>
                      <a:pt x="527667" y="916305"/>
                    </a:lnTo>
                    <a:cubicBezTo>
                      <a:pt x="475470" y="945166"/>
                      <a:pt x="424035" y="969836"/>
                      <a:pt x="374695" y="989552"/>
                    </a:cubicBezTo>
                    <a:lnTo>
                      <a:pt x="364503" y="993648"/>
                    </a:lnTo>
                    <a:close/>
                    <a:moveTo>
                      <a:pt x="347549" y="539877"/>
                    </a:moveTo>
                    <a:cubicBezTo>
                      <a:pt x="345358" y="574929"/>
                      <a:pt x="344310" y="609790"/>
                      <a:pt x="344310" y="643604"/>
                    </a:cubicBezTo>
                    <a:cubicBezTo>
                      <a:pt x="344310" y="757904"/>
                      <a:pt x="355931" y="869728"/>
                      <a:pt x="377934" y="967740"/>
                    </a:cubicBezTo>
                    <a:cubicBezTo>
                      <a:pt x="418796" y="950976"/>
                      <a:pt x="460992" y="930783"/>
                      <a:pt x="503854" y="907637"/>
                    </a:cubicBezTo>
                    <a:cubicBezTo>
                      <a:pt x="471183" y="887825"/>
                      <a:pt x="438417" y="866489"/>
                      <a:pt x="406318" y="844010"/>
                    </a:cubicBezTo>
                    <a:cubicBezTo>
                      <a:pt x="397174" y="837629"/>
                      <a:pt x="388125" y="831152"/>
                      <a:pt x="379267" y="824675"/>
                    </a:cubicBezTo>
                    <a:cubicBezTo>
                      <a:pt x="374695" y="821341"/>
                      <a:pt x="371742" y="816483"/>
                      <a:pt x="370790" y="810863"/>
                    </a:cubicBezTo>
                    <a:cubicBezTo>
                      <a:pt x="369933" y="805244"/>
                      <a:pt x="371266" y="799719"/>
                      <a:pt x="374600" y="795147"/>
                    </a:cubicBezTo>
                    <a:cubicBezTo>
                      <a:pt x="381458" y="785717"/>
                      <a:pt x="394698" y="783622"/>
                      <a:pt x="404127" y="790480"/>
                    </a:cubicBezTo>
                    <a:cubicBezTo>
                      <a:pt x="412890" y="796862"/>
                      <a:pt x="421653" y="803148"/>
                      <a:pt x="430607" y="809435"/>
                    </a:cubicBezTo>
                    <a:cubicBezTo>
                      <a:pt x="468231" y="835819"/>
                      <a:pt x="507283" y="860774"/>
                      <a:pt x="546717" y="883634"/>
                    </a:cubicBezTo>
                    <a:cubicBezTo>
                      <a:pt x="586055" y="860679"/>
                      <a:pt x="625107" y="835724"/>
                      <a:pt x="662826" y="809339"/>
                    </a:cubicBezTo>
                    <a:cubicBezTo>
                      <a:pt x="690735" y="789813"/>
                      <a:pt x="718643" y="768858"/>
                      <a:pt x="745884" y="747141"/>
                    </a:cubicBezTo>
                    <a:cubicBezTo>
                      <a:pt x="747980" y="712470"/>
                      <a:pt x="749123" y="677704"/>
                      <a:pt x="749123" y="643509"/>
                    </a:cubicBezTo>
                    <a:cubicBezTo>
                      <a:pt x="749123" y="609505"/>
                      <a:pt x="747980" y="574643"/>
                      <a:pt x="745789" y="539782"/>
                    </a:cubicBezTo>
                    <a:cubicBezTo>
                      <a:pt x="718357" y="517970"/>
                      <a:pt x="690449" y="497110"/>
                      <a:pt x="662731" y="477679"/>
                    </a:cubicBezTo>
                    <a:cubicBezTo>
                      <a:pt x="625107" y="451295"/>
                      <a:pt x="585960" y="426339"/>
                      <a:pt x="546526" y="403384"/>
                    </a:cubicBezTo>
                    <a:cubicBezTo>
                      <a:pt x="506997" y="426434"/>
                      <a:pt x="468040" y="451485"/>
                      <a:pt x="430512" y="477679"/>
                    </a:cubicBezTo>
                    <a:cubicBezTo>
                      <a:pt x="403080" y="497110"/>
                      <a:pt x="375076" y="517970"/>
                      <a:pt x="347549" y="5398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47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991415" y="3329368"/>
              <a:ext cx="207263" cy="207264"/>
              <a:chOff x="5991415" y="3329368"/>
              <a:chExt cx="207263" cy="207264"/>
            </a:xfrm>
            <a:grp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98E786E-93C5-4259-A66F-EEF44DE57AA7}"/>
                  </a:ext>
                </a:extLst>
              </p:cNvPr>
              <p:cNvSpPr/>
              <p:nvPr/>
            </p:nvSpPr>
            <p:spPr>
              <a:xfrm>
                <a:off x="6000940" y="3338893"/>
                <a:ext cx="188213" cy="188214"/>
              </a:xfrm>
              <a:custGeom>
                <a:avLst/>
                <a:gdLst>
                  <a:gd name="connsiteX0" fmla="*/ 94107 w 188213"/>
                  <a:gd name="connsiteY0" fmla="*/ 188214 h 188214"/>
                  <a:gd name="connsiteX1" fmla="*/ 188214 w 188213"/>
                  <a:gd name="connsiteY1" fmla="*/ 94107 h 188214"/>
                  <a:gd name="connsiteX2" fmla="*/ 94107 w 188213"/>
                  <a:gd name="connsiteY2" fmla="*/ 0 h 188214"/>
                  <a:gd name="connsiteX3" fmla="*/ 0 w 188213"/>
                  <a:gd name="connsiteY3" fmla="*/ 94107 h 188214"/>
                  <a:gd name="connsiteX4" fmla="*/ 94107 w 188213"/>
                  <a:gd name="connsiteY4" fmla="*/ 188214 h 188214"/>
                  <a:gd name="connsiteX5" fmla="*/ 94107 w 188213"/>
                  <a:gd name="connsiteY5" fmla="*/ 23146 h 188214"/>
                  <a:gd name="connsiteX6" fmla="*/ 164973 w 188213"/>
                  <a:gd name="connsiteY6" fmla="*/ 94012 h 188214"/>
                  <a:gd name="connsiteX7" fmla="*/ 94107 w 188213"/>
                  <a:gd name="connsiteY7" fmla="*/ 164878 h 188214"/>
                  <a:gd name="connsiteX8" fmla="*/ 23241 w 188213"/>
                  <a:gd name="connsiteY8" fmla="*/ 94012 h 188214"/>
                  <a:gd name="connsiteX9" fmla="*/ 94107 w 188213"/>
                  <a:gd name="connsiteY9" fmla="*/ 23146 h 188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213" h="188214">
                    <a:moveTo>
                      <a:pt x="94107" y="188214"/>
                    </a:moveTo>
                    <a:cubicBezTo>
                      <a:pt x="146018" y="188214"/>
                      <a:pt x="188214" y="146018"/>
                      <a:pt x="188214" y="94107"/>
                    </a:cubicBezTo>
                    <a:cubicBezTo>
                      <a:pt x="188214" y="42196"/>
                      <a:pt x="146018" y="0"/>
                      <a:pt x="94107" y="0"/>
                    </a:cubicBezTo>
                    <a:cubicBezTo>
                      <a:pt x="42196" y="0"/>
                      <a:pt x="0" y="42196"/>
                      <a:pt x="0" y="94107"/>
                    </a:cubicBezTo>
                    <a:cubicBezTo>
                      <a:pt x="0" y="146018"/>
                      <a:pt x="42196" y="188214"/>
                      <a:pt x="94107" y="188214"/>
                    </a:cubicBezTo>
                    <a:close/>
                    <a:moveTo>
                      <a:pt x="94107" y="23146"/>
                    </a:moveTo>
                    <a:cubicBezTo>
                      <a:pt x="133160" y="23146"/>
                      <a:pt x="164973" y="54959"/>
                      <a:pt x="164973" y="94012"/>
                    </a:cubicBezTo>
                    <a:cubicBezTo>
                      <a:pt x="164973" y="133064"/>
                      <a:pt x="133160" y="164878"/>
                      <a:pt x="94107" y="164878"/>
                    </a:cubicBezTo>
                    <a:cubicBezTo>
                      <a:pt x="55054" y="164878"/>
                      <a:pt x="23241" y="133064"/>
                      <a:pt x="23241" y="94012"/>
                    </a:cubicBezTo>
                    <a:cubicBezTo>
                      <a:pt x="23241" y="54959"/>
                      <a:pt x="55054" y="23146"/>
                      <a:pt x="94107" y="231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3B3E5E8-E275-4F0D-A4DF-5594EFB3833E}"/>
                  </a:ext>
                </a:extLst>
              </p:cNvPr>
              <p:cNvSpPr/>
              <p:nvPr/>
            </p:nvSpPr>
            <p:spPr>
              <a:xfrm>
                <a:off x="5991415" y="3329368"/>
                <a:ext cx="207263" cy="207264"/>
              </a:xfrm>
              <a:custGeom>
                <a:avLst/>
                <a:gdLst>
                  <a:gd name="connsiteX0" fmla="*/ 103632 w 207263"/>
                  <a:gd name="connsiteY0" fmla="*/ 207264 h 207264"/>
                  <a:gd name="connsiteX1" fmla="*/ 0 w 207263"/>
                  <a:gd name="connsiteY1" fmla="*/ 103632 h 207264"/>
                  <a:gd name="connsiteX2" fmla="*/ 103632 w 207263"/>
                  <a:gd name="connsiteY2" fmla="*/ 0 h 207264"/>
                  <a:gd name="connsiteX3" fmla="*/ 207264 w 207263"/>
                  <a:gd name="connsiteY3" fmla="*/ 103632 h 207264"/>
                  <a:gd name="connsiteX4" fmla="*/ 103632 w 207263"/>
                  <a:gd name="connsiteY4" fmla="*/ 207264 h 207264"/>
                  <a:gd name="connsiteX5" fmla="*/ 103632 w 207263"/>
                  <a:gd name="connsiteY5" fmla="*/ 19050 h 207264"/>
                  <a:gd name="connsiteX6" fmla="*/ 19050 w 207263"/>
                  <a:gd name="connsiteY6" fmla="*/ 103632 h 207264"/>
                  <a:gd name="connsiteX7" fmla="*/ 103632 w 207263"/>
                  <a:gd name="connsiteY7" fmla="*/ 188214 h 207264"/>
                  <a:gd name="connsiteX8" fmla="*/ 188214 w 207263"/>
                  <a:gd name="connsiteY8" fmla="*/ 103632 h 207264"/>
                  <a:gd name="connsiteX9" fmla="*/ 103632 w 207263"/>
                  <a:gd name="connsiteY9" fmla="*/ 19050 h 207264"/>
                  <a:gd name="connsiteX10" fmla="*/ 103632 w 207263"/>
                  <a:gd name="connsiteY10" fmla="*/ 184023 h 207264"/>
                  <a:gd name="connsiteX11" fmla="*/ 23241 w 207263"/>
                  <a:gd name="connsiteY11" fmla="*/ 103632 h 207264"/>
                  <a:gd name="connsiteX12" fmla="*/ 103632 w 207263"/>
                  <a:gd name="connsiteY12" fmla="*/ 23241 h 207264"/>
                  <a:gd name="connsiteX13" fmla="*/ 184023 w 207263"/>
                  <a:gd name="connsiteY13" fmla="*/ 103632 h 207264"/>
                  <a:gd name="connsiteX14" fmla="*/ 103632 w 207263"/>
                  <a:gd name="connsiteY14" fmla="*/ 184023 h 207264"/>
                  <a:gd name="connsiteX15" fmla="*/ 103632 w 207263"/>
                  <a:gd name="connsiteY15" fmla="*/ 42196 h 207264"/>
                  <a:gd name="connsiteX16" fmla="*/ 42291 w 207263"/>
                  <a:gd name="connsiteY16" fmla="*/ 103537 h 207264"/>
                  <a:gd name="connsiteX17" fmla="*/ 103632 w 207263"/>
                  <a:gd name="connsiteY17" fmla="*/ 164878 h 207264"/>
                  <a:gd name="connsiteX18" fmla="*/ 164973 w 207263"/>
                  <a:gd name="connsiteY18" fmla="*/ 103537 h 207264"/>
                  <a:gd name="connsiteX19" fmla="*/ 103632 w 207263"/>
                  <a:gd name="connsiteY19" fmla="*/ 42196 h 207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07263" h="207264">
                    <a:moveTo>
                      <a:pt x="103632" y="207264"/>
                    </a:moveTo>
                    <a:cubicBezTo>
                      <a:pt x="46482" y="207264"/>
                      <a:pt x="0" y="160782"/>
                      <a:pt x="0" y="103632"/>
                    </a:cubicBezTo>
                    <a:cubicBezTo>
                      <a:pt x="0" y="46482"/>
                      <a:pt x="46482" y="0"/>
                      <a:pt x="103632" y="0"/>
                    </a:cubicBezTo>
                    <a:cubicBezTo>
                      <a:pt x="160782" y="0"/>
                      <a:pt x="207264" y="46482"/>
                      <a:pt x="207264" y="103632"/>
                    </a:cubicBezTo>
                    <a:cubicBezTo>
                      <a:pt x="207264" y="160782"/>
                      <a:pt x="160782" y="207264"/>
                      <a:pt x="103632" y="207264"/>
                    </a:cubicBezTo>
                    <a:close/>
                    <a:moveTo>
                      <a:pt x="103632" y="19050"/>
                    </a:moveTo>
                    <a:cubicBezTo>
                      <a:pt x="56959" y="19050"/>
                      <a:pt x="19050" y="56959"/>
                      <a:pt x="19050" y="103632"/>
                    </a:cubicBezTo>
                    <a:cubicBezTo>
                      <a:pt x="19050" y="150304"/>
                      <a:pt x="56959" y="188214"/>
                      <a:pt x="103632" y="188214"/>
                    </a:cubicBezTo>
                    <a:cubicBezTo>
                      <a:pt x="150304" y="188214"/>
                      <a:pt x="188214" y="150304"/>
                      <a:pt x="188214" y="103632"/>
                    </a:cubicBezTo>
                    <a:cubicBezTo>
                      <a:pt x="188214" y="56959"/>
                      <a:pt x="150304" y="19050"/>
                      <a:pt x="103632" y="19050"/>
                    </a:cubicBezTo>
                    <a:close/>
                    <a:moveTo>
                      <a:pt x="103632" y="184023"/>
                    </a:moveTo>
                    <a:cubicBezTo>
                      <a:pt x="59246" y="184023"/>
                      <a:pt x="23241" y="147923"/>
                      <a:pt x="23241" y="103632"/>
                    </a:cubicBezTo>
                    <a:cubicBezTo>
                      <a:pt x="23241" y="59341"/>
                      <a:pt x="59341" y="23241"/>
                      <a:pt x="103632" y="23241"/>
                    </a:cubicBezTo>
                    <a:cubicBezTo>
                      <a:pt x="148019" y="23241"/>
                      <a:pt x="184023" y="59341"/>
                      <a:pt x="184023" y="103632"/>
                    </a:cubicBezTo>
                    <a:cubicBezTo>
                      <a:pt x="184023" y="147923"/>
                      <a:pt x="148019" y="184023"/>
                      <a:pt x="103632" y="184023"/>
                    </a:cubicBezTo>
                    <a:close/>
                    <a:moveTo>
                      <a:pt x="103632" y="42196"/>
                    </a:moveTo>
                    <a:cubicBezTo>
                      <a:pt x="69818" y="42196"/>
                      <a:pt x="42291" y="69723"/>
                      <a:pt x="42291" y="103537"/>
                    </a:cubicBezTo>
                    <a:cubicBezTo>
                      <a:pt x="42291" y="137350"/>
                      <a:pt x="69818" y="164878"/>
                      <a:pt x="103632" y="164878"/>
                    </a:cubicBezTo>
                    <a:cubicBezTo>
                      <a:pt x="137446" y="164878"/>
                      <a:pt x="164973" y="137350"/>
                      <a:pt x="164973" y="103537"/>
                    </a:cubicBezTo>
                    <a:cubicBezTo>
                      <a:pt x="164973" y="69723"/>
                      <a:pt x="137446" y="42196"/>
                      <a:pt x="103632" y="42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4635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build="p"/>
      <p:bldP spid="2" grpId="0" animBg="1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6A44C40-8D22-412B-89E0-D5DE4AC39E68}"/>
              </a:ext>
            </a:extLst>
          </p:cNvPr>
          <p:cNvSpPr>
            <a:spLocks/>
          </p:cNvSpPr>
          <p:nvPr/>
        </p:nvSpPr>
        <p:spPr bwMode="auto">
          <a:xfrm>
            <a:off x="1874044" y="3147823"/>
            <a:ext cx="5741194" cy="1177529"/>
          </a:xfrm>
          <a:custGeom>
            <a:avLst/>
            <a:gdLst>
              <a:gd name="T0" fmla="*/ 0 w 6847"/>
              <a:gd name="T1" fmla="*/ 679 h 1402"/>
              <a:gd name="T2" fmla="*/ 1638 w 6847"/>
              <a:gd name="T3" fmla="*/ 356 h 1402"/>
              <a:gd name="T4" fmla="*/ 1573 w 6847"/>
              <a:gd name="T5" fmla="*/ 925 h 1402"/>
              <a:gd name="T6" fmla="*/ 3653 w 6847"/>
              <a:gd name="T7" fmla="*/ 778 h 1402"/>
              <a:gd name="T8" fmla="*/ 4765 w 6847"/>
              <a:gd name="T9" fmla="*/ 38 h 1402"/>
              <a:gd name="T10" fmla="*/ 6190 w 6847"/>
              <a:gd name="T11" fmla="*/ 635 h 1402"/>
              <a:gd name="T12" fmla="*/ 6847 w 6847"/>
              <a:gd name="T13" fmla="*/ 898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7" h="1402">
                <a:moveTo>
                  <a:pt x="0" y="679"/>
                </a:moveTo>
                <a:cubicBezTo>
                  <a:pt x="0" y="679"/>
                  <a:pt x="694" y="49"/>
                  <a:pt x="1638" y="356"/>
                </a:cubicBezTo>
                <a:cubicBezTo>
                  <a:pt x="2582" y="662"/>
                  <a:pt x="1499" y="739"/>
                  <a:pt x="1573" y="925"/>
                </a:cubicBezTo>
                <a:cubicBezTo>
                  <a:pt x="1647" y="1112"/>
                  <a:pt x="2957" y="1402"/>
                  <a:pt x="3653" y="778"/>
                </a:cubicBezTo>
                <a:cubicBezTo>
                  <a:pt x="4349" y="153"/>
                  <a:pt x="4368" y="76"/>
                  <a:pt x="4765" y="38"/>
                </a:cubicBezTo>
                <a:cubicBezTo>
                  <a:pt x="5163" y="0"/>
                  <a:pt x="6449" y="274"/>
                  <a:pt x="6190" y="635"/>
                </a:cubicBezTo>
                <a:cubicBezTo>
                  <a:pt x="5931" y="997"/>
                  <a:pt x="6847" y="898"/>
                  <a:pt x="6847" y="898"/>
                </a:cubicBezTo>
              </a:path>
            </a:pathLst>
          </a:custGeom>
          <a:noFill/>
          <a:ln w="19050" cap="flat">
            <a:solidFill>
              <a:schemeClr val="tx2">
                <a:lumMod val="25000"/>
                <a:lumOff val="75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7F683C9-711C-4E17-9F2E-B96210A54A43}"/>
              </a:ext>
            </a:extLst>
          </p:cNvPr>
          <p:cNvSpPr/>
          <p:nvPr/>
        </p:nvSpPr>
        <p:spPr>
          <a:xfrm>
            <a:off x="1630103" y="2929989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DA827CD-EDC1-4162-9199-FB6D804D0D43}"/>
              </a:ext>
            </a:extLst>
          </p:cNvPr>
          <p:cNvSpPr/>
          <p:nvPr/>
        </p:nvSpPr>
        <p:spPr>
          <a:xfrm>
            <a:off x="1805464" y="3654698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3683503-0A21-4D63-A2FD-7B20AA33DD85}"/>
              </a:ext>
            </a:extLst>
          </p:cNvPr>
          <p:cNvSpPr/>
          <p:nvPr/>
        </p:nvSpPr>
        <p:spPr>
          <a:xfrm>
            <a:off x="3320791" y="2867456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A4D8D7-EB8D-4C42-B746-89C2BD57B424}"/>
              </a:ext>
            </a:extLst>
          </p:cNvPr>
          <p:cNvSpPr/>
          <p:nvPr/>
        </p:nvSpPr>
        <p:spPr>
          <a:xfrm>
            <a:off x="3496151" y="3592165"/>
            <a:ext cx="137160" cy="13716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400484E-CF68-4154-AEDF-9DC45D2CD18B}"/>
              </a:ext>
            </a:extLst>
          </p:cNvPr>
          <p:cNvSpPr/>
          <p:nvPr/>
        </p:nvSpPr>
        <p:spPr>
          <a:xfrm>
            <a:off x="4679432" y="3031432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459D44F-AF5C-44D6-A75C-56E28B63967C}"/>
              </a:ext>
            </a:extLst>
          </p:cNvPr>
          <p:cNvSpPr/>
          <p:nvPr/>
        </p:nvSpPr>
        <p:spPr>
          <a:xfrm>
            <a:off x="4854792" y="3756140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C4CE802-041B-496E-AD92-2D08DDE23CD0}"/>
              </a:ext>
            </a:extLst>
          </p:cNvPr>
          <p:cNvSpPr/>
          <p:nvPr/>
        </p:nvSpPr>
        <p:spPr>
          <a:xfrm>
            <a:off x="6038072" y="2402543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88B570-C175-425A-A91C-55B895028555}"/>
              </a:ext>
            </a:extLst>
          </p:cNvPr>
          <p:cNvSpPr/>
          <p:nvPr/>
        </p:nvSpPr>
        <p:spPr>
          <a:xfrm>
            <a:off x="6213433" y="3127251"/>
            <a:ext cx="137160" cy="13716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640D602-E98F-4333-B3FC-F52B9D331EE2}"/>
              </a:ext>
            </a:extLst>
          </p:cNvPr>
          <p:cNvSpPr/>
          <p:nvPr/>
        </p:nvSpPr>
        <p:spPr>
          <a:xfrm>
            <a:off x="7338536" y="3114539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369967-8D3E-44D7-A466-DFC4ABD20EC3}"/>
              </a:ext>
            </a:extLst>
          </p:cNvPr>
          <p:cNvSpPr/>
          <p:nvPr/>
        </p:nvSpPr>
        <p:spPr>
          <a:xfrm>
            <a:off x="7513897" y="3839247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5732568-BD43-4BC6-A178-65AF60157EA7}"/>
              </a:ext>
            </a:extLst>
          </p:cNvPr>
          <p:cNvGrpSpPr/>
          <p:nvPr/>
        </p:nvGrpSpPr>
        <p:grpSpPr>
          <a:xfrm>
            <a:off x="6202053" y="2548012"/>
            <a:ext cx="162256" cy="183731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8D6BC2C-DF83-478A-B325-BDE8F329B0EC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64C5E-80E9-4FB5-A1C0-3F4AB665A6E7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15CD70A-13E5-4D3E-A3BC-56DF5923F39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05C12F7-5ADB-40FB-97BB-4A9546AE5D06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5C47CDC-CF9B-4A86-8D38-4F14239237B5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CDE5289-6DC9-4DEC-813B-10DFE4682EA3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329AACD-0661-4209-9413-3D2FB1EDA8EE}"/>
              </a:ext>
            </a:extLst>
          </p:cNvPr>
          <p:cNvGrpSpPr/>
          <p:nvPr/>
        </p:nvGrpSpPr>
        <p:grpSpPr>
          <a:xfrm>
            <a:off x="3502692" y="3027034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CDE26DF-22AC-474C-BB5B-9DBF22157EA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EF5782-DD31-4450-BC0D-6F7ECE07E1F8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2E83C0A-3B9E-43C5-BCCA-D68EB69D4CD4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99CFB08-47F6-4F4D-BBBB-ADC2557AB160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5" name="Graphic 153" descr="Magnifying glass">
            <a:extLst>
              <a:ext uri="{FF2B5EF4-FFF2-40B4-BE49-F238E27FC236}">
                <a16:creationId xmlns:a16="http://schemas.microsoft.com/office/drawing/2014/main" id="{91F10811-18AB-4A94-851F-566E638A32E6}"/>
              </a:ext>
            </a:extLst>
          </p:cNvPr>
          <p:cNvSpPr/>
          <p:nvPr/>
        </p:nvSpPr>
        <p:spPr>
          <a:xfrm>
            <a:off x="4823456" y="3166895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BD436B59-5797-45CB-8495-5F3E3A08D84F}"/>
              </a:ext>
            </a:extLst>
          </p:cNvPr>
          <p:cNvSpPr/>
          <p:nvPr/>
        </p:nvSpPr>
        <p:spPr>
          <a:xfrm>
            <a:off x="7500181" y="3298239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7" name="Graphic 725" descr="Send">
            <a:extLst>
              <a:ext uri="{FF2B5EF4-FFF2-40B4-BE49-F238E27FC236}">
                <a16:creationId xmlns:a16="http://schemas.microsoft.com/office/drawing/2014/main" id="{7F20298B-2F6F-4ED8-AAA7-834456D257AD}"/>
              </a:ext>
            </a:extLst>
          </p:cNvPr>
          <p:cNvSpPr/>
          <p:nvPr/>
        </p:nvSpPr>
        <p:spPr>
          <a:xfrm>
            <a:off x="1782985" y="3089160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6E4D4F-8900-4D4C-B10E-7DD26633DEF6}"/>
              </a:ext>
            </a:extLst>
          </p:cNvPr>
          <p:cNvSpPr txBox="1"/>
          <p:nvPr/>
        </p:nvSpPr>
        <p:spPr>
          <a:xfrm>
            <a:off x="1153436" y="2533477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849FF7-CE60-4239-936E-AD4BC8CFA34F}"/>
              </a:ext>
            </a:extLst>
          </p:cNvPr>
          <p:cNvSpPr txBox="1"/>
          <p:nvPr/>
        </p:nvSpPr>
        <p:spPr>
          <a:xfrm>
            <a:off x="2844123" y="2415563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Inspiration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73428C-E8D4-4FAA-8EAD-D8074F2799BA}"/>
              </a:ext>
            </a:extLst>
          </p:cNvPr>
          <p:cNvSpPr txBox="1"/>
          <p:nvPr/>
        </p:nvSpPr>
        <p:spPr>
          <a:xfrm>
            <a:off x="4195907" y="2630342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Research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962543-1678-4532-82CA-E475BF3A80C1}"/>
              </a:ext>
            </a:extLst>
          </p:cNvPr>
          <p:cNvSpPr txBox="1"/>
          <p:nvPr/>
        </p:nvSpPr>
        <p:spPr>
          <a:xfrm>
            <a:off x="5557729" y="2032931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Timing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494352-D183-489E-94C9-13F0C639EAFC}"/>
              </a:ext>
            </a:extLst>
          </p:cNvPr>
          <p:cNvSpPr txBox="1"/>
          <p:nvPr/>
        </p:nvSpPr>
        <p:spPr>
          <a:xfrm>
            <a:off x="6857821" y="2780168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Message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AAA8F6-CF4D-4B31-8FA7-FC4397F50FB3}"/>
              </a:ext>
            </a:extLst>
          </p:cNvPr>
          <p:cNvSpPr txBox="1"/>
          <p:nvPr/>
        </p:nvSpPr>
        <p:spPr>
          <a:xfrm>
            <a:off x="980183" y="4761126"/>
            <a:ext cx="718363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43DD894-5D0C-442E-A5D9-AF78A0256125}"/>
              </a:ext>
            </a:extLst>
          </p:cNvPr>
          <p:cNvSpPr/>
          <p:nvPr/>
        </p:nvSpPr>
        <p:spPr>
          <a:xfrm>
            <a:off x="3461290" y="5442482"/>
            <a:ext cx="1260317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1FAE85-6666-4AED-842E-1F6FB40840AA}"/>
              </a:ext>
            </a:extLst>
          </p:cNvPr>
          <p:cNvSpPr txBox="1"/>
          <p:nvPr/>
        </p:nvSpPr>
        <p:spPr>
          <a:xfrm>
            <a:off x="3461290" y="5487799"/>
            <a:ext cx="12603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5482E2-3476-42ED-A994-D35DD1801EC3}"/>
              </a:ext>
            </a:extLst>
          </p:cNvPr>
          <p:cNvSpPr txBox="1"/>
          <p:nvPr/>
        </p:nvSpPr>
        <p:spPr>
          <a:xfrm>
            <a:off x="4885912" y="5505946"/>
            <a:ext cx="79679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2E0798EB-542B-4C4E-9E42-2236C10870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Work </a:t>
            </a:r>
            <a:r>
              <a:rPr lang="en-US" dirty="0">
                <a:solidFill>
                  <a:schemeClr val="accent1"/>
                </a:solidFill>
              </a:rPr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1306138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7" grpId="0" animBg="1"/>
      <p:bldP spid="38" grpId="0"/>
      <p:bldP spid="39" grpId="0"/>
      <p:bldP spid="4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5AC4835-0127-40E3-B09E-15489B328A37}"/>
              </a:ext>
            </a:extLst>
          </p:cNvPr>
          <p:cNvGrpSpPr/>
          <p:nvPr/>
        </p:nvGrpSpPr>
        <p:grpSpPr>
          <a:xfrm>
            <a:off x="4450999" y="2570564"/>
            <a:ext cx="1473551" cy="798933"/>
            <a:chOff x="5934666" y="2284418"/>
            <a:chExt cx="1964734" cy="106524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39">
              <a:extLst>
                <a:ext uri="{FF2B5EF4-FFF2-40B4-BE49-F238E27FC236}">
                  <a16:creationId xmlns:a16="http://schemas.microsoft.com/office/drawing/2014/main" id="{E5C65512-F55D-4C81-8648-6EE477FAC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616" y="3108766"/>
              <a:ext cx="236476" cy="108294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id="{E56385EA-F5B8-4ED4-9EB4-FEC235CFC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187" y="2790519"/>
              <a:ext cx="119343" cy="97242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id="{8CD487C6-9977-42C8-BECA-DDAFAB43F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666" y="2651287"/>
              <a:ext cx="400020" cy="125974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id="{31B3DECC-66C0-407B-8DCC-507D3311B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085" y="2717588"/>
              <a:ext cx="68513" cy="53041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id="{EE2C1162-A49E-40FD-94F6-2D737F183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7927" y="2615926"/>
              <a:ext cx="64092" cy="1768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1" name="Freeform 76">
              <a:extLst>
                <a:ext uri="{FF2B5EF4-FFF2-40B4-BE49-F238E27FC236}">
                  <a16:creationId xmlns:a16="http://schemas.microsoft.com/office/drawing/2014/main" id="{A465651B-759B-4BC2-BFF4-B8EFDD2C7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0137" y="2425861"/>
              <a:ext cx="256365" cy="172384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2" name="Freeform 77">
              <a:extLst>
                <a:ext uri="{FF2B5EF4-FFF2-40B4-BE49-F238E27FC236}">
                  <a16:creationId xmlns:a16="http://schemas.microsoft.com/office/drawing/2014/main" id="{DC72FB5F-E053-4A4F-8DC8-3A82DD6DD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882" y="3139708"/>
              <a:ext cx="163544" cy="103872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3" name="Freeform 78">
              <a:extLst>
                <a:ext uri="{FF2B5EF4-FFF2-40B4-BE49-F238E27FC236}">
                  <a16:creationId xmlns:a16="http://schemas.microsoft.com/office/drawing/2014/main" id="{62426133-95BA-47FD-8FB4-47E875AFB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7" y="3035836"/>
              <a:ext cx="50832" cy="50831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4" name="Freeform 79">
              <a:extLst>
                <a:ext uri="{FF2B5EF4-FFF2-40B4-BE49-F238E27FC236}">
                  <a16:creationId xmlns:a16="http://schemas.microsoft.com/office/drawing/2014/main" id="{ACA1B93D-AC6D-4F44-AACB-5ADB82067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9653" y="3248001"/>
              <a:ext cx="41992" cy="33151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5" name="Freeform 80">
              <a:extLst>
                <a:ext uri="{FF2B5EF4-FFF2-40B4-BE49-F238E27FC236}">
                  <a16:creationId xmlns:a16="http://schemas.microsoft.com/office/drawing/2014/main" id="{DB732C56-ED74-4B9E-B47F-46C80CBC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955" y="2808200"/>
              <a:ext cx="110502" cy="46411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6" name="Freeform 81">
              <a:extLst>
                <a:ext uri="{FF2B5EF4-FFF2-40B4-BE49-F238E27FC236}">
                  <a16:creationId xmlns:a16="http://schemas.microsoft.com/office/drawing/2014/main" id="{6C1265DF-0A4B-4AC5-91FD-104ED3A70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7006" y="3267890"/>
              <a:ext cx="24311" cy="28732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7" name="Freeform 82">
              <a:extLst>
                <a:ext uri="{FF2B5EF4-FFF2-40B4-BE49-F238E27FC236}">
                  <a16:creationId xmlns:a16="http://schemas.microsoft.com/office/drawing/2014/main" id="{14A3AE00-29B3-444A-8AC3-7EBE20EC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817" y="3049096"/>
              <a:ext cx="26521" cy="15470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8" name="Freeform 83">
              <a:extLst>
                <a:ext uri="{FF2B5EF4-FFF2-40B4-BE49-F238E27FC236}">
                  <a16:creationId xmlns:a16="http://schemas.microsoft.com/office/drawing/2014/main" id="{DC22D381-5807-4D1A-BB1C-F486F51B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685" y="3002683"/>
              <a:ext cx="28730" cy="17681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9" name="Freeform 84">
              <a:extLst>
                <a:ext uri="{FF2B5EF4-FFF2-40B4-BE49-F238E27FC236}">
                  <a16:creationId xmlns:a16="http://schemas.microsoft.com/office/drawing/2014/main" id="{E41A2DCB-5F75-43C8-A8CE-F9C38F7EF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369" y="2805990"/>
              <a:ext cx="671854" cy="484002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0" name="Freeform 85">
              <a:extLst>
                <a:ext uri="{FF2B5EF4-FFF2-40B4-BE49-F238E27FC236}">
                  <a16:creationId xmlns:a16="http://schemas.microsoft.com/office/drawing/2014/main" id="{DF9BDB76-4004-4402-9834-FD4A97F3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15" y="3223690"/>
              <a:ext cx="19891" cy="17681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1" name="Freeform 86">
              <a:extLst>
                <a:ext uri="{FF2B5EF4-FFF2-40B4-BE49-F238E27FC236}">
                  <a16:creationId xmlns:a16="http://schemas.microsoft.com/office/drawing/2014/main" id="{ADF9A999-F4FA-469B-82C8-D0CD4CE55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6391" y="3130866"/>
              <a:ext cx="17680" cy="17681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2" name="Freeform 87">
              <a:extLst>
                <a:ext uri="{FF2B5EF4-FFF2-40B4-BE49-F238E27FC236}">
                  <a16:creationId xmlns:a16="http://schemas.microsoft.com/office/drawing/2014/main" id="{D71886EA-6597-42F0-9CA5-6666BC4DC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589" y="2319779"/>
              <a:ext cx="716055" cy="375708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3" name="Freeform 88">
              <a:extLst>
                <a:ext uri="{FF2B5EF4-FFF2-40B4-BE49-F238E27FC236}">
                  <a16:creationId xmlns:a16="http://schemas.microsoft.com/office/drawing/2014/main" id="{D394EAA3-98BF-49B7-B575-5741AEDA9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29" y="2284418"/>
              <a:ext cx="1401171" cy="1065244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4" name="Freeform 89">
              <a:extLst>
                <a:ext uri="{FF2B5EF4-FFF2-40B4-BE49-F238E27FC236}">
                  <a16:creationId xmlns:a16="http://schemas.microsoft.com/office/drawing/2014/main" id="{7B3AEC23-E56B-45C9-BD3A-670C02788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5929" y="2956274"/>
              <a:ext cx="66300" cy="44202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5" name="Freeform 90">
              <a:extLst>
                <a:ext uri="{FF2B5EF4-FFF2-40B4-BE49-F238E27FC236}">
                  <a16:creationId xmlns:a16="http://schemas.microsoft.com/office/drawing/2014/main" id="{052BC3AE-557F-44E2-8D46-9A1D4F3F8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327" y="2726429"/>
              <a:ext cx="37572" cy="22099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2F39AF1-E40D-47ED-A993-5818A16CC4CC}"/>
              </a:ext>
            </a:extLst>
          </p:cNvPr>
          <p:cNvGrpSpPr/>
          <p:nvPr/>
        </p:nvGrpSpPr>
        <p:grpSpPr>
          <a:xfrm>
            <a:off x="3966999" y="3634704"/>
            <a:ext cx="1117179" cy="820481"/>
            <a:chOff x="5289332" y="3703271"/>
            <a:chExt cx="1489572" cy="1093975"/>
          </a:xfr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</p:grpSpPr>
        <p:sp>
          <p:nvSpPr>
            <p:cNvPr id="3" name="Freeform 21">
              <a:extLst>
                <a:ext uri="{FF2B5EF4-FFF2-40B4-BE49-F238E27FC236}">
                  <a16:creationId xmlns:a16="http://schemas.microsoft.com/office/drawing/2014/main" id="{BE4B6555-E992-42D6-8245-E74D079F7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224" y="4711055"/>
              <a:ext cx="17680" cy="19891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4974DA57-EDAC-4FBF-9578-2A3A430A5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974" y="4410488"/>
              <a:ext cx="243105" cy="83982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62221ADC-6F59-499A-976F-4CC766940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5126" y="4441428"/>
              <a:ext cx="13260" cy="1547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7" name="Freeform 42">
              <a:extLst>
                <a:ext uri="{FF2B5EF4-FFF2-40B4-BE49-F238E27FC236}">
                  <a16:creationId xmlns:a16="http://schemas.microsoft.com/office/drawing/2014/main" id="{A1977AD1-4C8A-4DE9-AF3D-FEB9E98A1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677" y="4523199"/>
              <a:ext cx="39781" cy="19891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8" name="Freeform 43">
              <a:extLst>
                <a:ext uri="{FF2B5EF4-FFF2-40B4-BE49-F238E27FC236}">
                  <a16:creationId xmlns:a16="http://schemas.microsoft.com/office/drawing/2014/main" id="{A362B9C1-9379-4F8D-B5D0-A05FA4928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42" y="4523199"/>
              <a:ext cx="33152" cy="13261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9" name="Freeform 44">
              <a:extLst>
                <a:ext uri="{FF2B5EF4-FFF2-40B4-BE49-F238E27FC236}">
                  <a16:creationId xmlns:a16="http://schemas.microsoft.com/office/drawing/2014/main" id="{6AB2FEFD-608A-4D83-9F00-B46C552DE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079" y="4487838"/>
              <a:ext cx="139234" cy="55253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id="{51C731A1-3A6A-4448-8E62-9C54B916E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837" y="4366286"/>
              <a:ext cx="13260" cy="1547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1" name="Freeform 46">
              <a:extLst>
                <a:ext uri="{FF2B5EF4-FFF2-40B4-BE49-F238E27FC236}">
                  <a16:creationId xmlns:a16="http://schemas.microsoft.com/office/drawing/2014/main" id="{B4DDFED3-2151-483B-B3F7-34824D7E3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6787" y="4319875"/>
              <a:ext cx="19891" cy="663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2" name="Freeform 47">
              <a:extLst>
                <a:ext uri="{FF2B5EF4-FFF2-40B4-BE49-F238E27FC236}">
                  <a16:creationId xmlns:a16="http://schemas.microsoft.com/office/drawing/2014/main" id="{DDA4191D-15DC-423E-A7B8-CD6AE1C35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8" y="4328714"/>
              <a:ext cx="6631" cy="8839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3" name="Freeform 48">
              <a:extLst>
                <a:ext uri="{FF2B5EF4-FFF2-40B4-BE49-F238E27FC236}">
                  <a16:creationId xmlns:a16="http://schemas.microsoft.com/office/drawing/2014/main" id="{E8BCE929-81CC-4551-992D-F1D5E7074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130" y="4452478"/>
              <a:ext cx="15471" cy="1105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4F073887-7798-481E-9FE2-CF59BF570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332" y="3703271"/>
              <a:ext cx="1345920" cy="65859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7" name="Freeform 92">
              <a:extLst>
                <a:ext uri="{FF2B5EF4-FFF2-40B4-BE49-F238E27FC236}">
                  <a16:creationId xmlns:a16="http://schemas.microsoft.com/office/drawing/2014/main" id="{DDDA97F6-9D14-40E3-B728-F85671106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927" y="4169591"/>
              <a:ext cx="934852" cy="627655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FDE199F-429E-41D2-93AC-4232F2082DA4}"/>
              </a:ext>
            </a:extLst>
          </p:cNvPr>
          <p:cNvGrpSpPr/>
          <p:nvPr/>
        </p:nvGrpSpPr>
        <p:grpSpPr>
          <a:xfrm>
            <a:off x="3219450" y="2731345"/>
            <a:ext cx="2005621" cy="1067454"/>
            <a:chOff x="4292600" y="2498793"/>
            <a:chExt cx="2674161" cy="1423272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15" name="Freeform 50">
              <a:extLst>
                <a:ext uri="{FF2B5EF4-FFF2-40B4-BE49-F238E27FC236}">
                  <a16:creationId xmlns:a16="http://schemas.microsoft.com/office/drawing/2014/main" id="{1E396B0B-AF82-47F5-9120-9111B7D1A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415" y="2896601"/>
              <a:ext cx="1984623" cy="1025464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441FCD96-0E1E-49E1-BD75-02B51172A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920912"/>
              <a:ext cx="868550" cy="636494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18C8FFD4-A183-43F9-8AFC-015BF341C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168" y="3482266"/>
              <a:ext cx="39781" cy="5304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A9376C43-8201-48FB-BB7B-7EB54E9E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286" y="3420384"/>
              <a:ext cx="41992" cy="64092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9" name="Freeform 54">
              <a:extLst>
                <a:ext uri="{FF2B5EF4-FFF2-40B4-BE49-F238E27FC236}">
                  <a16:creationId xmlns:a16="http://schemas.microsoft.com/office/drawing/2014/main" id="{FF4D067D-0A14-4A9C-961A-3AAC09B16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884" y="2805990"/>
              <a:ext cx="428749" cy="225426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0" name="Freeform 55">
              <a:extLst>
                <a:ext uri="{FF2B5EF4-FFF2-40B4-BE49-F238E27FC236}">
                  <a16:creationId xmlns:a16="http://schemas.microsoft.com/office/drawing/2014/main" id="{974FD15E-2EF4-486A-B60D-A4D285B58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763" y="2770630"/>
              <a:ext cx="240896" cy="159124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id="{4FEF3296-8B82-4B30-ACB2-6F1B6730D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036" y="2657917"/>
              <a:ext cx="285097" cy="12155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2" name="Freeform 57">
              <a:extLst>
                <a:ext uri="{FF2B5EF4-FFF2-40B4-BE49-F238E27FC236}">
                  <a16:creationId xmlns:a16="http://schemas.microsoft.com/office/drawing/2014/main" id="{49D66FB6-3E6A-4C0B-AB8C-A38A10BC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046" y="2702117"/>
              <a:ext cx="39781" cy="28732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id="{F859CDC1-A318-463C-B2FB-AFC792C64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916" y="2660126"/>
              <a:ext cx="30941" cy="1105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id="{F2CB0244-DA50-4B9F-A204-0447E23AA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273" y="2622555"/>
              <a:ext cx="163544" cy="90613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id="{06E0D7B2-2C0E-4802-8A15-70E864D9F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9069" y="2565093"/>
              <a:ext cx="92822" cy="28732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id="{175B6A8E-56F3-4F84-B787-9F20474E9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277" y="2598245"/>
              <a:ext cx="81773" cy="41992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7" name="Freeform 62">
              <a:extLst>
                <a:ext uri="{FF2B5EF4-FFF2-40B4-BE49-F238E27FC236}">
                  <a16:creationId xmlns:a16="http://schemas.microsoft.com/office/drawing/2014/main" id="{CF672FFD-0B80-4227-8822-AB5D34507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498" y="2591614"/>
              <a:ext cx="28730" cy="30941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8" name="Freeform 63">
              <a:extLst>
                <a:ext uri="{FF2B5EF4-FFF2-40B4-BE49-F238E27FC236}">
                  <a16:creationId xmlns:a16="http://schemas.microsoft.com/office/drawing/2014/main" id="{FD27BBAC-BB8B-4E06-9BBA-033A099E1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274" y="2805990"/>
              <a:ext cx="139234" cy="112714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9" name="Freeform 64">
              <a:extLst>
                <a:ext uri="{FF2B5EF4-FFF2-40B4-BE49-F238E27FC236}">
                  <a16:creationId xmlns:a16="http://schemas.microsoft.com/office/drawing/2014/main" id="{867BF055-6988-44AA-98C9-716438B87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654" y="2668968"/>
              <a:ext cx="154703" cy="83982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0" name="Freeform 65">
              <a:extLst>
                <a:ext uri="{FF2B5EF4-FFF2-40B4-BE49-F238E27FC236}">
                  <a16:creationId xmlns:a16="http://schemas.microsoft.com/office/drawing/2014/main" id="{5D15B580-234D-4ACF-A409-4699F30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785" y="2982795"/>
              <a:ext cx="90612" cy="53041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2" name="Freeform 67">
              <a:extLst>
                <a:ext uri="{FF2B5EF4-FFF2-40B4-BE49-F238E27FC236}">
                  <a16:creationId xmlns:a16="http://schemas.microsoft.com/office/drawing/2014/main" id="{76F06FD0-0730-4B5C-B363-C124FAB23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871" y="2615926"/>
              <a:ext cx="39781" cy="33151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id="{0987E14A-9F6C-46D0-893F-92AAE74A5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181" y="2726429"/>
              <a:ext cx="26521" cy="2209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id="{E678491F-4D75-4203-9332-64B539E2D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713" y="2534153"/>
              <a:ext cx="152495" cy="79563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id="{94E0FAA7-39EE-4ECD-90F3-FE20220AE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382" y="2602665"/>
              <a:ext cx="41992" cy="13261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id="{FD0E5361-CE4A-409F-8706-F0A5EB79A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9305" y="2554043"/>
              <a:ext cx="75142" cy="61882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0" name="Freeform 75">
              <a:extLst>
                <a:ext uri="{FF2B5EF4-FFF2-40B4-BE49-F238E27FC236}">
                  <a16:creationId xmlns:a16="http://schemas.microsoft.com/office/drawing/2014/main" id="{F0E2CBE8-B77C-4A02-ACE4-D345ADA92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575" y="2498793"/>
              <a:ext cx="28730" cy="17681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6" name="Freeform 91">
              <a:extLst>
                <a:ext uri="{FF2B5EF4-FFF2-40B4-BE49-F238E27FC236}">
                  <a16:creationId xmlns:a16="http://schemas.microsoft.com/office/drawing/2014/main" id="{6FAAA0CE-7943-433D-A782-C03201043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4266" y="3632548"/>
              <a:ext cx="152495" cy="148074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8" name="Freeform 93">
              <a:extLst>
                <a:ext uri="{FF2B5EF4-FFF2-40B4-BE49-F238E27FC236}">
                  <a16:creationId xmlns:a16="http://schemas.microsoft.com/office/drawing/2014/main" id="{E055B6A1-BBAD-473A-BBCF-3D7464BF8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854" y="3586137"/>
              <a:ext cx="28730" cy="13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9" name="Freeform 94">
              <a:extLst>
                <a:ext uri="{FF2B5EF4-FFF2-40B4-BE49-F238E27FC236}">
                  <a16:creationId xmlns:a16="http://schemas.microsoft.com/office/drawing/2014/main" id="{FE9BCF74-41BB-4F3C-86A6-D6BF43AB9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140" y="3663489"/>
              <a:ext cx="110502" cy="7072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0" name="Freeform 95">
              <a:extLst>
                <a:ext uri="{FF2B5EF4-FFF2-40B4-BE49-F238E27FC236}">
                  <a16:creationId xmlns:a16="http://schemas.microsoft.com/office/drawing/2014/main" id="{C4235373-FC1E-4AC3-8AA7-DF3B03F0E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848" y="3559617"/>
              <a:ext cx="39781" cy="55253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1" name="Freeform 96">
              <a:extLst>
                <a:ext uri="{FF2B5EF4-FFF2-40B4-BE49-F238E27FC236}">
                  <a16:creationId xmlns:a16="http://schemas.microsoft.com/office/drawing/2014/main" id="{BCF854C3-6308-4C68-9067-B7B022E4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377" y="3435854"/>
              <a:ext cx="48621" cy="3315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2" name="Freeform 97">
              <a:extLst>
                <a:ext uri="{FF2B5EF4-FFF2-40B4-BE49-F238E27FC236}">
                  <a16:creationId xmlns:a16="http://schemas.microsoft.com/office/drawing/2014/main" id="{EB8E2B96-CC45-4A0C-9ED9-234127E0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923" y="3681170"/>
              <a:ext cx="59671" cy="30941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3" name="Freeform 98">
              <a:extLst>
                <a:ext uri="{FF2B5EF4-FFF2-40B4-BE49-F238E27FC236}">
                  <a16:creationId xmlns:a16="http://schemas.microsoft.com/office/drawing/2014/main" id="{4DC2C877-ACA4-4501-8B99-A40432427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344" y="3773992"/>
              <a:ext cx="44201" cy="2873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4" name="Freeform 99">
              <a:extLst>
                <a:ext uri="{FF2B5EF4-FFF2-40B4-BE49-F238E27FC236}">
                  <a16:creationId xmlns:a16="http://schemas.microsoft.com/office/drawing/2014/main" id="{387B60F3-F4DD-4EF9-A039-66D2862EA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644" y="3773991"/>
              <a:ext cx="30941" cy="37572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5" name="Freeform 100">
              <a:extLst>
                <a:ext uri="{FF2B5EF4-FFF2-40B4-BE49-F238E27FC236}">
                  <a16:creationId xmlns:a16="http://schemas.microsoft.com/office/drawing/2014/main" id="{26D6F319-49A7-47E3-B055-72A4C87B5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661" y="3347493"/>
              <a:ext cx="37572" cy="17681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C61FCA7-0171-40EB-A89E-AAEA76B081B6}"/>
              </a:ext>
            </a:extLst>
          </p:cNvPr>
          <p:cNvCxnSpPr>
            <a:cxnSpLocks/>
          </p:cNvCxnSpPr>
          <p:nvPr/>
        </p:nvCxnSpPr>
        <p:spPr>
          <a:xfrm>
            <a:off x="6484254" y="2618573"/>
            <a:ext cx="0" cy="1828844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BAF08C3F-4C65-4442-AA48-A7D43E4ECD5D}"/>
              </a:ext>
            </a:extLst>
          </p:cNvPr>
          <p:cNvSpPr/>
          <p:nvPr/>
        </p:nvSpPr>
        <p:spPr>
          <a:xfrm>
            <a:off x="6292230" y="3335963"/>
            <a:ext cx="384048" cy="38404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62B95BF-EDE9-4D4C-83A3-0A9C4662761C}"/>
              </a:ext>
            </a:extLst>
          </p:cNvPr>
          <p:cNvGrpSpPr/>
          <p:nvPr/>
        </p:nvGrpSpPr>
        <p:grpSpPr>
          <a:xfrm>
            <a:off x="6418292" y="3422522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CCBE1CA-6303-4B70-A1D0-393F26BE825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80B7565-E07C-45A8-B6D2-CAFF2FF73047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1F50023-BD49-4939-8998-DF5480A18F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E1A6462-3C9E-484C-8CDF-E1A68F44F5C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8D2FA70F-DF72-463A-98CF-21EAEBEB3D4A}"/>
              </a:ext>
            </a:extLst>
          </p:cNvPr>
          <p:cNvSpPr/>
          <p:nvPr/>
        </p:nvSpPr>
        <p:spPr>
          <a:xfrm>
            <a:off x="6292230" y="4250385"/>
            <a:ext cx="384048" cy="384048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Graphic 153" descr="Magnifying glass">
            <a:extLst>
              <a:ext uri="{FF2B5EF4-FFF2-40B4-BE49-F238E27FC236}">
                <a16:creationId xmlns:a16="http://schemas.microsoft.com/office/drawing/2014/main" id="{8F06F420-BC18-4112-AD55-0D1727DF6EFD}"/>
              </a:ext>
            </a:extLst>
          </p:cNvPr>
          <p:cNvSpPr/>
          <p:nvPr/>
        </p:nvSpPr>
        <p:spPr>
          <a:xfrm>
            <a:off x="6383457" y="4348364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7CCD369-BD73-4503-B27C-DED7D7FDA637}"/>
              </a:ext>
            </a:extLst>
          </p:cNvPr>
          <p:cNvSpPr/>
          <p:nvPr/>
        </p:nvSpPr>
        <p:spPr>
          <a:xfrm>
            <a:off x="6292230" y="2421542"/>
            <a:ext cx="384048" cy="3840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6" name="Graphic 725" descr="Send">
            <a:extLst>
              <a:ext uri="{FF2B5EF4-FFF2-40B4-BE49-F238E27FC236}">
                <a16:creationId xmlns:a16="http://schemas.microsoft.com/office/drawing/2014/main" id="{16EEEE85-6681-4AEC-A8AB-A8FB7B124BCD}"/>
              </a:ext>
            </a:extLst>
          </p:cNvPr>
          <p:cNvSpPr/>
          <p:nvPr/>
        </p:nvSpPr>
        <p:spPr>
          <a:xfrm>
            <a:off x="6398292" y="2540201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AE2F10E-D5E2-4248-B9C7-74B230F5A30D}"/>
              </a:ext>
            </a:extLst>
          </p:cNvPr>
          <p:cNvCxnSpPr>
            <a:cxnSpLocks/>
          </p:cNvCxnSpPr>
          <p:nvPr/>
        </p:nvCxnSpPr>
        <p:spPr>
          <a:xfrm>
            <a:off x="2659747" y="2618573"/>
            <a:ext cx="0" cy="1828844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627DE78C-74BE-4507-8582-D851A6990273}"/>
              </a:ext>
            </a:extLst>
          </p:cNvPr>
          <p:cNvSpPr/>
          <p:nvPr/>
        </p:nvSpPr>
        <p:spPr>
          <a:xfrm>
            <a:off x="2467723" y="3335963"/>
            <a:ext cx="384048" cy="38404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CABDB2A-B8F1-4047-830D-72550BF13B88}"/>
              </a:ext>
            </a:extLst>
          </p:cNvPr>
          <p:cNvGrpSpPr/>
          <p:nvPr/>
        </p:nvGrpSpPr>
        <p:grpSpPr>
          <a:xfrm>
            <a:off x="2593785" y="3422522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0D23E24-F3FF-4978-A33B-DC7B2D00548D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9407A68-880D-411E-8308-4D6A478993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74BE19-C789-4E87-A645-75F8FC59AE4A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55C267A-92B5-4F37-8747-EEF1EFD9D63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AA634E93-D7EF-47A1-9C5D-A5ADB852C27B}"/>
              </a:ext>
            </a:extLst>
          </p:cNvPr>
          <p:cNvSpPr/>
          <p:nvPr/>
        </p:nvSpPr>
        <p:spPr>
          <a:xfrm>
            <a:off x="2467723" y="4250385"/>
            <a:ext cx="384048" cy="384048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5" name="Graphic 153" descr="Magnifying glass">
            <a:extLst>
              <a:ext uri="{FF2B5EF4-FFF2-40B4-BE49-F238E27FC236}">
                <a16:creationId xmlns:a16="http://schemas.microsoft.com/office/drawing/2014/main" id="{0209C525-EE73-4017-B127-F25409BD2CFB}"/>
              </a:ext>
            </a:extLst>
          </p:cNvPr>
          <p:cNvSpPr/>
          <p:nvPr/>
        </p:nvSpPr>
        <p:spPr>
          <a:xfrm>
            <a:off x="2558950" y="4348364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974B5BA-22F6-4F73-BEC0-34C2CEA140A3}"/>
              </a:ext>
            </a:extLst>
          </p:cNvPr>
          <p:cNvSpPr/>
          <p:nvPr/>
        </p:nvSpPr>
        <p:spPr>
          <a:xfrm>
            <a:off x="2467723" y="2421542"/>
            <a:ext cx="384048" cy="3840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7" name="Graphic 725" descr="Send">
            <a:extLst>
              <a:ext uri="{FF2B5EF4-FFF2-40B4-BE49-F238E27FC236}">
                <a16:creationId xmlns:a16="http://schemas.microsoft.com/office/drawing/2014/main" id="{91CDB104-40CD-4C4D-8FEE-20673337C778}"/>
              </a:ext>
            </a:extLst>
          </p:cNvPr>
          <p:cNvSpPr/>
          <p:nvPr/>
        </p:nvSpPr>
        <p:spPr>
          <a:xfrm>
            <a:off x="2573784" y="2540201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94FBC7E-B5C9-4519-A96F-E61BB3A0AF56}"/>
              </a:ext>
            </a:extLst>
          </p:cNvPr>
          <p:cNvSpPr txBox="1"/>
          <p:nvPr/>
        </p:nvSpPr>
        <p:spPr>
          <a:xfrm>
            <a:off x="7033753" y="2622625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D919F0A-8AE2-41F3-B537-0EBF119E26F4}"/>
              </a:ext>
            </a:extLst>
          </p:cNvPr>
          <p:cNvSpPr txBox="1"/>
          <p:nvPr/>
        </p:nvSpPr>
        <p:spPr>
          <a:xfrm>
            <a:off x="7033753" y="236673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D8FFB4F-AE86-4B81-AE9B-D2B6ACD1DB6D}"/>
              </a:ext>
            </a:extLst>
          </p:cNvPr>
          <p:cNvSpPr txBox="1"/>
          <p:nvPr/>
        </p:nvSpPr>
        <p:spPr>
          <a:xfrm>
            <a:off x="7033753" y="3587309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DDE70B0-A6F3-4FE1-9919-AAD3DE7710F7}"/>
              </a:ext>
            </a:extLst>
          </p:cNvPr>
          <p:cNvSpPr txBox="1"/>
          <p:nvPr/>
        </p:nvSpPr>
        <p:spPr>
          <a:xfrm>
            <a:off x="7033753" y="333142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EA33461-F19F-4FA0-8F59-FC6190A1BB3C}"/>
              </a:ext>
            </a:extLst>
          </p:cNvPr>
          <p:cNvSpPr txBox="1"/>
          <p:nvPr/>
        </p:nvSpPr>
        <p:spPr>
          <a:xfrm>
            <a:off x="7033753" y="4447417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DADAFEF-0E89-4CA4-AF74-BB5BFABCD878}"/>
              </a:ext>
            </a:extLst>
          </p:cNvPr>
          <p:cNvSpPr txBox="1"/>
          <p:nvPr/>
        </p:nvSpPr>
        <p:spPr>
          <a:xfrm>
            <a:off x="7033753" y="41915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424A5B6-07E9-4661-A0C9-C9119D195EE0}"/>
              </a:ext>
            </a:extLst>
          </p:cNvPr>
          <p:cNvSpPr txBox="1"/>
          <p:nvPr/>
        </p:nvSpPr>
        <p:spPr>
          <a:xfrm>
            <a:off x="462445" y="2622625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06D3806-C0FC-4D51-B787-3D53339DD515}"/>
              </a:ext>
            </a:extLst>
          </p:cNvPr>
          <p:cNvSpPr txBox="1"/>
          <p:nvPr/>
        </p:nvSpPr>
        <p:spPr>
          <a:xfrm>
            <a:off x="679854" y="236673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946FF8-F159-4C96-9A00-3A5E9AC9625A}"/>
              </a:ext>
            </a:extLst>
          </p:cNvPr>
          <p:cNvSpPr txBox="1"/>
          <p:nvPr/>
        </p:nvSpPr>
        <p:spPr>
          <a:xfrm>
            <a:off x="462445" y="3587309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D7233BA-A3D7-40DA-9AF6-222EFE53D5F1}"/>
              </a:ext>
            </a:extLst>
          </p:cNvPr>
          <p:cNvSpPr txBox="1"/>
          <p:nvPr/>
        </p:nvSpPr>
        <p:spPr>
          <a:xfrm>
            <a:off x="679854" y="333142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B355E27-265F-4086-8CE5-3F0E24D05A73}"/>
              </a:ext>
            </a:extLst>
          </p:cNvPr>
          <p:cNvSpPr txBox="1"/>
          <p:nvPr/>
        </p:nvSpPr>
        <p:spPr>
          <a:xfrm>
            <a:off x="462445" y="4447417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A5A7A3C-2CE9-4FBC-8D3C-49DEC085B34C}"/>
              </a:ext>
            </a:extLst>
          </p:cNvPr>
          <p:cNvSpPr txBox="1"/>
          <p:nvPr/>
        </p:nvSpPr>
        <p:spPr>
          <a:xfrm>
            <a:off x="679854" y="41915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B41E3079-4BFD-4912-8D88-7EAD1579A8D8}"/>
              </a:ext>
            </a:extLst>
          </p:cNvPr>
          <p:cNvSpPr/>
          <p:nvPr/>
        </p:nvSpPr>
        <p:spPr>
          <a:xfrm>
            <a:off x="3461290" y="5194738"/>
            <a:ext cx="1260317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D4A60D5-3819-40B4-AB0C-11016803D619}"/>
              </a:ext>
            </a:extLst>
          </p:cNvPr>
          <p:cNvSpPr txBox="1"/>
          <p:nvPr/>
        </p:nvSpPr>
        <p:spPr>
          <a:xfrm>
            <a:off x="3461290" y="5240056"/>
            <a:ext cx="12603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A62B646-9613-4DF5-AF7A-FFDF5A962A63}"/>
              </a:ext>
            </a:extLst>
          </p:cNvPr>
          <p:cNvSpPr txBox="1"/>
          <p:nvPr/>
        </p:nvSpPr>
        <p:spPr>
          <a:xfrm>
            <a:off x="4885912" y="5258202"/>
            <a:ext cx="79679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106" name="Text Placeholder 105">
            <a:extLst>
              <a:ext uri="{FF2B5EF4-FFF2-40B4-BE49-F238E27FC236}">
                <a16:creationId xmlns:a16="http://schemas.microsoft.com/office/drawing/2014/main" id="{B7138D37-E884-4912-BDFB-ED48346E7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North America Map</a:t>
            </a:r>
          </a:p>
        </p:txBody>
      </p:sp>
    </p:spTree>
    <p:extLst>
      <p:ext uri="{BB962C8B-B14F-4D97-AF65-F5344CB8AC3E}">
        <p14:creationId xmlns:p14="http://schemas.microsoft.com/office/powerpoint/2010/main" val="344082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 animBg="1"/>
      <p:bldP spid="101" grpId="0"/>
      <p:bldP spid="102" grpId="0"/>
      <p:bldP spid="10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pHolder1">
            <a:extLst>
              <a:ext uri="{FF2B5EF4-FFF2-40B4-BE49-F238E27FC236}">
                <a16:creationId xmlns:a16="http://schemas.microsoft.com/office/drawing/2014/main" id="{DFB469B1-945C-4108-92F2-607C491B48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67" r="71621" b="23137"/>
          <a:stretch>
            <a:fillRect/>
          </a:stretch>
        </p:blipFill>
        <p:spPr>
          <a:xfrm>
            <a:off x="2" y="2055138"/>
            <a:ext cx="2594988" cy="3216128"/>
          </a:xfrm>
          <a:custGeom>
            <a:avLst/>
            <a:gdLst>
              <a:gd name="connsiteX0" fmla="*/ 0 w 2594988"/>
              <a:gd name="connsiteY0" fmla="*/ 0 h 3216128"/>
              <a:gd name="connsiteX1" fmla="*/ 2594988 w 2594988"/>
              <a:gd name="connsiteY1" fmla="*/ 0 h 3216128"/>
              <a:gd name="connsiteX2" fmla="*/ 2594988 w 2594988"/>
              <a:gd name="connsiteY2" fmla="*/ 3216128 h 3216128"/>
              <a:gd name="connsiteX3" fmla="*/ 0 w 2594988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8" h="3216128">
                <a:moveTo>
                  <a:pt x="0" y="0"/>
                </a:moveTo>
                <a:lnTo>
                  <a:pt x="2594988" y="0"/>
                </a:lnTo>
                <a:lnTo>
                  <a:pt x="2594988" y="3216128"/>
                </a:lnTo>
                <a:lnTo>
                  <a:pt x="0" y="3216128"/>
                </a:lnTo>
                <a:close/>
              </a:path>
            </a:pathLst>
          </a:custGeom>
        </p:spPr>
      </p:pic>
      <p:pic>
        <p:nvPicPr>
          <p:cNvPr id="97" name="PpHolder2">
            <a:extLst>
              <a:ext uri="{FF2B5EF4-FFF2-40B4-BE49-F238E27FC236}">
                <a16:creationId xmlns:a16="http://schemas.microsoft.com/office/drawing/2014/main" id="{823D114C-C15E-4FD0-B7C8-67F26D87A1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1" t="29967" b="23137"/>
          <a:stretch>
            <a:fillRect/>
          </a:stretch>
        </p:blipFill>
        <p:spPr>
          <a:xfrm>
            <a:off x="6549016" y="2055138"/>
            <a:ext cx="2594985" cy="3216128"/>
          </a:xfrm>
          <a:custGeom>
            <a:avLst/>
            <a:gdLst>
              <a:gd name="connsiteX0" fmla="*/ 0 w 2594985"/>
              <a:gd name="connsiteY0" fmla="*/ 0 h 3216128"/>
              <a:gd name="connsiteX1" fmla="*/ 2594985 w 2594985"/>
              <a:gd name="connsiteY1" fmla="*/ 0 h 3216128"/>
              <a:gd name="connsiteX2" fmla="*/ 2594985 w 2594985"/>
              <a:gd name="connsiteY2" fmla="*/ 3216128 h 3216128"/>
              <a:gd name="connsiteX3" fmla="*/ 0 w 2594985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5" h="3216128">
                <a:moveTo>
                  <a:pt x="0" y="0"/>
                </a:moveTo>
                <a:lnTo>
                  <a:pt x="2594985" y="0"/>
                </a:lnTo>
                <a:lnTo>
                  <a:pt x="2594985" y="3216128"/>
                </a:lnTo>
                <a:lnTo>
                  <a:pt x="0" y="3216128"/>
                </a:lnTo>
                <a:close/>
              </a:path>
            </a:pathLst>
          </a:cu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B564C-E157-4AD0-BAD6-74C16AA96F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Package </a:t>
            </a:r>
            <a:r>
              <a:rPr lang="en-US" dirty="0">
                <a:solidFill>
                  <a:schemeClr val="accent1"/>
                </a:solidFill>
              </a:rPr>
              <a:t>Plans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9A1CDF-9B3B-442A-BE34-4E94BBB8C5D0}"/>
              </a:ext>
            </a:extLst>
          </p:cNvPr>
          <p:cNvCxnSpPr/>
          <p:nvPr/>
        </p:nvCxnSpPr>
        <p:spPr>
          <a:xfrm>
            <a:off x="4544882" y="2372890"/>
            <a:ext cx="0" cy="2211947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9BE35C8-CD8F-4AB3-9FBE-299EF2885091}"/>
              </a:ext>
            </a:extLst>
          </p:cNvPr>
          <p:cNvSpPr txBox="1"/>
          <p:nvPr/>
        </p:nvSpPr>
        <p:spPr>
          <a:xfrm>
            <a:off x="2892434" y="3026731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Standard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6360EC-BFD9-4F8A-ADBF-31C40501C355}"/>
              </a:ext>
            </a:extLst>
          </p:cNvPr>
          <p:cNvSpPr txBox="1"/>
          <p:nvPr/>
        </p:nvSpPr>
        <p:spPr>
          <a:xfrm>
            <a:off x="4902584" y="3026731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Premium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ABEE5843-5F8C-414E-B0A4-A455E568DDC1}"/>
              </a:ext>
            </a:extLst>
          </p:cNvPr>
          <p:cNvSpPr/>
          <p:nvPr/>
        </p:nvSpPr>
        <p:spPr>
          <a:xfrm>
            <a:off x="2871004" y="346207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95D32AF-F6F7-4604-BE7D-D1D5F0854C6E}"/>
              </a:ext>
            </a:extLst>
          </p:cNvPr>
          <p:cNvSpPr/>
          <p:nvPr/>
        </p:nvSpPr>
        <p:spPr>
          <a:xfrm>
            <a:off x="2892434" y="347913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5FAB7E-7AB4-462D-A83F-CF5FA035AA8C}"/>
              </a:ext>
            </a:extLst>
          </p:cNvPr>
          <p:cNvSpPr txBox="1"/>
          <p:nvPr/>
        </p:nvSpPr>
        <p:spPr>
          <a:xfrm>
            <a:off x="3239592" y="3428841"/>
            <a:ext cx="1196517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Manage personal and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6DEBB04-A10B-425D-9501-4BBB4CAF0A05}"/>
              </a:ext>
            </a:extLst>
          </p:cNvPr>
          <p:cNvSpPr/>
          <p:nvPr/>
        </p:nvSpPr>
        <p:spPr>
          <a:xfrm>
            <a:off x="2871004" y="372605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448D4D-B865-4066-B158-A3628C605F7B}"/>
              </a:ext>
            </a:extLst>
          </p:cNvPr>
          <p:cNvSpPr/>
          <p:nvPr/>
        </p:nvSpPr>
        <p:spPr>
          <a:xfrm>
            <a:off x="2892434" y="374311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AE4333A-C4AC-4976-A743-8A9AF4FEC153}"/>
              </a:ext>
            </a:extLst>
          </p:cNvPr>
          <p:cNvSpPr txBox="1"/>
          <p:nvPr/>
        </p:nvSpPr>
        <p:spPr>
          <a:xfrm>
            <a:off x="3239592" y="3692820"/>
            <a:ext cx="130969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Explore new planets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A504971-2D73-4599-BF22-F809F7195225}"/>
              </a:ext>
            </a:extLst>
          </p:cNvPr>
          <p:cNvSpPr/>
          <p:nvPr/>
        </p:nvSpPr>
        <p:spPr>
          <a:xfrm>
            <a:off x="2871004" y="399003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B314542-D4CB-4102-A3FD-78F6858F0A60}"/>
              </a:ext>
            </a:extLst>
          </p:cNvPr>
          <p:cNvSpPr/>
          <p:nvPr/>
        </p:nvSpPr>
        <p:spPr>
          <a:xfrm>
            <a:off x="2892434" y="400709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14D4AB0-BB9E-4A61-AC2F-4D3ABD3F7852}"/>
              </a:ext>
            </a:extLst>
          </p:cNvPr>
          <p:cNvSpPr txBox="1"/>
          <p:nvPr/>
        </p:nvSpPr>
        <p:spPr>
          <a:xfrm>
            <a:off x="3239593" y="3956800"/>
            <a:ext cx="136396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Provide the best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1F721E-6ABC-497B-AE98-C777F6F076CD}"/>
              </a:ext>
            </a:extLst>
          </p:cNvPr>
          <p:cNvSpPr/>
          <p:nvPr/>
        </p:nvSpPr>
        <p:spPr>
          <a:xfrm>
            <a:off x="2871004" y="4247152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624E357-542A-4DB4-A036-A238FFB35F94}"/>
              </a:ext>
            </a:extLst>
          </p:cNvPr>
          <p:cNvSpPr/>
          <p:nvPr/>
        </p:nvSpPr>
        <p:spPr>
          <a:xfrm>
            <a:off x="2892434" y="4264219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C448C2-AD99-4913-932B-2F6D62B70D98}"/>
              </a:ext>
            </a:extLst>
          </p:cNvPr>
          <p:cNvSpPr txBox="1"/>
          <p:nvPr/>
        </p:nvSpPr>
        <p:spPr>
          <a:xfrm>
            <a:off x="3239592" y="4213922"/>
            <a:ext cx="136396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Good experience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761A325-78D8-4F2C-AB70-0870FE85602F}"/>
              </a:ext>
            </a:extLst>
          </p:cNvPr>
          <p:cNvSpPr/>
          <p:nvPr/>
        </p:nvSpPr>
        <p:spPr>
          <a:xfrm>
            <a:off x="4816457" y="346207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F411773-EE66-4BB7-AD81-D1D70A5D1DCE}"/>
              </a:ext>
            </a:extLst>
          </p:cNvPr>
          <p:cNvSpPr/>
          <p:nvPr/>
        </p:nvSpPr>
        <p:spPr>
          <a:xfrm>
            <a:off x="4837887" y="347913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27A832-3D25-4247-984D-C3D97AC29458}"/>
              </a:ext>
            </a:extLst>
          </p:cNvPr>
          <p:cNvSpPr txBox="1"/>
          <p:nvPr/>
        </p:nvSpPr>
        <p:spPr>
          <a:xfrm>
            <a:off x="5185045" y="3428841"/>
            <a:ext cx="1196517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Manage personal and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9F44FBD-455C-4552-8728-07DD55847761}"/>
              </a:ext>
            </a:extLst>
          </p:cNvPr>
          <p:cNvSpPr/>
          <p:nvPr/>
        </p:nvSpPr>
        <p:spPr>
          <a:xfrm>
            <a:off x="4816457" y="372605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7564663-D46B-4069-A6BC-0E8C81CB8DEB}"/>
              </a:ext>
            </a:extLst>
          </p:cNvPr>
          <p:cNvSpPr/>
          <p:nvPr/>
        </p:nvSpPr>
        <p:spPr>
          <a:xfrm>
            <a:off x="4837887" y="374311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52ACF04-52CE-4DB3-9B5A-1A50B348845F}"/>
              </a:ext>
            </a:extLst>
          </p:cNvPr>
          <p:cNvSpPr txBox="1"/>
          <p:nvPr/>
        </p:nvSpPr>
        <p:spPr>
          <a:xfrm>
            <a:off x="5185045" y="3692820"/>
            <a:ext cx="130969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Explore new planets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C3C8788-7B6C-4483-8485-C0FAB658F438}"/>
              </a:ext>
            </a:extLst>
          </p:cNvPr>
          <p:cNvSpPr/>
          <p:nvPr/>
        </p:nvSpPr>
        <p:spPr>
          <a:xfrm>
            <a:off x="4816457" y="399003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2807C89-4299-45B8-A725-4D5209BEC050}"/>
              </a:ext>
            </a:extLst>
          </p:cNvPr>
          <p:cNvSpPr/>
          <p:nvPr/>
        </p:nvSpPr>
        <p:spPr>
          <a:xfrm>
            <a:off x="4837887" y="400709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0E2F8B-5918-4BDA-9DE9-D0B40B5A1627}"/>
              </a:ext>
            </a:extLst>
          </p:cNvPr>
          <p:cNvSpPr txBox="1"/>
          <p:nvPr/>
        </p:nvSpPr>
        <p:spPr>
          <a:xfrm>
            <a:off x="5185046" y="3956800"/>
            <a:ext cx="136396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Provide the best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EBF352E-7D21-4EF9-A0DE-DF198C26FFA7}"/>
              </a:ext>
            </a:extLst>
          </p:cNvPr>
          <p:cNvSpPr/>
          <p:nvPr/>
        </p:nvSpPr>
        <p:spPr>
          <a:xfrm>
            <a:off x="4816457" y="4247152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A685441-3D10-4F25-A37F-ACADEB44C00F}"/>
              </a:ext>
            </a:extLst>
          </p:cNvPr>
          <p:cNvSpPr/>
          <p:nvPr/>
        </p:nvSpPr>
        <p:spPr>
          <a:xfrm>
            <a:off x="4837887" y="4264219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8C8DD8B-F63E-45BE-AC71-AB4786F33FA4}"/>
              </a:ext>
            </a:extLst>
          </p:cNvPr>
          <p:cNvSpPr txBox="1"/>
          <p:nvPr/>
        </p:nvSpPr>
        <p:spPr>
          <a:xfrm>
            <a:off x="5185045" y="4213922"/>
            <a:ext cx="136396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Good experience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78EB363-40BF-472F-8D23-47EFD9D2945A}"/>
              </a:ext>
            </a:extLst>
          </p:cNvPr>
          <p:cNvSpPr/>
          <p:nvPr/>
        </p:nvSpPr>
        <p:spPr>
          <a:xfrm>
            <a:off x="5132681" y="4677361"/>
            <a:ext cx="961104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772E203-B3AF-4A5F-963B-4929815187B3}"/>
              </a:ext>
            </a:extLst>
          </p:cNvPr>
          <p:cNvSpPr txBox="1"/>
          <p:nvPr/>
        </p:nvSpPr>
        <p:spPr>
          <a:xfrm>
            <a:off x="5203481" y="4737751"/>
            <a:ext cx="819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552D3DDF-E280-414A-85A2-FFB03BEE3EC1}"/>
              </a:ext>
            </a:extLst>
          </p:cNvPr>
          <p:cNvSpPr/>
          <p:nvPr/>
        </p:nvSpPr>
        <p:spPr>
          <a:xfrm>
            <a:off x="3129957" y="4677361"/>
            <a:ext cx="961104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A4868BF-CD1E-4D3A-9FBA-B3FD31BD0615}"/>
              </a:ext>
            </a:extLst>
          </p:cNvPr>
          <p:cNvSpPr txBox="1"/>
          <p:nvPr/>
        </p:nvSpPr>
        <p:spPr>
          <a:xfrm>
            <a:off x="3200757" y="4737751"/>
            <a:ext cx="819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3C8B328-A3C0-48B1-A9C8-8AAAB8F9B6C4}"/>
              </a:ext>
            </a:extLst>
          </p:cNvPr>
          <p:cNvGrpSpPr/>
          <p:nvPr/>
        </p:nvGrpSpPr>
        <p:grpSpPr>
          <a:xfrm>
            <a:off x="3377887" y="2476069"/>
            <a:ext cx="459488" cy="424064"/>
            <a:chOff x="573247" y="1081266"/>
            <a:chExt cx="1352834" cy="124853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</p:grpSpPr>
        <p:grpSp>
          <p:nvGrpSpPr>
            <p:cNvPr id="107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573247" y="1081266"/>
              <a:ext cx="198691" cy="198691"/>
              <a:chOff x="573247" y="1081266"/>
              <a:chExt cx="198691" cy="198691"/>
            </a:xfrm>
            <a:grpFill/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931878E-45ED-4D6E-9B7A-CBACB38C5346}"/>
                  </a:ext>
                </a:extLst>
              </p:cNvPr>
              <p:cNvSpPr/>
              <p:nvPr/>
            </p:nvSpPr>
            <p:spPr>
              <a:xfrm>
                <a:off x="582772" y="1090791"/>
                <a:ext cx="179641" cy="179641"/>
              </a:xfrm>
              <a:custGeom>
                <a:avLst/>
                <a:gdLst>
                  <a:gd name="connsiteX0" fmla="*/ 179642 w 179641"/>
                  <a:gd name="connsiteY0" fmla="*/ 89821 h 179641"/>
                  <a:gd name="connsiteX1" fmla="*/ 89821 w 179641"/>
                  <a:gd name="connsiteY1" fmla="*/ 0 h 179641"/>
                  <a:gd name="connsiteX2" fmla="*/ 0 w 179641"/>
                  <a:gd name="connsiteY2" fmla="*/ 89821 h 179641"/>
                  <a:gd name="connsiteX3" fmla="*/ 89821 w 179641"/>
                  <a:gd name="connsiteY3" fmla="*/ 179642 h 179641"/>
                  <a:gd name="connsiteX4" fmla="*/ 179642 w 179641"/>
                  <a:gd name="connsiteY4" fmla="*/ 89821 h 179641"/>
                  <a:gd name="connsiteX5" fmla="*/ 89821 w 179641"/>
                  <a:gd name="connsiteY5" fmla="*/ 156401 h 179641"/>
                  <a:gd name="connsiteX6" fmla="*/ 23241 w 179641"/>
                  <a:gd name="connsiteY6" fmla="*/ 89821 h 179641"/>
                  <a:gd name="connsiteX7" fmla="*/ 89821 w 179641"/>
                  <a:gd name="connsiteY7" fmla="*/ 23241 h 179641"/>
                  <a:gd name="connsiteX8" fmla="*/ 156401 w 179641"/>
                  <a:gd name="connsiteY8" fmla="*/ 89821 h 179641"/>
                  <a:gd name="connsiteX9" fmla="*/ 89821 w 179641"/>
                  <a:gd name="connsiteY9" fmla="*/ 156401 h 17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9641" h="179641">
                    <a:moveTo>
                      <a:pt x="179642" y="89821"/>
                    </a:moveTo>
                    <a:cubicBezTo>
                      <a:pt x="179642" y="40291"/>
                      <a:pt x="139351" y="0"/>
                      <a:pt x="89821" y="0"/>
                    </a:cubicBezTo>
                    <a:cubicBezTo>
                      <a:pt x="40291" y="0"/>
                      <a:pt x="0" y="40291"/>
                      <a:pt x="0" y="89821"/>
                    </a:cubicBezTo>
                    <a:cubicBezTo>
                      <a:pt x="0" y="139351"/>
                      <a:pt x="40291" y="179642"/>
                      <a:pt x="89821" y="179642"/>
                    </a:cubicBezTo>
                    <a:cubicBezTo>
                      <a:pt x="139351" y="179642"/>
                      <a:pt x="179642" y="139351"/>
                      <a:pt x="179642" y="89821"/>
                    </a:cubicBezTo>
                    <a:close/>
                    <a:moveTo>
                      <a:pt x="89821" y="156401"/>
                    </a:moveTo>
                    <a:cubicBezTo>
                      <a:pt x="53054" y="156401"/>
                      <a:pt x="23241" y="126492"/>
                      <a:pt x="23241" y="89821"/>
                    </a:cubicBezTo>
                    <a:cubicBezTo>
                      <a:pt x="23241" y="53150"/>
                      <a:pt x="53150" y="23241"/>
                      <a:pt x="89821" y="23241"/>
                    </a:cubicBezTo>
                    <a:cubicBezTo>
                      <a:pt x="126587" y="23241"/>
                      <a:pt x="156401" y="53150"/>
                      <a:pt x="156401" y="89821"/>
                    </a:cubicBezTo>
                    <a:cubicBezTo>
                      <a:pt x="156401" y="126492"/>
                      <a:pt x="126587" y="156401"/>
                      <a:pt x="89821" y="1564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DC33EF4-A30E-4AA6-AC41-6E9F1D64569F}"/>
                  </a:ext>
                </a:extLst>
              </p:cNvPr>
              <p:cNvSpPr/>
              <p:nvPr/>
            </p:nvSpPr>
            <p:spPr>
              <a:xfrm>
                <a:off x="573247" y="1081266"/>
                <a:ext cx="198691" cy="198691"/>
              </a:xfrm>
              <a:custGeom>
                <a:avLst/>
                <a:gdLst>
                  <a:gd name="connsiteX0" fmla="*/ 99346 w 198691"/>
                  <a:gd name="connsiteY0" fmla="*/ 198692 h 198691"/>
                  <a:gd name="connsiteX1" fmla="*/ 0 w 198691"/>
                  <a:gd name="connsiteY1" fmla="*/ 99346 h 198691"/>
                  <a:gd name="connsiteX2" fmla="*/ 99346 w 198691"/>
                  <a:gd name="connsiteY2" fmla="*/ 0 h 198691"/>
                  <a:gd name="connsiteX3" fmla="*/ 198692 w 198691"/>
                  <a:gd name="connsiteY3" fmla="*/ 99346 h 198691"/>
                  <a:gd name="connsiteX4" fmla="*/ 99346 w 198691"/>
                  <a:gd name="connsiteY4" fmla="*/ 198692 h 198691"/>
                  <a:gd name="connsiteX5" fmla="*/ 99346 w 198691"/>
                  <a:gd name="connsiteY5" fmla="*/ 19050 h 198691"/>
                  <a:gd name="connsiteX6" fmla="*/ 19050 w 198691"/>
                  <a:gd name="connsiteY6" fmla="*/ 99346 h 198691"/>
                  <a:gd name="connsiteX7" fmla="*/ 99346 w 198691"/>
                  <a:gd name="connsiteY7" fmla="*/ 179642 h 198691"/>
                  <a:gd name="connsiteX8" fmla="*/ 179642 w 198691"/>
                  <a:gd name="connsiteY8" fmla="*/ 99346 h 198691"/>
                  <a:gd name="connsiteX9" fmla="*/ 99346 w 198691"/>
                  <a:gd name="connsiteY9" fmla="*/ 19050 h 198691"/>
                  <a:gd name="connsiteX10" fmla="*/ 99346 w 198691"/>
                  <a:gd name="connsiteY10" fmla="*/ 175451 h 198691"/>
                  <a:gd name="connsiteX11" fmla="*/ 23241 w 198691"/>
                  <a:gd name="connsiteY11" fmla="*/ 99346 h 198691"/>
                  <a:gd name="connsiteX12" fmla="*/ 99346 w 198691"/>
                  <a:gd name="connsiteY12" fmla="*/ 23241 h 198691"/>
                  <a:gd name="connsiteX13" fmla="*/ 175451 w 198691"/>
                  <a:gd name="connsiteY13" fmla="*/ 99346 h 198691"/>
                  <a:gd name="connsiteX14" fmla="*/ 99346 w 198691"/>
                  <a:gd name="connsiteY14" fmla="*/ 175451 h 198691"/>
                  <a:gd name="connsiteX15" fmla="*/ 99346 w 198691"/>
                  <a:gd name="connsiteY15" fmla="*/ 42291 h 198691"/>
                  <a:gd name="connsiteX16" fmla="*/ 42291 w 198691"/>
                  <a:gd name="connsiteY16" fmla="*/ 99346 h 198691"/>
                  <a:gd name="connsiteX17" fmla="*/ 99346 w 198691"/>
                  <a:gd name="connsiteY17" fmla="*/ 156401 h 198691"/>
                  <a:gd name="connsiteX18" fmla="*/ 156401 w 198691"/>
                  <a:gd name="connsiteY18" fmla="*/ 99346 h 198691"/>
                  <a:gd name="connsiteX19" fmla="*/ 99346 w 198691"/>
                  <a:gd name="connsiteY19" fmla="*/ 42291 h 198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8691" h="198691">
                    <a:moveTo>
                      <a:pt x="99346" y="198692"/>
                    </a:moveTo>
                    <a:cubicBezTo>
                      <a:pt x="44577" y="198692"/>
                      <a:pt x="0" y="154115"/>
                      <a:pt x="0" y="99346"/>
                    </a:cubicBezTo>
                    <a:cubicBezTo>
                      <a:pt x="0" y="44577"/>
                      <a:pt x="44577" y="0"/>
                      <a:pt x="99346" y="0"/>
                    </a:cubicBezTo>
                    <a:cubicBezTo>
                      <a:pt x="154115" y="0"/>
                      <a:pt x="198692" y="44577"/>
                      <a:pt x="198692" y="99346"/>
                    </a:cubicBezTo>
                    <a:cubicBezTo>
                      <a:pt x="198692" y="154115"/>
                      <a:pt x="154115" y="198692"/>
                      <a:pt x="99346" y="198692"/>
                    </a:cubicBezTo>
                    <a:close/>
                    <a:moveTo>
                      <a:pt x="99346" y="19050"/>
                    </a:moveTo>
                    <a:cubicBezTo>
                      <a:pt x="55055" y="19050"/>
                      <a:pt x="19050" y="55055"/>
                      <a:pt x="19050" y="99346"/>
                    </a:cubicBezTo>
                    <a:cubicBezTo>
                      <a:pt x="19050" y="143637"/>
                      <a:pt x="55055" y="179642"/>
                      <a:pt x="99346" y="179642"/>
                    </a:cubicBezTo>
                    <a:cubicBezTo>
                      <a:pt x="143637" y="179642"/>
                      <a:pt x="179642" y="143637"/>
                      <a:pt x="179642" y="99346"/>
                    </a:cubicBezTo>
                    <a:cubicBezTo>
                      <a:pt x="179642" y="55055"/>
                      <a:pt x="143637" y="19050"/>
                      <a:pt x="99346" y="19050"/>
                    </a:cubicBezTo>
                    <a:close/>
                    <a:moveTo>
                      <a:pt x="99346" y="175451"/>
                    </a:moveTo>
                    <a:cubicBezTo>
                      <a:pt x="57341" y="175451"/>
                      <a:pt x="23241" y="141351"/>
                      <a:pt x="23241" y="99346"/>
                    </a:cubicBezTo>
                    <a:cubicBezTo>
                      <a:pt x="23241" y="57341"/>
                      <a:pt x="57436" y="23241"/>
                      <a:pt x="99346" y="23241"/>
                    </a:cubicBezTo>
                    <a:cubicBezTo>
                      <a:pt x="141351" y="23241"/>
                      <a:pt x="175451" y="57436"/>
                      <a:pt x="175451" y="99346"/>
                    </a:cubicBezTo>
                    <a:cubicBezTo>
                      <a:pt x="175451" y="141256"/>
                      <a:pt x="141351" y="175451"/>
                      <a:pt x="99346" y="175451"/>
                    </a:cubicBezTo>
                    <a:close/>
                    <a:moveTo>
                      <a:pt x="99346" y="42291"/>
                    </a:moveTo>
                    <a:cubicBezTo>
                      <a:pt x="67913" y="42291"/>
                      <a:pt x="42291" y="67913"/>
                      <a:pt x="42291" y="99346"/>
                    </a:cubicBezTo>
                    <a:cubicBezTo>
                      <a:pt x="42291" y="130778"/>
                      <a:pt x="67913" y="156401"/>
                      <a:pt x="99346" y="156401"/>
                    </a:cubicBezTo>
                    <a:cubicBezTo>
                      <a:pt x="130874" y="156401"/>
                      <a:pt x="156401" y="130778"/>
                      <a:pt x="156401" y="99346"/>
                    </a:cubicBezTo>
                    <a:cubicBezTo>
                      <a:pt x="156401" y="67913"/>
                      <a:pt x="130778" y="42291"/>
                      <a:pt x="99346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0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805686" y="2206168"/>
              <a:ext cx="120395" cy="120491"/>
              <a:chOff x="1805686" y="2206168"/>
              <a:chExt cx="120395" cy="120491"/>
            </a:xfrm>
            <a:grpFill/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A23FACC4-A3C4-499F-B54C-B9B37398BC00}"/>
                  </a:ext>
                </a:extLst>
              </p:cNvPr>
              <p:cNvSpPr/>
              <p:nvPr/>
            </p:nvSpPr>
            <p:spPr>
              <a:xfrm>
                <a:off x="1815211" y="2215693"/>
                <a:ext cx="101346" cy="101346"/>
              </a:xfrm>
              <a:custGeom>
                <a:avLst/>
                <a:gdLst>
                  <a:gd name="connsiteX0" fmla="*/ 50673 w 101346"/>
                  <a:gd name="connsiteY0" fmla="*/ 0 h 101346"/>
                  <a:gd name="connsiteX1" fmla="*/ 0 w 101346"/>
                  <a:gd name="connsiteY1" fmla="*/ 50673 h 101346"/>
                  <a:gd name="connsiteX2" fmla="*/ 50673 w 101346"/>
                  <a:gd name="connsiteY2" fmla="*/ 101346 h 101346"/>
                  <a:gd name="connsiteX3" fmla="*/ 101346 w 101346"/>
                  <a:gd name="connsiteY3" fmla="*/ 50673 h 101346"/>
                  <a:gd name="connsiteX4" fmla="*/ 50673 w 101346"/>
                  <a:gd name="connsiteY4" fmla="*/ 0 h 101346"/>
                  <a:gd name="connsiteX5" fmla="*/ 50673 w 101346"/>
                  <a:gd name="connsiteY5" fmla="*/ 78296 h 101346"/>
                  <a:gd name="connsiteX6" fmla="*/ 23146 w 101346"/>
                  <a:gd name="connsiteY6" fmla="*/ 50768 h 101346"/>
                  <a:gd name="connsiteX7" fmla="*/ 50673 w 101346"/>
                  <a:gd name="connsiteY7" fmla="*/ 23241 h 101346"/>
                  <a:gd name="connsiteX8" fmla="*/ 78200 w 101346"/>
                  <a:gd name="connsiteY8" fmla="*/ 50768 h 101346"/>
                  <a:gd name="connsiteX9" fmla="*/ 50673 w 101346"/>
                  <a:gd name="connsiteY9" fmla="*/ 78296 h 101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346" h="101346">
                    <a:moveTo>
                      <a:pt x="50673" y="0"/>
                    </a:moveTo>
                    <a:cubicBezTo>
                      <a:pt x="22670" y="0"/>
                      <a:pt x="0" y="22765"/>
                      <a:pt x="0" y="50673"/>
                    </a:cubicBezTo>
                    <a:cubicBezTo>
                      <a:pt x="0" y="78677"/>
                      <a:pt x="22765" y="101346"/>
                      <a:pt x="50673" y="101346"/>
                    </a:cubicBezTo>
                    <a:cubicBezTo>
                      <a:pt x="78676" y="101346"/>
                      <a:pt x="101346" y="78581"/>
                      <a:pt x="101346" y="50673"/>
                    </a:cubicBezTo>
                    <a:cubicBezTo>
                      <a:pt x="101441" y="22765"/>
                      <a:pt x="78676" y="0"/>
                      <a:pt x="50673" y="0"/>
                    </a:cubicBezTo>
                    <a:close/>
                    <a:moveTo>
                      <a:pt x="50673" y="78296"/>
                    </a:moveTo>
                    <a:cubicBezTo>
                      <a:pt x="35528" y="78296"/>
                      <a:pt x="23146" y="66008"/>
                      <a:pt x="23146" y="50768"/>
                    </a:cubicBezTo>
                    <a:cubicBezTo>
                      <a:pt x="23146" y="35528"/>
                      <a:pt x="35433" y="23241"/>
                      <a:pt x="50673" y="23241"/>
                    </a:cubicBezTo>
                    <a:cubicBezTo>
                      <a:pt x="65818" y="23241"/>
                      <a:pt x="78200" y="35528"/>
                      <a:pt x="78200" y="50768"/>
                    </a:cubicBezTo>
                    <a:cubicBezTo>
                      <a:pt x="78200" y="66008"/>
                      <a:pt x="65913" y="78296"/>
                      <a:pt x="50673" y="782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C151CAC1-0A8A-469A-8884-609E951F7E7B}"/>
                  </a:ext>
                </a:extLst>
              </p:cNvPr>
              <p:cNvSpPr/>
              <p:nvPr/>
            </p:nvSpPr>
            <p:spPr>
              <a:xfrm>
                <a:off x="1805686" y="2206168"/>
                <a:ext cx="120395" cy="120491"/>
              </a:xfrm>
              <a:custGeom>
                <a:avLst/>
                <a:gdLst>
                  <a:gd name="connsiteX0" fmla="*/ 60198 w 120395"/>
                  <a:gd name="connsiteY0" fmla="*/ 120491 h 120491"/>
                  <a:gd name="connsiteX1" fmla="*/ 0 w 120395"/>
                  <a:gd name="connsiteY1" fmla="*/ 60293 h 120491"/>
                  <a:gd name="connsiteX2" fmla="*/ 60198 w 120395"/>
                  <a:gd name="connsiteY2" fmla="*/ 0 h 120491"/>
                  <a:gd name="connsiteX3" fmla="*/ 120396 w 120395"/>
                  <a:gd name="connsiteY3" fmla="*/ 60293 h 120491"/>
                  <a:gd name="connsiteX4" fmla="*/ 60198 w 120395"/>
                  <a:gd name="connsiteY4" fmla="*/ 120491 h 120491"/>
                  <a:gd name="connsiteX5" fmla="*/ 60198 w 120395"/>
                  <a:gd name="connsiteY5" fmla="*/ 19050 h 120491"/>
                  <a:gd name="connsiteX6" fmla="*/ 19050 w 120395"/>
                  <a:gd name="connsiteY6" fmla="*/ 60293 h 120491"/>
                  <a:gd name="connsiteX7" fmla="*/ 60198 w 120395"/>
                  <a:gd name="connsiteY7" fmla="*/ 101441 h 120491"/>
                  <a:gd name="connsiteX8" fmla="*/ 101346 w 120395"/>
                  <a:gd name="connsiteY8" fmla="*/ 60293 h 120491"/>
                  <a:gd name="connsiteX9" fmla="*/ 60198 w 120395"/>
                  <a:gd name="connsiteY9" fmla="*/ 19050 h 120491"/>
                  <a:gd name="connsiteX10" fmla="*/ 60198 w 120395"/>
                  <a:gd name="connsiteY10" fmla="*/ 97346 h 120491"/>
                  <a:gd name="connsiteX11" fmla="*/ 23146 w 120395"/>
                  <a:gd name="connsiteY11" fmla="*/ 60293 h 120491"/>
                  <a:gd name="connsiteX12" fmla="*/ 60198 w 120395"/>
                  <a:gd name="connsiteY12" fmla="*/ 23241 h 120491"/>
                  <a:gd name="connsiteX13" fmla="*/ 97250 w 120395"/>
                  <a:gd name="connsiteY13" fmla="*/ 60293 h 120491"/>
                  <a:gd name="connsiteX14" fmla="*/ 60198 w 120395"/>
                  <a:gd name="connsiteY14" fmla="*/ 97346 h 120491"/>
                  <a:gd name="connsiteX15" fmla="*/ 60198 w 120395"/>
                  <a:gd name="connsiteY15" fmla="*/ 42291 h 120491"/>
                  <a:gd name="connsiteX16" fmla="*/ 42196 w 120395"/>
                  <a:gd name="connsiteY16" fmla="*/ 60293 h 120491"/>
                  <a:gd name="connsiteX17" fmla="*/ 60198 w 120395"/>
                  <a:gd name="connsiteY17" fmla="*/ 78296 h 120491"/>
                  <a:gd name="connsiteX18" fmla="*/ 78200 w 120395"/>
                  <a:gd name="connsiteY18" fmla="*/ 60293 h 120491"/>
                  <a:gd name="connsiteX19" fmla="*/ 60198 w 120395"/>
                  <a:gd name="connsiteY19" fmla="*/ 42291 h 120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0395" h="120491">
                    <a:moveTo>
                      <a:pt x="60198" y="120491"/>
                    </a:moveTo>
                    <a:cubicBezTo>
                      <a:pt x="26956" y="120491"/>
                      <a:pt x="0" y="93440"/>
                      <a:pt x="0" y="60293"/>
                    </a:cubicBezTo>
                    <a:cubicBezTo>
                      <a:pt x="0" y="27146"/>
                      <a:pt x="27051" y="0"/>
                      <a:pt x="60198" y="0"/>
                    </a:cubicBezTo>
                    <a:cubicBezTo>
                      <a:pt x="93440" y="0"/>
                      <a:pt x="120396" y="27051"/>
                      <a:pt x="120396" y="60293"/>
                    </a:cubicBezTo>
                    <a:cubicBezTo>
                      <a:pt x="120396" y="93536"/>
                      <a:pt x="93440" y="120491"/>
                      <a:pt x="60198" y="120491"/>
                    </a:cubicBezTo>
                    <a:close/>
                    <a:moveTo>
                      <a:pt x="60198" y="19050"/>
                    </a:moveTo>
                    <a:cubicBezTo>
                      <a:pt x="37529" y="19050"/>
                      <a:pt x="19050" y="37529"/>
                      <a:pt x="19050" y="60293"/>
                    </a:cubicBezTo>
                    <a:cubicBezTo>
                      <a:pt x="19050" y="83058"/>
                      <a:pt x="37529" y="101441"/>
                      <a:pt x="60198" y="101441"/>
                    </a:cubicBezTo>
                    <a:cubicBezTo>
                      <a:pt x="82867" y="101441"/>
                      <a:pt x="101346" y="82963"/>
                      <a:pt x="101346" y="60293"/>
                    </a:cubicBezTo>
                    <a:cubicBezTo>
                      <a:pt x="101346" y="37624"/>
                      <a:pt x="82963" y="19050"/>
                      <a:pt x="60198" y="19050"/>
                    </a:cubicBezTo>
                    <a:close/>
                    <a:moveTo>
                      <a:pt x="60198" y="97346"/>
                    </a:moveTo>
                    <a:cubicBezTo>
                      <a:pt x="39815" y="97346"/>
                      <a:pt x="23146" y="80772"/>
                      <a:pt x="23146" y="60293"/>
                    </a:cubicBezTo>
                    <a:cubicBezTo>
                      <a:pt x="23146" y="39815"/>
                      <a:pt x="39719" y="23241"/>
                      <a:pt x="60198" y="23241"/>
                    </a:cubicBezTo>
                    <a:cubicBezTo>
                      <a:pt x="80582" y="23241"/>
                      <a:pt x="97250" y="39815"/>
                      <a:pt x="97250" y="60293"/>
                    </a:cubicBezTo>
                    <a:cubicBezTo>
                      <a:pt x="97250" y="80772"/>
                      <a:pt x="80677" y="97346"/>
                      <a:pt x="60198" y="97346"/>
                    </a:cubicBezTo>
                    <a:close/>
                    <a:moveTo>
                      <a:pt x="60198" y="42291"/>
                    </a:moveTo>
                    <a:cubicBezTo>
                      <a:pt x="50292" y="42291"/>
                      <a:pt x="42196" y="50387"/>
                      <a:pt x="42196" y="60293"/>
                    </a:cubicBezTo>
                    <a:cubicBezTo>
                      <a:pt x="42196" y="70199"/>
                      <a:pt x="50292" y="78296"/>
                      <a:pt x="60198" y="78296"/>
                    </a:cubicBezTo>
                    <a:cubicBezTo>
                      <a:pt x="70104" y="78296"/>
                      <a:pt x="78200" y="70199"/>
                      <a:pt x="78200" y="60293"/>
                    </a:cubicBezTo>
                    <a:cubicBezTo>
                      <a:pt x="78200" y="50387"/>
                      <a:pt x="70104" y="42291"/>
                      <a:pt x="60198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3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970767" y="1217378"/>
              <a:ext cx="397997" cy="140112"/>
              <a:chOff x="970767" y="1217378"/>
              <a:chExt cx="397997" cy="140112"/>
            </a:xfrm>
            <a:grpFill/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8B6C3332-C544-490E-9FBF-62D099E9E329}"/>
                  </a:ext>
                </a:extLst>
              </p:cNvPr>
              <p:cNvSpPr/>
              <p:nvPr/>
            </p:nvSpPr>
            <p:spPr>
              <a:xfrm>
                <a:off x="980361" y="1226903"/>
                <a:ext cx="378972" cy="121062"/>
              </a:xfrm>
              <a:custGeom>
                <a:avLst/>
                <a:gdLst>
                  <a:gd name="connsiteX0" fmla="*/ 11604 w 378972"/>
                  <a:gd name="connsiteY0" fmla="*/ 121063 h 121062"/>
                  <a:gd name="connsiteX1" fmla="*/ 18557 w 378972"/>
                  <a:gd name="connsiteY1" fmla="*/ 118777 h 121062"/>
                  <a:gd name="connsiteX2" fmla="*/ 305450 w 378972"/>
                  <a:gd name="connsiteY2" fmla="*/ 23241 h 121062"/>
                  <a:gd name="connsiteX3" fmla="*/ 365934 w 378972"/>
                  <a:gd name="connsiteY3" fmla="*/ 27051 h 121062"/>
                  <a:gd name="connsiteX4" fmla="*/ 378888 w 378972"/>
                  <a:gd name="connsiteY4" fmla="*/ 16954 h 121062"/>
                  <a:gd name="connsiteX5" fmla="*/ 368792 w 378972"/>
                  <a:gd name="connsiteY5" fmla="*/ 4001 h 121062"/>
                  <a:gd name="connsiteX6" fmla="*/ 305450 w 378972"/>
                  <a:gd name="connsiteY6" fmla="*/ 0 h 121062"/>
                  <a:gd name="connsiteX7" fmla="*/ 4651 w 378972"/>
                  <a:gd name="connsiteY7" fmla="*/ 100203 h 121062"/>
                  <a:gd name="connsiteX8" fmla="*/ 2365 w 378972"/>
                  <a:gd name="connsiteY8" fmla="*/ 116491 h 121062"/>
                  <a:gd name="connsiteX9" fmla="*/ 11604 w 378972"/>
                  <a:gd name="connsiteY9" fmla="*/ 121063 h 121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8972" h="121062">
                    <a:moveTo>
                      <a:pt x="11604" y="121063"/>
                    </a:moveTo>
                    <a:cubicBezTo>
                      <a:pt x="13985" y="121063"/>
                      <a:pt x="16462" y="120301"/>
                      <a:pt x="18557" y="118777"/>
                    </a:cubicBezTo>
                    <a:cubicBezTo>
                      <a:pt x="101806" y="56293"/>
                      <a:pt x="201056" y="23241"/>
                      <a:pt x="305450" y="23241"/>
                    </a:cubicBezTo>
                    <a:cubicBezTo>
                      <a:pt x="325643" y="23241"/>
                      <a:pt x="346027" y="24479"/>
                      <a:pt x="365934" y="27051"/>
                    </a:cubicBezTo>
                    <a:cubicBezTo>
                      <a:pt x="372316" y="27813"/>
                      <a:pt x="378126" y="23336"/>
                      <a:pt x="378888" y="16954"/>
                    </a:cubicBezTo>
                    <a:cubicBezTo>
                      <a:pt x="379650" y="10573"/>
                      <a:pt x="375173" y="4763"/>
                      <a:pt x="368792" y="4001"/>
                    </a:cubicBezTo>
                    <a:cubicBezTo>
                      <a:pt x="347932" y="1334"/>
                      <a:pt x="326596" y="0"/>
                      <a:pt x="305450" y="0"/>
                    </a:cubicBezTo>
                    <a:cubicBezTo>
                      <a:pt x="196008" y="0"/>
                      <a:pt x="91995" y="34671"/>
                      <a:pt x="4651" y="100203"/>
                    </a:cubicBezTo>
                    <a:cubicBezTo>
                      <a:pt x="-493" y="104013"/>
                      <a:pt x="-1540" y="111347"/>
                      <a:pt x="2365" y="116491"/>
                    </a:cubicBezTo>
                    <a:cubicBezTo>
                      <a:pt x="4556" y="119444"/>
                      <a:pt x="7985" y="121063"/>
                      <a:pt x="11604" y="1210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F16A8250-19A1-4D82-A1BB-953100F1292E}"/>
                  </a:ext>
                </a:extLst>
              </p:cNvPr>
              <p:cNvSpPr/>
              <p:nvPr/>
            </p:nvSpPr>
            <p:spPr>
              <a:xfrm>
                <a:off x="970767" y="1217378"/>
                <a:ext cx="397997" cy="140112"/>
              </a:xfrm>
              <a:custGeom>
                <a:avLst/>
                <a:gdLst>
                  <a:gd name="connsiteX0" fmla="*/ 21198 w 397997"/>
                  <a:gd name="connsiteY0" fmla="*/ 140113 h 140112"/>
                  <a:gd name="connsiteX1" fmla="*/ 4244 w 397997"/>
                  <a:gd name="connsiteY1" fmla="*/ 131636 h 140112"/>
                  <a:gd name="connsiteX2" fmla="*/ 243 w 397997"/>
                  <a:gd name="connsiteY2" fmla="*/ 116014 h 140112"/>
                  <a:gd name="connsiteX3" fmla="*/ 8530 w 397997"/>
                  <a:gd name="connsiteY3" fmla="*/ 102108 h 140112"/>
                  <a:gd name="connsiteX4" fmla="*/ 314949 w 397997"/>
                  <a:gd name="connsiteY4" fmla="*/ 0 h 140112"/>
                  <a:gd name="connsiteX5" fmla="*/ 379529 w 397997"/>
                  <a:gd name="connsiteY5" fmla="*/ 4001 h 140112"/>
                  <a:gd name="connsiteX6" fmla="*/ 397817 w 397997"/>
                  <a:gd name="connsiteY6" fmla="*/ 27623 h 140112"/>
                  <a:gd name="connsiteX7" fmla="*/ 374290 w 397997"/>
                  <a:gd name="connsiteY7" fmla="*/ 45911 h 140112"/>
                  <a:gd name="connsiteX8" fmla="*/ 314949 w 397997"/>
                  <a:gd name="connsiteY8" fmla="*/ 42196 h 140112"/>
                  <a:gd name="connsiteX9" fmla="*/ 33771 w 397997"/>
                  <a:gd name="connsiteY9" fmla="*/ 135827 h 140112"/>
                  <a:gd name="connsiteX10" fmla="*/ 21198 w 397997"/>
                  <a:gd name="connsiteY10" fmla="*/ 140113 h 140112"/>
                  <a:gd name="connsiteX11" fmla="*/ 314949 w 397997"/>
                  <a:gd name="connsiteY11" fmla="*/ 19050 h 140112"/>
                  <a:gd name="connsiteX12" fmla="*/ 19865 w 397997"/>
                  <a:gd name="connsiteY12" fmla="*/ 117348 h 140112"/>
                  <a:gd name="connsiteX13" fmla="*/ 19007 w 397997"/>
                  <a:gd name="connsiteY13" fmla="*/ 118682 h 140112"/>
                  <a:gd name="connsiteX14" fmla="*/ 19388 w 397997"/>
                  <a:gd name="connsiteY14" fmla="*/ 120206 h 140112"/>
                  <a:gd name="connsiteX15" fmla="*/ 22246 w 397997"/>
                  <a:gd name="connsiteY15" fmla="*/ 120682 h 140112"/>
                  <a:gd name="connsiteX16" fmla="*/ 314949 w 397997"/>
                  <a:gd name="connsiteY16" fmla="*/ 23241 h 140112"/>
                  <a:gd name="connsiteX17" fmla="*/ 376576 w 397997"/>
                  <a:gd name="connsiteY17" fmla="*/ 27051 h 140112"/>
                  <a:gd name="connsiteX18" fmla="*/ 378862 w 397997"/>
                  <a:gd name="connsiteY18" fmla="*/ 25241 h 140112"/>
                  <a:gd name="connsiteX19" fmla="*/ 377052 w 397997"/>
                  <a:gd name="connsiteY19" fmla="*/ 22955 h 140112"/>
                  <a:gd name="connsiteX20" fmla="*/ 314949 w 397997"/>
                  <a:gd name="connsiteY20" fmla="*/ 19050 h 140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7997" h="140112">
                    <a:moveTo>
                      <a:pt x="21198" y="140113"/>
                    </a:moveTo>
                    <a:cubicBezTo>
                      <a:pt x="14531" y="140113"/>
                      <a:pt x="8244" y="136970"/>
                      <a:pt x="4244" y="131636"/>
                    </a:cubicBezTo>
                    <a:cubicBezTo>
                      <a:pt x="815" y="127159"/>
                      <a:pt x="-614" y="121539"/>
                      <a:pt x="243" y="116014"/>
                    </a:cubicBezTo>
                    <a:cubicBezTo>
                      <a:pt x="1005" y="110395"/>
                      <a:pt x="3958" y="105442"/>
                      <a:pt x="8530" y="102108"/>
                    </a:cubicBezTo>
                    <a:cubicBezTo>
                      <a:pt x="97398" y="35338"/>
                      <a:pt x="203411" y="0"/>
                      <a:pt x="314949" y="0"/>
                    </a:cubicBezTo>
                    <a:cubicBezTo>
                      <a:pt x="336571" y="0"/>
                      <a:pt x="358288" y="1334"/>
                      <a:pt x="379529" y="4001"/>
                    </a:cubicBezTo>
                    <a:cubicBezTo>
                      <a:pt x="391054" y="5429"/>
                      <a:pt x="399341" y="16002"/>
                      <a:pt x="397817" y="27623"/>
                    </a:cubicBezTo>
                    <a:cubicBezTo>
                      <a:pt x="396388" y="39052"/>
                      <a:pt x="385720" y="47244"/>
                      <a:pt x="374290" y="45911"/>
                    </a:cubicBezTo>
                    <a:cubicBezTo>
                      <a:pt x="354668" y="43434"/>
                      <a:pt x="334761" y="42196"/>
                      <a:pt x="314949" y="42196"/>
                    </a:cubicBezTo>
                    <a:cubicBezTo>
                      <a:pt x="212555" y="42196"/>
                      <a:pt x="115400" y="74581"/>
                      <a:pt x="33771" y="135827"/>
                    </a:cubicBezTo>
                    <a:cubicBezTo>
                      <a:pt x="30152" y="138684"/>
                      <a:pt x="25770" y="140113"/>
                      <a:pt x="21198" y="140113"/>
                    </a:cubicBezTo>
                    <a:close/>
                    <a:moveTo>
                      <a:pt x="314949" y="19050"/>
                    </a:moveTo>
                    <a:cubicBezTo>
                      <a:pt x="207507" y="19050"/>
                      <a:pt x="105494" y="53054"/>
                      <a:pt x="19865" y="117348"/>
                    </a:cubicBezTo>
                    <a:cubicBezTo>
                      <a:pt x="19293" y="117729"/>
                      <a:pt x="19103" y="118300"/>
                      <a:pt x="19007" y="118682"/>
                    </a:cubicBezTo>
                    <a:cubicBezTo>
                      <a:pt x="18912" y="119063"/>
                      <a:pt x="19007" y="119634"/>
                      <a:pt x="19388" y="120206"/>
                    </a:cubicBezTo>
                    <a:cubicBezTo>
                      <a:pt x="20531" y="121825"/>
                      <a:pt x="21579" y="121158"/>
                      <a:pt x="22246" y="120682"/>
                    </a:cubicBezTo>
                    <a:cubicBezTo>
                      <a:pt x="107304" y="56864"/>
                      <a:pt x="208460" y="23241"/>
                      <a:pt x="314949" y="23241"/>
                    </a:cubicBezTo>
                    <a:cubicBezTo>
                      <a:pt x="335618" y="23241"/>
                      <a:pt x="356383" y="24575"/>
                      <a:pt x="376576" y="27051"/>
                    </a:cubicBezTo>
                    <a:cubicBezTo>
                      <a:pt x="377624" y="27146"/>
                      <a:pt x="378767" y="26384"/>
                      <a:pt x="378862" y="25241"/>
                    </a:cubicBezTo>
                    <a:cubicBezTo>
                      <a:pt x="378957" y="24098"/>
                      <a:pt x="378195" y="23050"/>
                      <a:pt x="377052" y="22955"/>
                    </a:cubicBezTo>
                    <a:cubicBezTo>
                      <a:pt x="356669" y="20384"/>
                      <a:pt x="335809" y="19050"/>
                      <a:pt x="314949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6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872" y="1242802"/>
              <a:ext cx="135418" cy="84970"/>
              <a:chOff x="1420872" y="1242802"/>
              <a:chExt cx="135418" cy="84970"/>
            </a:xfrm>
            <a:grpFill/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996E4F00-FCCC-4F92-872C-0D37089B4DD9}"/>
                  </a:ext>
                </a:extLst>
              </p:cNvPr>
              <p:cNvSpPr/>
              <p:nvPr/>
            </p:nvSpPr>
            <p:spPr>
              <a:xfrm>
                <a:off x="1430526" y="1252411"/>
                <a:ext cx="116352" cy="65932"/>
              </a:xfrm>
              <a:custGeom>
                <a:avLst/>
                <a:gdLst>
                  <a:gd name="connsiteX0" fmla="*/ 7877 w 116352"/>
                  <a:gd name="connsiteY0" fmla="*/ 22593 h 65932"/>
                  <a:gd name="connsiteX1" fmla="*/ 98840 w 116352"/>
                  <a:gd name="connsiteY1" fmla="*/ 64313 h 65932"/>
                  <a:gd name="connsiteX2" fmla="*/ 104746 w 116352"/>
                  <a:gd name="connsiteY2" fmla="*/ 65932 h 65932"/>
                  <a:gd name="connsiteX3" fmla="*/ 114747 w 116352"/>
                  <a:gd name="connsiteY3" fmla="*/ 60217 h 65932"/>
                  <a:gd name="connsiteX4" fmla="*/ 110651 w 116352"/>
                  <a:gd name="connsiteY4" fmla="*/ 44310 h 65932"/>
                  <a:gd name="connsiteX5" fmla="*/ 15306 w 116352"/>
                  <a:gd name="connsiteY5" fmla="*/ 591 h 65932"/>
                  <a:gd name="connsiteX6" fmla="*/ 638 w 116352"/>
                  <a:gd name="connsiteY6" fmla="*/ 7925 h 65932"/>
                  <a:gd name="connsiteX7" fmla="*/ 7877 w 116352"/>
                  <a:gd name="connsiteY7" fmla="*/ 22593 h 6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352" h="65932">
                    <a:moveTo>
                      <a:pt x="7877" y="22593"/>
                    </a:moveTo>
                    <a:cubicBezTo>
                      <a:pt x="39404" y="33166"/>
                      <a:pt x="69980" y="47263"/>
                      <a:pt x="98840" y="64313"/>
                    </a:cubicBezTo>
                    <a:cubicBezTo>
                      <a:pt x="100745" y="65361"/>
                      <a:pt x="102746" y="65932"/>
                      <a:pt x="104746" y="65932"/>
                    </a:cubicBezTo>
                    <a:cubicBezTo>
                      <a:pt x="108746" y="65932"/>
                      <a:pt x="112556" y="63932"/>
                      <a:pt x="114747" y="60217"/>
                    </a:cubicBezTo>
                    <a:cubicBezTo>
                      <a:pt x="117986" y="54693"/>
                      <a:pt x="116176" y="47549"/>
                      <a:pt x="110651" y="44310"/>
                    </a:cubicBezTo>
                    <a:cubicBezTo>
                      <a:pt x="80457" y="26403"/>
                      <a:pt x="48358" y="11735"/>
                      <a:pt x="15306" y="591"/>
                    </a:cubicBezTo>
                    <a:cubicBezTo>
                      <a:pt x="9305" y="-1410"/>
                      <a:pt x="2638" y="1829"/>
                      <a:pt x="638" y="7925"/>
                    </a:cubicBezTo>
                    <a:cubicBezTo>
                      <a:pt x="-1458" y="13926"/>
                      <a:pt x="1781" y="20498"/>
                      <a:pt x="7877" y="225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2ED0031F-AF37-45D9-B98E-249030CCD358}"/>
                  </a:ext>
                </a:extLst>
              </p:cNvPr>
              <p:cNvSpPr/>
              <p:nvPr/>
            </p:nvSpPr>
            <p:spPr>
              <a:xfrm>
                <a:off x="1420872" y="1242802"/>
                <a:ext cx="135418" cy="84970"/>
              </a:xfrm>
              <a:custGeom>
                <a:avLst/>
                <a:gdLst>
                  <a:gd name="connsiteX0" fmla="*/ 114304 w 135418"/>
                  <a:gd name="connsiteY0" fmla="*/ 84970 h 84970"/>
                  <a:gd name="connsiteX1" fmla="*/ 103541 w 135418"/>
                  <a:gd name="connsiteY1" fmla="*/ 82017 h 84970"/>
                  <a:gd name="connsiteX2" fmla="*/ 14387 w 135418"/>
                  <a:gd name="connsiteY2" fmla="*/ 41155 h 84970"/>
                  <a:gd name="connsiteX3" fmla="*/ 2195 w 135418"/>
                  <a:gd name="connsiteY3" fmla="*/ 30487 h 84970"/>
                  <a:gd name="connsiteX4" fmla="*/ 1052 w 135418"/>
                  <a:gd name="connsiteY4" fmla="*/ 14390 h 84970"/>
                  <a:gd name="connsiteX5" fmla="*/ 27817 w 135418"/>
                  <a:gd name="connsiteY5" fmla="*/ 1055 h 84970"/>
                  <a:gd name="connsiteX6" fmla="*/ 125068 w 135418"/>
                  <a:gd name="connsiteY6" fmla="*/ 45632 h 84970"/>
                  <a:gd name="connsiteX7" fmla="*/ 132497 w 135418"/>
                  <a:gd name="connsiteY7" fmla="*/ 74588 h 84970"/>
                  <a:gd name="connsiteX8" fmla="*/ 114304 w 135418"/>
                  <a:gd name="connsiteY8" fmla="*/ 84970 h 84970"/>
                  <a:gd name="connsiteX9" fmla="*/ 21245 w 135418"/>
                  <a:gd name="connsiteY9" fmla="*/ 19057 h 84970"/>
                  <a:gd name="connsiteX10" fmla="*/ 19245 w 135418"/>
                  <a:gd name="connsiteY10" fmla="*/ 20486 h 84970"/>
                  <a:gd name="connsiteX11" fmla="*/ 19340 w 135418"/>
                  <a:gd name="connsiteY11" fmla="*/ 22105 h 84970"/>
                  <a:gd name="connsiteX12" fmla="*/ 20483 w 135418"/>
                  <a:gd name="connsiteY12" fmla="*/ 23153 h 84970"/>
                  <a:gd name="connsiteX13" fmla="*/ 20483 w 135418"/>
                  <a:gd name="connsiteY13" fmla="*/ 23153 h 84970"/>
                  <a:gd name="connsiteX14" fmla="*/ 113257 w 135418"/>
                  <a:gd name="connsiteY14" fmla="*/ 65730 h 84970"/>
                  <a:gd name="connsiteX15" fmla="*/ 116114 w 135418"/>
                  <a:gd name="connsiteY15" fmla="*/ 64968 h 84970"/>
                  <a:gd name="connsiteX16" fmla="*/ 115352 w 135418"/>
                  <a:gd name="connsiteY16" fmla="*/ 62110 h 84970"/>
                  <a:gd name="connsiteX17" fmla="*/ 21817 w 135418"/>
                  <a:gd name="connsiteY17" fmla="*/ 19248 h 84970"/>
                  <a:gd name="connsiteX18" fmla="*/ 21245 w 135418"/>
                  <a:gd name="connsiteY18" fmla="*/ 19057 h 84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5418" h="84970">
                    <a:moveTo>
                      <a:pt x="114304" y="84970"/>
                    </a:moveTo>
                    <a:cubicBezTo>
                      <a:pt x="110590" y="84970"/>
                      <a:pt x="106875" y="83922"/>
                      <a:pt x="103541" y="82017"/>
                    </a:cubicBezTo>
                    <a:cubicBezTo>
                      <a:pt x="75252" y="65253"/>
                      <a:pt x="45343" y="51537"/>
                      <a:pt x="14387" y="41155"/>
                    </a:cubicBezTo>
                    <a:cubicBezTo>
                      <a:pt x="9053" y="39345"/>
                      <a:pt x="4672" y="35631"/>
                      <a:pt x="2195" y="30487"/>
                    </a:cubicBezTo>
                    <a:cubicBezTo>
                      <a:pt x="-281" y="25439"/>
                      <a:pt x="-662" y="19724"/>
                      <a:pt x="1052" y="14390"/>
                    </a:cubicBezTo>
                    <a:cubicBezTo>
                      <a:pt x="4767" y="3436"/>
                      <a:pt x="16768" y="-2565"/>
                      <a:pt x="27817" y="1055"/>
                    </a:cubicBezTo>
                    <a:cubicBezTo>
                      <a:pt x="61631" y="12390"/>
                      <a:pt x="94302" y="27439"/>
                      <a:pt x="125068" y="45632"/>
                    </a:cubicBezTo>
                    <a:cubicBezTo>
                      <a:pt x="135069" y="51633"/>
                      <a:pt x="138403" y="64587"/>
                      <a:pt x="132497" y="74588"/>
                    </a:cubicBezTo>
                    <a:cubicBezTo>
                      <a:pt x="128782" y="81065"/>
                      <a:pt x="121734" y="84970"/>
                      <a:pt x="114304" y="84970"/>
                    </a:cubicBezTo>
                    <a:close/>
                    <a:moveTo>
                      <a:pt x="21245" y="19057"/>
                    </a:moveTo>
                    <a:cubicBezTo>
                      <a:pt x="20388" y="19057"/>
                      <a:pt x="19531" y="19629"/>
                      <a:pt x="19245" y="20486"/>
                    </a:cubicBezTo>
                    <a:cubicBezTo>
                      <a:pt x="19054" y="21153"/>
                      <a:pt x="19150" y="21724"/>
                      <a:pt x="19340" y="22105"/>
                    </a:cubicBezTo>
                    <a:cubicBezTo>
                      <a:pt x="19531" y="22486"/>
                      <a:pt x="19816" y="22867"/>
                      <a:pt x="20483" y="23153"/>
                    </a:cubicBezTo>
                    <a:lnTo>
                      <a:pt x="20483" y="23153"/>
                    </a:lnTo>
                    <a:cubicBezTo>
                      <a:pt x="52678" y="34011"/>
                      <a:pt x="83920" y="48299"/>
                      <a:pt x="113257" y="65730"/>
                    </a:cubicBezTo>
                    <a:cubicBezTo>
                      <a:pt x="113828" y="66111"/>
                      <a:pt x="114971" y="66873"/>
                      <a:pt x="116114" y="64968"/>
                    </a:cubicBezTo>
                    <a:cubicBezTo>
                      <a:pt x="116686" y="64015"/>
                      <a:pt x="116400" y="62682"/>
                      <a:pt x="115352" y="62110"/>
                    </a:cubicBezTo>
                    <a:cubicBezTo>
                      <a:pt x="85825" y="44584"/>
                      <a:pt x="54297" y="30201"/>
                      <a:pt x="21817" y="19248"/>
                    </a:cubicBezTo>
                    <a:cubicBezTo>
                      <a:pt x="21626" y="19152"/>
                      <a:pt x="21436" y="19057"/>
                      <a:pt x="21245" y="190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9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684499" y="1127176"/>
              <a:ext cx="1202435" cy="1202626"/>
              <a:chOff x="684499" y="1127176"/>
              <a:chExt cx="1202435" cy="1202626"/>
            </a:xfrm>
            <a:grpFill/>
          </p:grpSpPr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E28FD8E2-7BF6-4D97-A465-4804954C5DA5}"/>
                  </a:ext>
                </a:extLst>
              </p:cNvPr>
              <p:cNvSpPr/>
              <p:nvPr/>
            </p:nvSpPr>
            <p:spPr>
              <a:xfrm>
                <a:off x="693928" y="1136701"/>
                <a:ext cx="1183576" cy="1183576"/>
              </a:xfrm>
              <a:custGeom>
                <a:avLst/>
                <a:gdLst>
                  <a:gd name="connsiteX0" fmla="*/ 1112425 w 1183576"/>
                  <a:gd name="connsiteY0" fmla="*/ 872966 h 1183576"/>
                  <a:gd name="connsiteX1" fmla="*/ 1149096 w 1183576"/>
                  <a:gd name="connsiteY1" fmla="*/ 790765 h 1183576"/>
                  <a:gd name="connsiteX2" fmla="*/ 1149763 w 1183576"/>
                  <a:gd name="connsiteY2" fmla="*/ 788861 h 1183576"/>
                  <a:gd name="connsiteX3" fmla="*/ 1183576 w 1183576"/>
                  <a:gd name="connsiteY3" fmla="*/ 591884 h 1183576"/>
                  <a:gd name="connsiteX4" fmla="*/ 1100804 w 1183576"/>
                  <a:gd name="connsiteY4" fmla="*/ 290608 h 1183576"/>
                  <a:gd name="connsiteX5" fmla="*/ 1100138 w 1183576"/>
                  <a:gd name="connsiteY5" fmla="*/ 289465 h 1183576"/>
                  <a:gd name="connsiteX6" fmla="*/ 591788 w 1183576"/>
                  <a:gd name="connsiteY6" fmla="*/ 0 h 1183576"/>
                  <a:gd name="connsiteX7" fmla="*/ 83725 w 1183576"/>
                  <a:gd name="connsiteY7" fmla="*/ 288893 h 1183576"/>
                  <a:gd name="connsiteX8" fmla="*/ 82677 w 1183576"/>
                  <a:gd name="connsiteY8" fmla="*/ 290608 h 1183576"/>
                  <a:gd name="connsiteX9" fmla="*/ 0 w 1183576"/>
                  <a:gd name="connsiteY9" fmla="*/ 591788 h 1183576"/>
                  <a:gd name="connsiteX10" fmla="*/ 33814 w 1183576"/>
                  <a:gd name="connsiteY10" fmla="*/ 788670 h 1183576"/>
                  <a:gd name="connsiteX11" fmla="*/ 34481 w 1183576"/>
                  <a:gd name="connsiteY11" fmla="*/ 790765 h 1183576"/>
                  <a:gd name="connsiteX12" fmla="*/ 71056 w 1183576"/>
                  <a:gd name="connsiteY12" fmla="*/ 872776 h 1183576"/>
                  <a:gd name="connsiteX13" fmla="*/ 71342 w 1183576"/>
                  <a:gd name="connsiteY13" fmla="*/ 873252 h 1183576"/>
                  <a:gd name="connsiteX14" fmla="*/ 591788 w 1183576"/>
                  <a:gd name="connsiteY14" fmla="*/ 1183577 h 1183576"/>
                  <a:gd name="connsiteX15" fmla="*/ 1112425 w 1183576"/>
                  <a:gd name="connsiteY15" fmla="*/ 872966 h 1183576"/>
                  <a:gd name="connsiteX16" fmla="*/ 1112425 w 1183576"/>
                  <a:gd name="connsiteY16" fmla="*/ 872966 h 1183576"/>
                  <a:gd name="connsiteX17" fmla="*/ 61817 w 1183576"/>
                  <a:gd name="connsiteY17" fmla="*/ 797242 h 1183576"/>
                  <a:gd name="connsiteX18" fmla="*/ 569309 w 1183576"/>
                  <a:gd name="connsiteY18" fmla="*/ 797242 h 1183576"/>
                  <a:gd name="connsiteX19" fmla="*/ 735330 w 1183576"/>
                  <a:gd name="connsiteY19" fmla="*/ 710946 h 1183576"/>
                  <a:gd name="connsiteX20" fmla="*/ 816007 w 1183576"/>
                  <a:gd name="connsiteY20" fmla="*/ 669893 h 1183576"/>
                  <a:gd name="connsiteX21" fmla="*/ 895160 w 1183576"/>
                  <a:gd name="connsiteY21" fmla="*/ 713899 h 1183576"/>
                  <a:gd name="connsiteX22" fmla="*/ 1048512 w 1183576"/>
                  <a:gd name="connsiteY22" fmla="*/ 797242 h 1183576"/>
                  <a:gd name="connsiteX23" fmla="*/ 1121759 w 1183576"/>
                  <a:gd name="connsiteY23" fmla="*/ 797242 h 1183576"/>
                  <a:gd name="connsiteX24" fmla="*/ 1094518 w 1183576"/>
                  <a:gd name="connsiteY24" fmla="*/ 856869 h 1183576"/>
                  <a:gd name="connsiteX25" fmla="*/ 89059 w 1183576"/>
                  <a:gd name="connsiteY25" fmla="*/ 856869 h 1183576"/>
                  <a:gd name="connsiteX26" fmla="*/ 61817 w 1183576"/>
                  <a:gd name="connsiteY26" fmla="*/ 797242 h 1183576"/>
                  <a:gd name="connsiteX27" fmla="*/ 42958 w 1183576"/>
                  <a:gd name="connsiteY27" fmla="*/ 443675 h 1183576"/>
                  <a:gd name="connsiteX28" fmla="*/ 179451 w 1183576"/>
                  <a:gd name="connsiteY28" fmla="*/ 427958 h 1183576"/>
                  <a:gd name="connsiteX29" fmla="*/ 315278 w 1183576"/>
                  <a:gd name="connsiteY29" fmla="*/ 412814 h 1183576"/>
                  <a:gd name="connsiteX30" fmla="*/ 451104 w 1183576"/>
                  <a:gd name="connsiteY30" fmla="*/ 428053 h 1183576"/>
                  <a:gd name="connsiteX31" fmla="*/ 591979 w 1183576"/>
                  <a:gd name="connsiteY31" fmla="*/ 443770 h 1183576"/>
                  <a:gd name="connsiteX32" fmla="*/ 732854 w 1183576"/>
                  <a:gd name="connsiteY32" fmla="*/ 428053 h 1183576"/>
                  <a:gd name="connsiteX33" fmla="*/ 868585 w 1183576"/>
                  <a:gd name="connsiteY33" fmla="*/ 412909 h 1183576"/>
                  <a:gd name="connsiteX34" fmla="*/ 1004316 w 1183576"/>
                  <a:gd name="connsiteY34" fmla="*/ 428053 h 1183576"/>
                  <a:gd name="connsiteX35" fmla="*/ 1140809 w 1183576"/>
                  <a:gd name="connsiteY35" fmla="*/ 443770 h 1183576"/>
                  <a:gd name="connsiteX36" fmla="*/ 1160145 w 1183576"/>
                  <a:gd name="connsiteY36" fmla="*/ 580263 h 1183576"/>
                  <a:gd name="connsiteX37" fmla="*/ 23527 w 1183576"/>
                  <a:gd name="connsiteY37" fmla="*/ 580263 h 1183576"/>
                  <a:gd name="connsiteX38" fmla="*/ 42958 w 1183576"/>
                  <a:gd name="connsiteY38" fmla="*/ 443675 h 1183576"/>
                  <a:gd name="connsiteX39" fmla="*/ 100393 w 1183576"/>
                  <a:gd name="connsiteY39" fmla="*/ 306324 h 1183576"/>
                  <a:gd name="connsiteX40" fmla="*/ 1083183 w 1183576"/>
                  <a:gd name="connsiteY40" fmla="*/ 306324 h 1183576"/>
                  <a:gd name="connsiteX41" fmla="*/ 1133856 w 1183576"/>
                  <a:gd name="connsiteY41" fmla="*/ 420338 h 1183576"/>
                  <a:gd name="connsiteX42" fmla="*/ 1009174 w 1183576"/>
                  <a:gd name="connsiteY42" fmla="*/ 405289 h 1183576"/>
                  <a:gd name="connsiteX43" fmla="*/ 868299 w 1183576"/>
                  <a:gd name="connsiteY43" fmla="*/ 389573 h 1183576"/>
                  <a:gd name="connsiteX44" fmla="*/ 727424 w 1183576"/>
                  <a:gd name="connsiteY44" fmla="*/ 405289 h 1183576"/>
                  <a:gd name="connsiteX45" fmla="*/ 591693 w 1183576"/>
                  <a:gd name="connsiteY45" fmla="*/ 420434 h 1183576"/>
                  <a:gd name="connsiteX46" fmla="*/ 455962 w 1183576"/>
                  <a:gd name="connsiteY46" fmla="*/ 405289 h 1183576"/>
                  <a:gd name="connsiteX47" fmla="*/ 315087 w 1183576"/>
                  <a:gd name="connsiteY47" fmla="*/ 389573 h 1183576"/>
                  <a:gd name="connsiteX48" fmla="*/ 174212 w 1183576"/>
                  <a:gd name="connsiteY48" fmla="*/ 405289 h 1183576"/>
                  <a:gd name="connsiteX49" fmla="*/ 49625 w 1183576"/>
                  <a:gd name="connsiteY49" fmla="*/ 420338 h 1183576"/>
                  <a:gd name="connsiteX50" fmla="*/ 100393 w 1183576"/>
                  <a:gd name="connsiteY50" fmla="*/ 306324 h 1183576"/>
                  <a:gd name="connsiteX51" fmla="*/ 1160050 w 1183576"/>
                  <a:gd name="connsiteY51" fmla="*/ 603409 h 1183576"/>
                  <a:gd name="connsiteX52" fmla="*/ 1130237 w 1183576"/>
                  <a:gd name="connsiteY52" fmla="*/ 774002 h 1183576"/>
                  <a:gd name="connsiteX53" fmla="*/ 1048512 w 1183576"/>
                  <a:gd name="connsiteY53" fmla="*/ 774002 h 1183576"/>
                  <a:gd name="connsiteX54" fmla="*/ 914686 w 1183576"/>
                  <a:gd name="connsiteY54" fmla="*/ 701231 h 1183576"/>
                  <a:gd name="connsiteX55" fmla="*/ 816483 w 1183576"/>
                  <a:gd name="connsiteY55" fmla="*/ 646652 h 1183576"/>
                  <a:gd name="connsiteX56" fmla="*/ 716375 w 1183576"/>
                  <a:gd name="connsiteY56" fmla="*/ 697516 h 1183576"/>
                  <a:gd name="connsiteX57" fmla="*/ 569405 w 1183576"/>
                  <a:gd name="connsiteY57" fmla="*/ 773906 h 1183576"/>
                  <a:gd name="connsiteX58" fmla="*/ 53435 w 1183576"/>
                  <a:gd name="connsiteY58" fmla="*/ 773906 h 1183576"/>
                  <a:gd name="connsiteX59" fmla="*/ 23622 w 1183576"/>
                  <a:gd name="connsiteY59" fmla="*/ 603314 h 1183576"/>
                  <a:gd name="connsiteX60" fmla="*/ 1160050 w 1183576"/>
                  <a:gd name="connsiteY60" fmla="*/ 603314 h 1183576"/>
                  <a:gd name="connsiteX61" fmla="*/ 591788 w 1183576"/>
                  <a:gd name="connsiteY61" fmla="*/ 23241 h 1183576"/>
                  <a:gd name="connsiteX62" fmla="*/ 1068896 w 1183576"/>
                  <a:gd name="connsiteY62" fmla="*/ 283178 h 1183576"/>
                  <a:gd name="connsiteX63" fmla="*/ 114681 w 1183576"/>
                  <a:gd name="connsiteY63" fmla="*/ 283178 h 1183576"/>
                  <a:gd name="connsiteX64" fmla="*/ 591788 w 1183576"/>
                  <a:gd name="connsiteY64" fmla="*/ 23241 h 1183576"/>
                  <a:gd name="connsiteX65" fmla="*/ 591788 w 1183576"/>
                  <a:gd name="connsiteY65" fmla="*/ 1160336 h 1183576"/>
                  <a:gd name="connsiteX66" fmla="*/ 102013 w 1183576"/>
                  <a:gd name="connsiteY66" fmla="*/ 880015 h 1183576"/>
                  <a:gd name="connsiteX67" fmla="*/ 1081564 w 1183576"/>
                  <a:gd name="connsiteY67" fmla="*/ 880015 h 1183576"/>
                  <a:gd name="connsiteX68" fmla="*/ 591788 w 1183576"/>
                  <a:gd name="connsiteY68" fmla="*/ 1160336 h 1183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183576" h="1183576">
                    <a:moveTo>
                      <a:pt x="1112425" y="872966"/>
                    </a:moveTo>
                    <a:cubicBezTo>
                      <a:pt x="1126712" y="846677"/>
                      <a:pt x="1138904" y="819245"/>
                      <a:pt x="1149096" y="790765"/>
                    </a:cubicBezTo>
                    <a:cubicBezTo>
                      <a:pt x="1149382" y="790194"/>
                      <a:pt x="1149572" y="789527"/>
                      <a:pt x="1149763" y="788861"/>
                    </a:cubicBezTo>
                    <a:cubicBezTo>
                      <a:pt x="1171575" y="727234"/>
                      <a:pt x="1183576" y="660940"/>
                      <a:pt x="1183576" y="591884"/>
                    </a:cubicBezTo>
                    <a:cubicBezTo>
                      <a:pt x="1183576" y="481870"/>
                      <a:pt x="1153287" y="378904"/>
                      <a:pt x="1100804" y="290608"/>
                    </a:cubicBezTo>
                    <a:cubicBezTo>
                      <a:pt x="1100614" y="290132"/>
                      <a:pt x="1100328" y="289846"/>
                      <a:pt x="1100138" y="289465"/>
                    </a:cubicBezTo>
                    <a:cubicBezTo>
                      <a:pt x="996791" y="116205"/>
                      <a:pt x="807625" y="0"/>
                      <a:pt x="591788" y="0"/>
                    </a:cubicBezTo>
                    <a:cubicBezTo>
                      <a:pt x="376142" y="0"/>
                      <a:pt x="187166" y="116015"/>
                      <a:pt x="83725" y="288893"/>
                    </a:cubicBezTo>
                    <a:cubicBezTo>
                      <a:pt x="83344" y="289465"/>
                      <a:pt x="82963" y="290036"/>
                      <a:pt x="82677" y="290608"/>
                    </a:cubicBezTo>
                    <a:cubicBezTo>
                      <a:pt x="30290" y="378904"/>
                      <a:pt x="0" y="481870"/>
                      <a:pt x="0" y="591788"/>
                    </a:cubicBezTo>
                    <a:cubicBezTo>
                      <a:pt x="0" y="660845"/>
                      <a:pt x="12002" y="727043"/>
                      <a:pt x="33814" y="788670"/>
                    </a:cubicBezTo>
                    <a:cubicBezTo>
                      <a:pt x="34004" y="789432"/>
                      <a:pt x="34195" y="790099"/>
                      <a:pt x="34481" y="790765"/>
                    </a:cubicBezTo>
                    <a:cubicBezTo>
                      <a:pt x="44672" y="819150"/>
                      <a:pt x="56864" y="846582"/>
                      <a:pt x="71056" y="872776"/>
                    </a:cubicBezTo>
                    <a:cubicBezTo>
                      <a:pt x="71152" y="872966"/>
                      <a:pt x="71247" y="873062"/>
                      <a:pt x="71342" y="873252"/>
                    </a:cubicBezTo>
                    <a:cubicBezTo>
                      <a:pt x="171641" y="1057942"/>
                      <a:pt x="367284" y="1183577"/>
                      <a:pt x="591788" y="1183577"/>
                    </a:cubicBezTo>
                    <a:cubicBezTo>
                      <a:pt x="816388" y="1183577"/>
                      <a:pt x="1012127" y="1057751"/>
                      <a:pt x="1112425" y="872966"/>
                    </a:cubicBezTo>
                    <a:cubicBezTo>
                      <a:pt x="1112425" y="872966"/>
                      <a:pt x="1112425" y="872966"/>
                      <a:pt x="1112425" y="872966"/>
                    </a:cubicBezTo>
                    <a:close/>
                    <a:moveTo>
                      <a:pt x="61817" y="797242"/>
                    </a:moveTo>
                    <a:lnTo>
                      <a:pt x="569309" y="797242"/>
                    </a:lnTo>
                    <a:cubicBezTo>
                      <a:pt x="635318" y="797242"/>
                      <a:pt x="697421" y="764953"/>
                      <a:pt x="735330" y="710946"/>
                    </a:cubicBezTo>
                    <a:cubicBezTo>
                      <a:pt x="753999" y="684276"/>
                      <a:pt x="782765" y="669227"/>
                      <a:pt x="816007" y="669893"/>
                    </a:cubicBezTo>
                    <a:cubicBezTo>
                      <a:pt x="848582" y="670465"/>
                      <a:pt x="877443" y="686562"/>
                      <a:pt x="895160" y="713899"/>
                    </a:cubicBezTo>
                    <a:cubicBezTo>
                      <a:pt x="928973" y="766096"/>
                      <a:pt x="986314" y="797242"/>
                      <a:pt x="1048512" y="797242"/>
                    </a:cubicBezTo>
                    <a:lnTo>
                      <a:pt x="1121759" y="797242"/>
                    </a:lnTo>
                    <a:cubicBezTo>
                      <a:pt x="1113758" y="817721"/>
                      <a:pt x="1104710" y="837629"/>
                      <a:pt x="1094518" y="856869"/>
                    </a:cubicBezTo>
                    <a:lnTo>
                      <a:pt x="89059" y="856869"/>
                    </a:lnTo>
                    <a:cubicBezTo>
                      <a:pt x="78867" y="837533"/>
                      <a:pt x="69818" y="817721"/>
                      <a:pt x="61817" y="797242"/>
                    </a:cubicBezTo>
                    <a:close/>
                    <a:moveTo>
                      <a:pt x="42958" y="443675"/>
                    </a:moveTo>
                    <a:cubicBezTo>
                      <a:pt x="110395" y="443294"/>
                      <a:pt x="145542" y="435578"/>
                      <a:pt x="179451" y="427958"/>
                    </a:cubicBezTo>
                    <a:cubicBezTo>
                      <a:pt x="214408" y="420148"/>
                      <a:pt x="247364" y="412814"/>
                      <a:pt x="315278" y="412814"/>
                    </a:cubicBezTo>
                    <a:cubicBezTo>
                      <a:pt x="383191" y="412814"/>
                      <a:pt x="416147" y="420148"/>
                      <a:pt x="451104" y="428053"/>
                    </a:cubicBezTo>
                    <a:cubicBezTo>
                      <a:pt x="485775" y="435769"/>
                      <a:pt x="521494" y="443770"/>
                      <a:pt x="591979" y="443770"/>
                    </a:cubicBezTo>
                    <a:cubicBezTo>
                      <a:pt x="662464" y="443770"/>
                      <a:pt x="698183" y="435769"/>
                      <a:pt x="732854" y="428053"/>
                    </a:cubicBezTo>
                    <a:cubicBezTo>
                      <a:pt x="767810" y="420243"/>
                      <a:pt x="800767" y="412909"/>
                      <a:pt x="868585" y="412909"/>
                    </a:cubicBezTo>
                    <a:cubicBezTo>
                      <a:pt x="936498" y="412909"/>
                      <a:pt x="969455" y="420243"/>
                      <a:pt x="1004316" y="428053"/>
                    </a:cubicBezTo>
                    <a:cubicBezTo>
                      <a:pt x="1038130" y="435674"/>
                      <a:pt x="1073372" y="443389"/>
                      <a:pt x="1140809" y="443770"/>
                    </a:cubicBezTo>
                    <a:cubicBezTo>
                      <a:pt x="1152620" y="487394"/>
                      <a:pt x="1159193" y="533114"/>
                      <a:pt x="1160145" y="580263"/>
                    </a:cubicBezTo>
                    <a:lnTo>
                      <a:pt x="23527" y="580263"/>
                    </a:lnTo>
                    <a:cubicBezTo>
                      <a:pt x="24479" y="533114"/>
                      <a:pt x="31147" y="487394"/>
                      <a:pt x="42958" y="443675"/>
                    </a:cubicBezTo>
                    <a:close/>
                    <a:moveTo>
                      <a:pt x="100393" y="306324"/>
                    </a:moveTo>
                    <a:lnTo>
                      <a:pt x="1083183" y="306324"/>
                    </a:lnTo>
                    <a:cubicBezTo>
                      <a:pt x="1104043" y="342043"/>
                      <a:pt x="1121188" y="380238"/>
                      <a:pt x="1133856" y="420338"/>
                    </a:cubicBezTo>
                    <a:cubicBezTo>
                      <a:pt x="1073658" y="419576"/>
                      <a:pt x="1042130" y="412623"/>
                      <a:pt x="1009174" y="405289"/>
                    </a:cubicBezTo>
                    <a:cubicBezTo>
                      <a:pt x="974598" y="397574"/>
                      <a:pt x="938784" y="389573"/>
                      <a:pt x="868299" y="389573"/>
                    </a:cubicBezTo>
                    <a:cubicBezTo>
                      <a:pt x="797909" y="389573"/>
                      <a:pt x="762095" y="397574"/>
                      <a:pt x="727424" y="405289"/>
                    </a:cubicBezTo>
                    <a:cubicBezTo>
                      <a:pt x="692468" y="413099"/>
                      <a:pt x="659511" y="420434"/>
                      <a:pt x="591693" y="420434"/>
                    </a:cubicBezTo>
                    <a:cubicBezTo>
                      <a:pt x="523875" y="420434"/>
                      <a:pt x="490823" y="413099"/>
                      <a:pt x="455962" y="405289"/>
                    </a:cubicBezTo>
                    <a:cubicBezTo>
                      <a:pt x="421291" y="397574"/>
                      <a:pt x="385572" y="389573"/>
                      <a:pt x="315087" y="389573"/>
                    </a:cubicBezTo>
                    <a:cubicBezTo>
                      <a:pt x="244602" y="389573"/>
                      <a:pt x="208883" y="397574"/>
                      <a:pt x="174212" y="405289"/>
                    </a:cubicBezTo>
                    <a:cubicBezTo>
                      <a:pt x="141351" y="412623"/>
                      <a:pt x="109823" y="419576"/>
                      <a:pt x="49625" y="420338"/>
                    </a:cubicBezTo>
                    <a:cubicBezTo>
                      <a:pt x="62389" y="380238"/>
                      <a:pt x="79534" y="342138"/>
                      <a:pt x="100393" y="306324"/>
                    </a:cubicBezTo>
                    <a:close/>
                    <a:moveTo>
                      <a:pt x="1160050" y="603409"/>
                    </a:moveTo>
                    <a:cubicBezTo>
                      <a:pt x="1158812" y="662940"/>
                      <a:pt x="1148429" y="720281"/>
                      <a:pt x="1130237" y="774002"/>
                    </a:cubicBezTo>
                    <a:lnTo>
                      <a:pt x="1048512" y="774002"/>
                    </a:lnTo>
                    <a:cubicBezTo>
                      <a:pt x="994220" y="774002"/>
                      <a:pt x="944213" y="746855"/>
                      <a:pt x="914686" y="701231"/>
                    </a:cubicBezTo>
                    <a:cubicBezTo>
                      <a:pt x="892969" y="667798"/>
                      <a:pt x="856298" y="647414"/>
                      <a:pt x="816483" y="646652"/>
                    </a:cubicBezTo>
                    <a:cubicBezTo>
                      <a:pt x="776859" y="645890"/>
                      <a:pt x="739235" y="664940"/>
                      <a:pt x="716375" y="697516"/>
                    </a:cubicBezTo>
                    <a:cubicBezTo>
                      <a:pt x="682752" y="745331"/>
                      <a:pt x="627888" y="773906"/>
                      <a:pt x="569405" y="773906"/>
                    </a:cubicBezTo>
                    <a:lnTo>
                      <a:pt x="53435" y="773906"/>
                    </a:lnTo>
                    <a:cubicBezTo>
                      <a:pt x="35147" y="720185"/>
                      <a:pt x="24765" y="662845"/>
                      <a:pt x="23622" y="603314"/>
                    </a:cubicBezTo>
                    <a:lnTo>
                      <a:pt x="1160050" y="603314"/>
                    </a:lnTo>
                    <a:close/>
                    <a:moveTo>
                      <a:pt x="591788" y="23241"/>
                    </a:moveTo>
                    <a:cubicBezTo>
                      <a:pt x="791527" y="23241"/>
                      <a:pt x="967454" y="126873"/>
                      <a:pt x="1068896" y="283178"/>
                    </a:cubicBezTo>
                    <a:lnTo>
                      <a:pt x="114681" y="283178"/>
                    </a:lnTo>
                    <a:cubicBezTo>
                      <a:pt x="216122" y="126873"/>
                      <a:pt x="392049" y="23241"/>
                      <a:pt x="591788" y="23241"/>
                    </a:cubicBezTo>
                    <a:close/>
                    <a:moveTo>
                      <a:pt x="591788" y="1160336"/>
                    </a:moveTo>
                    <a:cubicBezTo>
                      <a:pt x="383477" y="1160336"/>
                      <a:pt x="200978" y="1047655"/>
                      <a:pt x="102013" y="880015"/>
                    </a:cubicBezTo>
                    <a:lnTo>
                      <a:pt x="1081564" y="880015"/>
                    </a:lnTo>
                    <a:cubicBezTo>
                      <a:pt x="982599" y="1047655"/>
                      <a:pt x="800195" y="1160336"/>
                      <a:pt x="591788" y="11603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0EBBC85F-BF3C-425F-A60C-238A9F5D995F}"/>
                  </a:ext>
                </a:extLst>
              </p:cNvPr>
              <p:cNvSpPr/>
              <p:nvPr/>
            </p:nvSpPr>
            <p:spPr>
              <a:xfrm>
                <a:off x="684499" y="1127176"/>
                <a:ext cx="1202435" cy="1202626"/>
              </a:xfrm>
              <a:custGeom>
                <a:avLst/>
                <a:gdLst>
                  <a:gd name="connsiteX0" fmla="*/ 601218 w 1202435"/>
                  <a:gd name="connsiteY0" fmla="*/ 1202627 h 1202626"/>
                  <a:gd name="connsiteX1" fmla="*/ 72390 w 1202435"/>
                  <a:gd name="connsiteY1" fmla="*/ 887349 h 1202626"/>
                  <a:gd name="connsiteX2" fmla="*/ 72104 w 1202435"/>
                  <a:gd name="connsiteY2" fmla="*/ 886778 h 1202626"/>
                  <a:gd name="connsiteX3" fmla="*/ 35147 w 1202435"/>
                  <a:gd name="connsiteY3" fmla="*/ 803910 h 1202626"/>
                  <a:gd name="connsiteX4" fmla="*/ 34195 w 1202435"/>
                  <a:gd name="connsiteY4" fmla="*/ 801053 h 1202626"/>
                  <a:gd name="connsiteX5" fmla="*/ 0 w 1202435"/>
                  <a:gd name="connsiteY5" fmla="*/ 601313 h 1202626"/>
                  <a:gd name="connsiteX6" fmla="*/ 83725 w 1202435"/>
                  <a:gd name="connsiteY6" fmla="*/ 295751 h 1202626"/>
                  <a:gd name="connsiteX7" fmla="*/ 84963 w 1202435"/>
                  <a:gd name="connsiteY7" fmla="*/ 293561 h 1202626"/>
                  <a:gd name="connsiteX8" fmla="*/ 601218 w 1202435"/>
                  <a:gd name="connsiteY8" fmla="*/ 0 h 1202626"/>
                  <a:gd name="connsiteX9" fmla="*/ 1117759 w 1202435"/>
                  <a:gd name="connsiteY9" fmla="*/ 293942 h 1202626"/>
                  <a:gd name="connsiteX10" fmla="*/ 1118616 w 1202435"/>
                  <a:gd name="connsiteY10" fmla="*/ 295466 h 1202626"/>
                  <a:gd name="connsiteX11" fmla="*/ 1202436 w 1202435"/>
                  <a:gd name="connsiteY11" fmla="*/ 601313 h 1202626"/>
                  <a:gd name="connsiteX12" fmla="*/ 1168051 w 1202435"/>
                  <a:gd name="connsiteY12" fmla="*/ 801434 h 1202626"/>
                  <a:gd name="connsiteX13" fmla="*/ 1167289 w 1202435"/>
                  <a:gd name="connsiteY13" fmla="*/ 803815 h 1202626"/>
                  <a:gd name="connsiteX14" fmla="*/ 1130237 w 1202435"/>
                  <a:gd name="connsiteY14" fmla="*/ 886873 h 1202626"/>
                  <a:gd name="connsiteX15" fmla="*/ 1129951 w 1202435"/>
                  <a:gd name="connsiteY15" fmla="*/ 887540 h 1202626"/>
                  <a:gd name="connsiteX16" fmla="*/ 601218 w 1202435"/>
                  <a:gd name="connsiteY16" fmla="*/ 1202627 h 1202626"/>
                  <a:gd name="connsiteX17" fmla="*/ 601218 w 1202435"/>
                  <a:gd name="connsiteY17" fmla="*/ 19050 h 1202626"/>
                  <a:gd name="connsiteX18" fmla="*/ 101251 w 1202435"/>
                  <a:gd name="connsiteY18" fmla="*/ 303276 h 1202626"/>
                  <a:gd name="connsiteX19" fmla="*/ 100584 w 1202435"/>
                  <a:gd name="connsiteY19" fmla="*/ 304228 h 1202626"/>
                  <a:gd name="connsiteX20" fmla="*/ 18859 w 1202435"/>
                  <a:gd name="connsiteY20" fmla="*/ 601313 h 1202626"/>
                  <a:gd name="connsiteX21" fmla="*/ 52102 w 1202435"/>
                  <a:gd name="connsiteY21" fmla="*/ 794957 h 1202626"/>
                  <a:gd name="connsiteX22" fmla="*/ 52483 w 1202435"/>
                  <a:gd name="connsiteY22" fmla="*/ 796385 h 1202626"/>
                  <a:gd name="connsiteX23" fmla="*/ 88773 w 1202435"/>
                  <a:gd name="connsiteY23" fmla="*/ 877729 h 1202626"/>
                  <a:gd name="connsiteX24" fmla="*/ 89154 w 1202435"/>
                  <a:gd name="connsiteY24" fmla="*/ 878586 h 1202626"/>
                  <a:gd name="connsiteX25" fmla="*/ 601028 w 1202435"/>
                  <a:gd name="connsiteY25" fmla="*/ 1183481 h 1202626"/>
                  <a:gd name="connsiteX26" fmla="*/ 1113187 w 1202435"/>
                  <a:gd name="connsiteY26" fmla="*/ 877919 h 1202626"/>
                  <a:gd name="connsiteX27" fmla="*/ 1121569 w 1202435"/>
                  <a:gd name="connsiteY27" fmla="*/ 882396 h 1202626"/>
                  <a:gd name="connsiteX28" fmla="*/ 1113187 w 1202435"/>
                  <a:gd name="connsiteY28" fmla="*/ 877824 h 1202626"/>
                  <a:gd name="connsiteX29" fmla="*/ 1149287 w 1202435"/>
                  <a:gd name="connsiteY29" fmla="*/ 796957 h 1202626"/>
                  <a:gd name="connsiteX30" fmla="*/ 1149763 w 1202435"/>
                  <a:gd name="connsiteY30" fmla="*/ 795909 h 1202626"/>
                  <a:gd name="connsiteX31" fmla="*/ 1183291 w 1202435"/>
                  <a:gd name="connsiteY31" fmla="*/ 601218 h 1202626"/>
                  <a:gd name="connsiteX32" fmla="*/ 1101852 w 1202435"/>
                  <a:gd name="connsiteY32" fmla="*/ 304800 h 1202626"/>
                  <a:gd name="connsiteX33" fmla="*/ 1101090 w 1202435"/>
                  <a:gd name="connsiteY33" fmla="*/ 303371 h 1202626"/>
                  <a:gd name="connsiteX34" fmla="*/ 601218 w 1202435"/>
                  <a:gd name="connsiteY34" fmla="*/ 19050 h 1202626"/>
                  <a:gd name="connsiteX35" fmla="*/ 601218 w 1202435"/>
                  <a:gd name="connsiteY35" fmla="*/ 1179386 h 1202626"/>
                  <a:gd name="connsiteX36" fmla="*/ 103251 w 1202435"/>
                  <a:gd name="connsiteY36" fmla="*/ 894398 h 1202626"/>
                  <a:gd name="connsiteX37" fmla="*/ 94774 w 1202435"/>
                  <a:gd name="connsiteY37" fmla="*/ 880015 h 1202626"/>
                  <a:gd name="connsiteX38" fmla="*/ 1107662 w 1202435"/>
                  <a:gd name="connsiteY38" fmla="*/ 880015 h 1202626"/>
                  <a:gd name="connsiteX39" fmla="*/ 1099185 w 1202435"/>
                  <a:gd name="connsiteY39" fmla="*/ 894398 h 1202626"/>
                  <a:gd name="connsiteX40" fmla="*/ 601218 w 1202435"/>
                  <a:gd name="connsiteY40" fmla="*/ 1179386 h 1202626"/>
                  <a:gd name="connsiteX41" fmla="*/ 128492 w 1202435"/>
                  <a:gd name="connsiteY41" fmla="*/ 899065 h 1202626"/>
                  <a:gd name="connsiteX42" fmla="*/ 601313 w 1202435"/>
                  <a:gd name="connsiteY42" fmla="*/ 1160336 h 1202626"/>
                  <a:gd name="connsiteX43" fmla="*/ 1074134 w 1202435"/>
                  <a:gd name="connsiteY43" fmla="*/ 899065 h 1202626"/>
                  <a:gd name="connsiteX44" fmla="*/ 128492 w 1202435"/>
                  <a:gd name="connsiteY44" fmla="*/ 899065 h 1202626"/>
                  <a:gd name="connsiteX45" fmla="*/ 1109758 w 1202435"/>
                  <a:gd name="connsiteY45" fmla="*/ 875824 h 1202626"/>
                  <a:gd name="connsiteX46" fmla="*/ 92774 w 1202435"/>
                  <a:gd name="connsiteY46" fmla="*/ 875824 h 1202626"/>
                  <a:gd name="connsiteX47" fmla="*/ 90106 w 1202435"/>
                  <a:gd name="connsiteY47" fmla="*/ 870776 h 1202626"/>
                  <a:gd name="connsiteX48" fmla="*/ 62484 w 1202435"/>
                  <a:gd name="connsiteY48" fmla="*/ 810197 h 1202626"/>
                  <a:gd name="connsiteX49" fmla="*/ 57436 w 1202435"/>
                  <a:gd name="connsiteY49" fmla="*/ 797242 h 1202626"/>
                  <a:gd name="connsiteX50" fmla="*/ 578834 w 1202435"/>
                  <a:gd name="connsiteY50" fmla="*/ 797242 h 1202626"/>
                  <a:gd name="connsiteX51" fmla="*/ 737045 w 1202435"/>
                  <a:gd name="connsiteY51" fmla="*/ 715042 h 1202626"/>
                  <a:gd name="connsiteX52" fmla="*/ 825722 w 1202435"/>
                  <a:gd name="connsiteY52" fmla="*/ 669989 h 1202626"/>
                  <a:gd name="connsiteX53" fmla="*/ 912686 w 1202435"/>
                  <a:gd name="connsiteY53" fmla="*/ 718280 h 1202626"/>
                  <a:gd name="connsiteX54" fmla="*/ 1058037 w 1202435"/>
                  <a:gd name="connsiteY54" fmla="*/ 797242 h 1202626"/>
                  <a:gd name="connsiteX55" fmla="*/ 1145286 w 1202435"/>
                  <a:gd name="connsiteY55" fmla="*/ 797242 h 1202626"/>
                  <a:gd name="connsiteX56" fmla="*/ 1140238 w 1202435"/>
                  <a:gd name="connsiteY56" fmla="*/ 810197 h 1202626"/>
                  <a:gd name="connsiteX57" fmla="*/ 1112615 w 1202435"/>
                  <a:gd name="connsiteY57" fmla="*/ 870776 h 1202626"/>
                  <a:gd name="connsiteX58" fmla="*/ 1109758 w 1202435"/>
                  <a:gd name="connsiteY58" fmla="*/ 875824 h 1202626"/>
                  <a:gd name="connsiteX59" fmla="*/ 104204 w 1202435"/>
                  <a:gd name="connsiteY59" fmla="*/ 856774 h 1202626"/>
                  <a:gd name="connsiteX60" fmla="*/ 1098233 w 1202435"/>
                  <a:gd name="connsiteY60" fmla="*/ 856774 h 1202626"/>
                  <a:gd name="connsiteX61" fmla="*/ 1117092 w 1202435"/>
                  <a:gd name="connsiteY61" fmla="*/ 816197 h 1202626"/>
                  <a:gd name="connsiteX62" fmla="*/ 1057942 w 1202435"/>
                  <a:gd name="connsiteY62" fmla="*/ 816197 h 1202626"/>
                  <a:gd name="connsiteX63" fmla="*/ 896588 w 1202435"/>
                  <a:gd name="connsiteY63" fmla="*/ 728567 h 1202626"/>
                  <a:gd name="connsiteX64" fmla="*/ 825246 w 1202435"/>
                  <a:gd name="connsiteY64" fmla="*/ 688943 h 1202626"/>
                  <a:gd name="connsiteX65" fmla="*/ 752475 w 1202435"/>
                  <a:gd name="connsiteY65" fmla="*/ 725900 h 1202626"/>
                  <a:gd name="connsiteX66" fmla="*/ 578644 w 1202435"/>
                  <a:gd name="connsiteY66" fmla="*/ 816197 h 1202626"/>
                  <a:gd name="connsiteX67" fmla="*/ 85249 w 1202435"/>
                  <a:gd name="connsiteY67" fmla="*/ 816197 h 1202626"/>
                  <a:gd name="connsiteX68" fmla="*/ 104204 w 1202435"/>
                  <a:gd name="connsiteY68" fmla="*/ 856774 h 1202626"/>
                  <a:gd name="connsiteX69" fmla="*/ 1146524 w 1202435"/>
                  <a:gd name="connsiteY69" fmla="*/ 793052 h 1202626"/>
                  <a:gd name="connsiteX70" fmla="*/ 1057942 w 1202435"/>
                  <a:gd name="connsiteY70" fmla="*/ 793052 h 1202626"/>
                  <a:gd name="connsiteX71" fmla="*/ 916115 w 1202435"/>
                  <a:gd name="connsiteY71" fmla="*/ 715994 h 1202626"/>
                  <a:gd name="connsiteX72" fmla="*/ 825722 w 1202435"/>
                  <a:gd name="connsiteY72" fmla="*/ 665798 h 1202626"/>
                  <a:gd name="connsiteX73" fmla="*/ 733520 w 1202435"/>
                  <a:gd name="connsiteY73" fmla="*/ 712661 h 1202626"/>
                  <a:gd name="connsiteX74" fmla="*/ 578739 w 1202435"/>
                  <a:gd name="connsiteY74" fmla="*/ 793147 h 1202626"/>
                  <a:gd name="connsiteX75" fmla="*/ 56007 w 1202435"/>
                  <a:gd name="connsiteY75" fmla="*/ 793147 h 1202626"/>
                  <a:gd name="connsiteX76" fmla="*/ 53816 w 1202435"/>
                  <a:gd name="connsiteY76" fmla="*/ 786670 h 1202626"/>
                  <a:gd name="connsiteX77" fmla="*/ 23432 w 1202435"/>
                  <a:gd name="connsiteY77" fmla="*/ 613220 h 1202626"/>
                  <a:gd name="connsiteX78" fmla="*/ 23241 w 1202435"/>
                  <a:gd name="connsiteY78" fmla="*/ 603504 h 1202626"/>
                  <a:gd name="connsiteX79" fmla="*/ 1179195 w 1202435"/>
                  <a:gd name="connsiteY79" fmla="*/ 603504 h 1202626"/>
                  <a:gd name="connsiteX80" fmla="*/ 1179005 w 1202435"/>
                  <a:gd name="connsiteY80" fmla="*/ 613220 h 1202626"/>
                  <a:gd name="connsiteX81" fmla="*/ 1148620 w 1202435"/>
                  <a:gd name="connsiteY81" fmla="*/ 786670 h 1202626"/>
                  <a:gd name="connsiteX82" fmla="*/ 1146524 w 1202435"/>
                  <a:gd name="connsiteY82" fmla="*/ 793052 h 1202626"/>
                  <a:gd name="connsiteX83" fmla="*/ 823532 w 1202435"/>
                  <a:gd name="connsiteY83" fmla="*/ 646652 h 1202626"/>
                  <a:gd name="connsiteX84" fmla="*/ 826008 w 1202435"/>
                  <a:gd name="connsiteY84" fmla="*/ 646652 h 1202626"/>
                  <a:gd name="connsiteX85" fmla="*/ 932021 w 1202435"/>
                  <a:gd name="connsiteY85" fmla="*/ 705517 h 1202626"/>
                  <a:gd name="connsiteX86" fmla="*/ 1057847 w 1202435"/>
                  <a:gd name="connsiteY86" fmla="*/ 773906 h 1202626"/>
                  <a:gd name="connsiteX87" fmla="*/ 1132713 w 1202435"/>
                  <a:gd name="connsiteY87" fmla="*/ 773906 h 1202626"/>
                  <a:gd name="connsiteX88" fmla="*/ 1159574 w 1202435"/>
                  <a:gd name="connsiteY88" fmla="*/ 622364 h 1202626"/>
                  <a:gd name="connsiteX89" fmla="*/ 42767 w 1202435"/>
                  <a:gd name="connsiteY89" fmla="*/ 622364 h 1202626"/>
                  <a:gd name="connsiteX90" fmla="*/ 69628 w 1202435"/>
                  <a:gd name="connsiteY90" fmla="*/ 773906 h 1202626"/>
                  <a:gd name="connsiteX91" fmla="*/ 578644 w 1202435"/>
                  <a:gd name="connsiteY91" fmla="*/ 773906 h 1202626"/>
                  <a:gd name="connsiteX92" fmla="*/ 717804 w 1202435"/>
                  <a:gd name="connsiteY92" fmla="*/ 701612 h 1202626"/>
                  <a:gd name="connsiteX93" fmla="*/ 823532 w 1202435"/>
                  <a:gd name="connsiteY93" fmla="*/ 646652 h 1202626"/>
                  <a:gd name="connsiteX94" fmla="*/ 1179195 w 1202435"/>
                  <a:gd name="connsiteY94" fmla="*/ 599218 h 1202626"/>
                  <a:gd name="connsiteX95" fmla="*/ 23241 w 1202435"/>
                  <a:gd name="connsiteY95" fmla="*/ 599218 h 1202626"/>
                  <a:gd name="connsiteX96" fmla="*/ 23432 w 1202435"/>
                  <a:gd name="connsiteY96" fmla="*/ 589502 h 1202626"/>
                  <a:gd name="connsiteX97" fmla="*/ 43148 w 1202435"/>
                  <a:gd name="connsiteY97" fmla="*/ 450723 h 1202626"/>
                  <a:gd name="connsiteX98" fmla="*/ 45053 w 1202435"/>
                  <a:gd name="connsiteY98" fmla="*/ 443675 h 1202626"/>
                  <a:gd name="connsiteX99" fmla="*/ 52292 w 1202435"/>
                  <a:gd name="connsiteY99" fmla="*/ 443675 h 1202626"/>
                  <a:gd name="connsiteX100" fmla="*/ 186690 w 1202435"/>
                  <a:gd name="connsiteY100" fmla="*/ 428244 h 1202626"/>
                  <a:gd name="connsiteX101" fmla="*/ 324612 w 1202435"/>
                  <a:gd name="connsiteY101" fmla="*/ 412814 h 1202626"/>
                  <a:gd name="connsiteX102" fmla="*/ 462534 w 1202435"/>
                  <a:gd name="connsiteY102" fmla="*/ 428244 h 1202626"/>
                  <a:gd name="connsiteX103" fmla="*/ 601313 w 1202435"/>
                  <a:gd name="connsiteY103" fmla="*/ 443770 h 1202626"/>
                  <a:gd name="connsiteX104" fmla="*/ 740093 w 1202435"/>
                  <a:gd name="connsiteY104" fmla="*/ 428244 h 1202626"/>
                  <a:gd name="connsiteX105" fmla="*/ 877919 w 1202435"/>
                  <a:gd name="connsiteY105" fmla="*/ 412814 h 1202626"/>
                  <a:gd name="connsiteX106" fmla="*/ 1015746 w 1202435"/>
                  <a:gd name="connsiteY106" fmla="*/ 428244 h 1202626"/>
                  <a:gd name="connsiteX107" fmla="*/ 1150239 w 1202435"/>
                  <a:gd name="connsiteY107" fmla="*/ 443675 h 1202626"/>
                  <a:gd name="connsiteX108" fmla="*/ 1157478 w 1202435"/>
                  <a:gd name="connsiteY108" fmla="*/ 443675 h 1202626"/>
                  <a:gd name="connsiteX109" fmla="*/ 1159383 w 1202435"/>
                  <a:gd name="connsiteY109" fmla="*/ 450723 h 1202626"/>
                  <a:gd name="connsiteX110" fmla="*/ 1179100 w 1202435"/>
                  <a:gd name="connsiteY110" fmla="*/ 589502 h 1202626"/>
                  <a:gd name="connsiteX111" fmla="*/ 1179195 w 1202435"/>
                  <a:gd name="connsiteY111" fmla="*/ 599218 h 1202626"/>
                  <a:gd name="connsiteX112" fmla="*/ 42767 w 1202435"/>
                  <a:gd name="connsiteY112" fmla="*/ 580168 h 1202626"/>
                  <a:gd name="connsiteX113" fmla="*/ 1159669 w 1202435"/>
                  <a:gd name="connsiteY113" fmla="*/ 580168 h 1202626"/>
                  <a:gd name="connsiteX114" fmla="*/ 1142714 w 1202435"/>
                  <a:gd name="connsiteY114" fmla="*/ 462725 h 1202626"/>
                  <a:gd name="connsiteX115" fmla="*/ 1011460 w 1202435"/>
                  <a:gd name="connsiteY115" fmla="*/ 446818 h 1202626"/>
                  <a:gd name="connsiteX116" fmla="*/ 877824 w 1202435"/>
                  <a:gd name="connsiteY116" fmla="*/ 431864 h 1202626"/>
                  <a:gd name="connsiteX117" fmla="*/ 744188 w 1202435"/>
                  <a:gd name="connsiteY117" fmla="*/ 446818 h 1202626"/>
                  <a:gd name="connsiteX118" fmla="*/ 601218 w 1202435"/>
                  <a:gd name="connsiteY118" fmla="*/ 462820 h 1202626"/>
                  <a:gd name="connsiteX119" fmla="*/ 458343 w 1202435"/>
                  <a:gd name="connsiteY119" fmla="*/ 446818 h 1202626"/>
                  <a:gd name="connsiteX120" fmla="*/ 324612 w 1202435"/>
                  <a:gd name="connsiteY120" fmla="*/ 431864 h 1202626"/>
                  <a:gd name="connsiteX121" fmla="*/ 190881 w 1202435"/>
                  <a:gd name="connsiteY121" fmla="*/ 446818 h 1202626"/>
                  <a:gd name="connsiteX122" fmla="*/ 59722 w 1202435"/>
                  <a:gd name="connsiteY122" fmla="*/ 462725 h 1202626"/>
                  <a:gd name="connsiteX123" fmla="*/ 42767 w 1202435"/>
                  <a:gd name="connsiteY123" fmla="*/ 580168 h 1202626"/>
                  <a:gd name="connsiteX124" fmla="*/ 46101 w 1202435"/>
                  <a:gd name="connsiteY124" fmla="*/ 439674 h 1202626"/>
                  <a:gd name="connsiteX125" fmla="*/ 50102 w 1202435"/>
                  <a:gd name="connsiteY125" fmla="*/ 427101 h 1202626"/>
                  <a:gd name="connsiteX126" fmla="*/ 101632 w 1202435"/>
                  <a:gd name="connsiteY126" fmla="*/ 311087 h 1202626"/>
                  <a:gd name="connsiteX127" fmla="*/ 104394 w 1202435"/>
                  <a:gd name="connsiteY127" fmla="*/ 306324 h 1202626"/>
                  <a:gd name="connsiteX128" fmla="*/ 1098137 w 1202435"/>
                  <a:gd name="connsiteY128" fmla="*/ 306324 h 1202626"/>
                  <a:gd name="connsiteX129" fmla="*/ 1100900 w 1202435"/>
                  <a:gd name="connsiteY129" fmla="*/ 311087 h 1202626"/>
                  <a:gd name="connsiteX130" fmla="*/ 1152430 w 1202435"/>
                  <a:gd name="connsiteY130" fmla="*/ 427101 h 1202626"/>
                  <a:gd name="connsiteX131" fmla="*/ 1156430 w 1202435"/>
                  <a:gd name="connsiteY131" fmla="*/ 439674 h 1202626"/>
                  <a:gd name="connsiteX132" fmla="*/ 1143286 w 1202435"/>
                  <a:gd name="connsiteY132" fmla="*/ 439484 h 1202626"/>
                  <a:gd name="connsiteX133" fmla="*/ 1016699 w 1202435"/>
                  <a:gd name="connsiteY133" fmla="*/ 424244 h 1202626"/>
                  <a:gd name="connsiteX134" fmla="*/ 877919 w 1202435"/>
                  <a:gd name="connsiteY134" fmla="*/ 408718 h 1202626"/>
                  <a:gd name="connsiteX135" fmla="*/ 739140 w 1202435"/>
                  <a:gd name="connsiteY135" fmla="*/ 424244 h 1202626"/>
                  <a:gd name="connsiteX136" fmla="*/ 601313 w 1202435"/>
                  <a:gd name="connsiteY136" fmla="*/ 439674 h 1202626"/>
                  <a:gd name="connsiteX137" fmla="*/ 463487 w 1202435"/>
                  <a:gd name="connsiteY137" fmla="*/ 424244 h 1202626"/>
                  <a:gd name="connsiteX138" fmla="*/ 324707 w 1202435"/>
                  <a:gd name="connsiteY138" fmla="*/ 408718 h 1202626"/>
                  <a:gd name="connsiteX139" fmla="*/ 185928 w 1202435"/>
                  <a:gd name="connsiteY139" fmla="*/ 424244 h 1202626"/>
                  <a:gd name="connsiteX140" fmla="*/ 59341 w 1202435"/>
                  <a:gd name="connsiteY140" fmla="*/ 439484 h 1202626"/>
                  <a:gd name="connsiteX141" fmla="*/ 46101 w 1202435"/>
                  <a:gd name="connsiteY141" fmla="*/ 439674 h 1202626"/>
                  <a:gd name="connsiteX142" fmla="*/ 324612 w 1202435"/>
                  <a:gd name="connsiteY142" fmla="*/ 389573 h 1202626"/>
                  <a:gd name="connsiteX143" fmla="*/ 467582 w 1202435"/>
                  <a:gd name="connsiteY143" fmla="*/ 405575 h 1202626"/>
                  <a:gd name="connsiteX144" fmla="*/ 601313 w 1202435"/>
                  <a:gd name="connsiteY144" fmla="*/ 420529 h 1202626"/>
                  <a:gd name="connsiteX145" fmla="*/ 735044 w 1202435"/>
                  <a:gd name="connsiteY145" fmla="*/ 405575 h 1202626"/>
                  <a:gd name="connsiteX146" fmla="*/ 877919 w 1202435"/>
                  <a:gd name="connsiteY146" fmla="*/ 389573 h 1202626"/>
                  <a:gd name="connsiteX147" fmla="*/ 1020794 w 1202435"/>
                  <a:gd name="connsiteY147" fmla="*/ 405575 h 1202626"/>
                  <a:gd name="connsiteX148" fmla="*/ 1130046 w 1202435"/>
                  <a:gd name="connsiteY148" fmla="*/ 420052 h 1202626"/>
                  <a:gd name="connsiteX149" fmla="*/ 1087088 w 1202435"/>
                  <a:gd name="connsiteY149" fmla="*/ 325374 h 1202626"/>
                  <a:gd name="connsiteX150" fmla="*/ 115348 w 1202435"/>
                  <a:gd name="connsiteY150" fmla="*/ 325374 h 1202626"/>
                  <a:gd name="connsiteX151" fmla="*/ 72390 w 1202435"/>
                  <a:gd name="connsiteY151" fmla="*/ 420052 h 1202626"/>
                  <a:gd name="connsiteX152" fmla="*/ 181642 w 1202435"/>
                  <a:gd name="connsiteY152" fmla="*/ 405575 h 1202626"/>
                  <a:gd name="connsiteX153" fmla="*/ 324612 w 1202435"/>
                  <a:gd name="connsiteY153" fmla="*/ 389573 h 1202626"/>
                  <a:gd name="connsiteX154" fmla="*/ 1095851 w 1202435"/>
                  <a:gd name="connsiteY154" fmla="*/ 302228 h 1202626"/>
                  <a:gd name="connsiteX155" fmla="*/ 106585 w 1202435"/>
                  <a:gd name="connsiteY155" fmla="*/ 302228 h 1202626"/>
                  <a:gd name="connsiteX156" fmla="*/ 116110 w 1202435"/>
                  <a:gd name="connsiteY156" fmla="*/ 287560 h 1202626"/>
                  <a:gd name="connsiteX157" fmla="*/ 601218 w 1202435"/>
                  <a:gd name="connsiteY157" fmla="*/ 23241 h 1202626"/>
                  <a:gd name="connsiteX158" fmla="*/ 1086326 w 1202435"/>
                  <a:gd name="connsiteY158" fmla="*/ 287465 h 1202626"/>
                  <a:gd name="connsiteX159" fmla="*/ 1095851 w 1202435"/>
                  <a:gd name="connsiteY159" fmla="*/ 302228 h 1202626"/>
                  <a:gd name="connsiteX160" fmla="*/ 142018 w 1202435"/>
                  <a:gd name="connsiteY160" fmla="*/ 283178 h 1202626"/>
                  <a:gd name="connsiteX161" fmla="*/ 1060514 w 1202435"/>
                  <a:gd name="connsiteY161" fmla="*/ 283178 h 1202626"/>
                  <a:gd name="connsiteX162" fmla="*/ 601218 w 1202435"/>
                  <a:gd name="connsiteY162" fmla="*/ 42291 h 1202626"/>
                  <a:gd name="connsiteX163" fmla="*/ 142018 w 1202435"/>
                  <a:gd name="connsiteY163" fmla="*/ 283178 h 120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</a:cxnLst>
                <a:rect l="l" t="t" r="r" b="b"/>
                <a:pathLst>
                  <a:path w="1202435" h="1202626">
                    <a:moveTo>
                      <a:pt x="601218" y="1202627"/>
                    </a:moveTo>
                    <a:cubicBezTo>
                      <a:pt x="380619" y="1202627"/>
                      <a:pt x="178022" y="1081850"/>
                      <a:pt x="72390" y="887349"/>
                    </a:cubicBezTo>
                    <a:lnTo>
                      <a:pt x="72104" y="886778"/>
                    </a:lnTo>
                    <a:cubicBezTo>
                      <a:pt x="57817" y="860489"/>
                      <a:pt x="45434" y="832580"/>
                      <a:pt x="35147" y="803910"/>
                    </a:cubicBezTo>
                    <a:cubicBezTo>
                      <a:pt x="34766" y="802958"/>
                      <a:pt x="34481" y="802005"/>
                      <a:pt x="34195" y="801053"/>
                    </a:cubicBezTo>
                    <a:cubicBezTo>
                      <a:pt x="11525" y="737045"/>
                      <a:pt x="0" y="669703"/>
                      <a:pt x="0" y="601313"/>
                    </a:cubicBezTo>
                    <a:cubicBezTo>
                      <a:pt x="0" y="493776"/>
                      <a:pt x="28956" y="388144"/>
                      <a:pt x="83725" y="295751"/>
                    </a:cubicBezTo>
                    <a:cubicBezTo>
                      <a:pt x="84201" y="294799"/>
                      <a:pt x="84677" y="294037"/>
                      <a:pt x="84963" y="293561"/>
                    </a:cubicBezTo>
                    <a:cubicBezTo>
                      <a:pt x="193358" y="112490"/>
                      <a:pt x="391097" y="0"/>
                      <a:pt x="601218" y="0"/>
                    </a:cubicBezTo>
                    <a:cubicBezTo>
                      <a:pt x="811530" y="0"/>
                      <a:pt x="1009460" y="112585"/>
                      <a:pt x="1117759" y="293942"/>
                    </a:cubicBezTo>
                    <a:cubicBezTo>
                      <a:pt x="1118140" y="294513"/>
                      <a:pt x="1118426" y="294989"/>
                      <a:pt x="1118616" y="295466"/>
                    </a:cubicBezTo>
                    <a:cubicBezTo>
                      <a:pt x="1173480" y="387953"/>
                      <a:pt x="1202436" y="493681"/>
                      <a:pt x="1202436" y="601313"/>
                    </a:cubicBezTo>
                    <a:cubicBezTo>
                      <a:pt x="1202436" y="669703"/>
                      <a:pt x="1190911" y="737045"/>
                      <a:pt x="1168051" y="801434"/>
                    </a:cubicBezTo>
                    <a:cubicBezTo>
                      <a:pt x="1167860" y="802100"/>
                      <a:pt x="1167575" y="802958"/>
                      <a:pt x="1167289" y="803815"/>
                    </a:cubicBezTo>
                    <a:cubicBezTo>
                      <a:pt x="1157002" y="832580"/>
                      <a:pt x="1144524" y="860489"/>
                      <a:pt x="1130237" y="886873"/>
                    </a:cubicBezTo>
                    <a:lnTo>
                      <a:pt x="1129951" y="887540"/>
                    </a:lnTo>
                    <a:cubicBezTo>
                      <a:pt x="1024604" y="1081659"/>
                      <a:pt x="821912" y="1202627"/>
                      <a:pt x="601218" y="1202627"/>
                    </a:cubicBezTo>
                    <a:close/>
                    <a:moveTo>
                      <a:pt x="601218" y="19050"/>
                    </a:moveTo>
                    <a:cubicBezTo>
                      <a:pt x="397764" y="19050"/>
                      <a:pt x="206216" y="127921"/>
                      <a:pt x="101251" y="303276"/>
                    </a:cubicBezTo>
                    <a:lnTo>
                      <a:pt x="100584" y="304228"/>
                    </a:lnTo>
                    <a:cubicBezTo>
                      <a:pt x="47054" y="394526"/>
                      <a:pt x="18859" y="497015"/>
                      <a:pt x="18859" y="601313"/>
                    </a:cubicBezTo>
                    <a:cubicBezTo>
                      <a:pt x="18859" y="667512"/>
                      <a:pt x="30004" y="732663"/>
                      <a:pt x="52102" y="794957"/>
                    </a:cubicBezTo>
                    <a:lnTo>
                      <a:pt x="52483" y="796385"/>
                    </a:lnTo>
                    <a:cubicBezTo>
                      <a:pt x="62770" y="825056"/>
                      <a:pt x="74867" y="852202"/>
                      <a:pt x="88773" y="877729"/>
                    </a:cubicBezTo>
                    <a:lnTo>
                      <a:pt x="89154" y="878586"/>
                    </a:lnTo>
                    <a:cubicBezTo>
                      <a:pt x="191262" y="1066514"/>
                      <a:pt x="387477" y="1183481"/>
                      <a:pt x="601028" y="1183481"/>
                    </a:cubicBezTo>
                    <a:cubicBezTo>
                      <a:pt x="814769" y="1183481"/>
                      <a:pt x="1010984" y="1066419"/>
                      <a:pt x="1113187" y="877919"/>
                    </a:cubicBezTo>
                    <a:lnTo>
                      <a:pt x="1121569" y="882396"/>
                    </a:lnTo>
                    <a:lnTo>
                      <a:pt x="1113187" y="877824"/>
                    </a:lnTo>
                    <a:cubicBezTo>
                      <a:pt x="1127093" y="852202"/>
                      <a:pt x="1139190" y="824960"/>
                      <a:pt x="1149287" y="796957"/>
                    </a:cubicBezTo>
                    <a:lnTo>
                      <a:pt x="1149763" y="795909"/>
                    </a:lnTo>
                    <a:cubicBezTo>
                      <a:pt x="1172051" y="732663"/>
                      <a:pt x="1183291" y="667512"/>
                      <a:pt x="1183291" y="601218"/>
                    </a:cubicBezTo>
                    <a:cubicBezTo>
                      <a:pt x="1183291" y="496919"/>
                      <a:pt x="1155097" y="394430"/>
                      <a:pt x="1101852" y="304800"/>
                    </a:cubicBezTo>
                    <a:lnTo>
                      <a:pt x="1101090" y="303371"/>
                    </a:lnTo>
                    <a:cubicBezTo>
                      <a:pt x="996601" y="128111"/>
                      <a:pt x="804958" y="19050"/>
                      <a:pt x="601218" y="19050"/>
                    </a:cubicBezTo>
                    <a:close/>
                    <a:moveTo>
                      <a:pt x="601218" y="1179386"/>
                    </a:moveTo>
                    <a:cubicBezTo>
                      <a:pt x="397859" y="1179386"/>
                      <a:pt x="207073" y="1070229"/>
                      <a:pt x="103251" y="894398"/>
                    </a:cubicBezTo>
                    <a:lnTo>
                      <a:pt x="94774" y="880015"/>
                    </a:lnTo>
                    <a:lnTo>
                      <a:pt x="1107662" y="880015"/>
                    </a:lnTo>
                    <a:lnTo>
                      <a:pt x="1099185" y="894398"/>
                    </a:lnTo>
                    <a:cubicBezTo>
                      <a:pt x="995363" y="1070134"/>
                      <a:pt x="804577" y="1179386"/>
                      <a:pt x="601218" y="1179386"/>
                    </a:cubicBezTo>
                    <a:close/>
                    <a:moveTo>
                      <a:pt x="128492" y="899065"/>
                    </a:moveTo>
                    <a:cubicBezTo>
                      <a:pt x="230696" y="1060609"/>
                      <a:pt x="410242" y="1160336"/>
                      <a:pt x="601313" y="1160336"/>
                    </a:cubicBezTo>
                    <a:cubicBezTo>
                      <a:pt x="792290" y="1160336"/>
                      <a:pt x="971931" y="1060609"/>
                      <a:pt x="1074134" y="899065"/>
                    </a:cubicBezTo>
                    <a:lnTo>
                      <a:pt x="128492" y="899065"/>
                    </a:lnTo>
                    <a:close/>
                    <a:moveTo>
                      <a:pt x="1109758" y="875824"/>
                    </a:moveTo>
                    <a:lnTo>
                      <a:pt x="92774" y="875824"/>
                    </a:lnTo>
                    <a:lnTo>
                      <a:pt x="90106" y="870776"/>
                    </a:lnTo>
                    <a:cubicBezTo>
                      <a:pt x="79819" y="851345"/>
                      <a:pt x="70580" y="830961"/>
                      <a:pt x="62484" y="810197"/>
                    </a:cubicBezTo>
                    <a:lnTo>
                      <a:pt x="57436" y="797242"/>
                    </a:lnTo>
                    <a:lnTo>
                      <a:pt x="578834" y="797242"/>
                    </a:lnTo>
                    <a:cubicBezTo>
                      <a:pt x="641699" y="797242"/>
                      <a:pt x="700850" y="766477"/>
                      <a:pt x="737045" y="715042"/>
                    </a:cubicBezTo>
                    <a:cubicBezTo>
                      <a:pt x="758000" y="685229"/>
                      <a:pt x="789432" y="669227"/>
                      <a:pt x="825722" y="669989"/>
                    </a:cubicBezTo>
                    <a:cubicBezTo>
                      <a:pt x="861441" y="670655"/>
                      <a:pt x="893159" y="688277"/>
                      <a:pt x="912686" y="718280"/>
                    </a:cubicBezTo>
                    <a:cubicBezTo>
                      <a:pt x="944785" y="767715"/>
                      <a:pt x="999077" y="797242"/>
                      <a:pt x="1058037" y="797242"/>
                    </a:cubicBezTo>
                    <a:lnTo>
                      <a:pt x="1145286" y="797242"/>
                    </a:lnTo>
                    <a:lnTo>
                      <a:pt x="1140238" y="810197"/>
                    </a:lnTo>
                    <a:cubicBezTo>
                      <a:pt x="1132141" y="831056"/>
                      <a:pt x="1122807" y="851440"/>
                      <a:pt x="1112615" y="870776"/>
                    </a:cubicBezTo>
                    <a:lnTo>
                      <a:pt x="1109758" y="875824"/>
                    </a:lnTo>
                    <a:close/>
                    <a:moveTo>
                      <a:pt x="104204" y="856774"/>
                    </a:moveTo>
                    <a:lnTo>
                      <a:pt x="1098233" y="856774"/>
                    </a:lnTo>
                    <a:cubicBezTo>
                      <a:pt x="1104995" y="843629"/>
                      <a:pt x="1111282" y="830104"/>
                      <a:pt x="1117092" y="816197"/>
                    </a:cubicBezTo>
                    <a:lnTo>
                      <a:pt x="1057942" y="816197"/>
                    </a:lnTo>
                    <a:cubicBezTo>
                      <a:pt x="992505" y="816197"/>
                      <a:pt x="932212" y="783431"/>
                      <a:pt x="896588" y="728567"/>
                    </a:cubicBezTo>
                    <a:cubicBezTo>
                      <a:pt x="880586" y="703898"/>
                      <a:pt x="854583" y="689420"/>
                      <a:pt x="825246" y="688943"/>
                    </a:cubicBezTo>
                    <a:cubicBezTo>
                      <a:pt x="795242" y="688181"/>
                      <a:pt x="769620" y="701421"/>
                      <a:pt x="752475" y="725900"/>
                    </a:cubicBezTo>
                    <a:cubicBezTo>
                      <a:pt x="712756" y="782479"/>
                      <a:pt x="647795" y="816197"/>
                      <a:pt x="578644" y="816197"/>
                    </a:cubicBezTo>
                    <a:lnTo>
                      <a:pt x="85249" y="816197"/>
                    </a:lnTo>
                    <a:cubicBezTo>
                      <a:pt x="91154" y="830104"/>
                      <a:pt x="97441" y="843725"/>
                      <a:pt x="104204" y="856774"/>
                    </a:cubicBezTo>
                    <a:close/>
                    <a:moveTo>
                      <a:pt x="1146524" y="793052"/>
                    </a:moveTo>
                    <a:lnTo>
                      <a:pt x="1057942" y="793052"/>
                    </a:lnTo>
                    <a:cubicBezTo>
                      <a:pt x="1000411" y="793052"/>
                      <a:pt x="947357" y="764191"/>
                      <a:pt x="916115" y="715994"/>
                    </a:cubicBezTo>
                    <a:cubicBezTo>
                      <a:pt x="896207" y="685229"/>
                      <a:pt x="862394" y="666464"/>
                      <a:pt x="825722" y="665798"/>
                    </a:cubicBezTo>
                    <a:cubicBezTo>
                      <a:pt x="788861" y="664750"/>
                      <a:pt x="754571" y="682562"/>
                      <a:pt x="733520" y="712661"/>
                    </a:cubicBezTo>
                    <a:cubicBezTo>
                      <a:pt x="698183" y="763048"/>
                      <a:pt x="640271" y="793147"/>
                      <a:pt x="578739" y="793147"/>
                    </a:cubicBezTo>
                    <a:lnTo>
                      <a:pt x="56007" y="793147"/>
                    </a:lnTo>
                    <a:lnTo>
                      <a:pt x="53816" y="786670"/>
                    </a:lnTo>
                    <a:cubicBezTo>
                      <a:pt x="34862" y="730853"/>
                      <a:pt x="24670" y="672465"/>
                      <a:pt x="23432" y="613220"/>
                    </a:cubicBezTo>
                    <a:lnTo>
                      <a:pt x="23241" y="603504"/>
                    </a:lnTo>
                    <a:lnTo>
                      <a:pt x="1179195" y="603504"/>
                    </a:lnTo>
                    <a:lnTo>
                      <a:pt x="1179005" y="613220"/>
                    </a:lnTo>
                    <a:cubicBezTo>
                      <a:pt x="1177766" y="672560"/>
                      <a:pt x="1167575" y="730949"/>
                      <a:pt x="1148620" y="786670"/>
                    </a:cubicBezTo>
                    <a:lnTo>
                      <a:pt x="1146524" y="793052"/>
                    </a:lnTo>
                    <a:close/>
                    <a:moveTo>
                      <a:pt x="823532" y="646652"/>
                    </a:moveTo>
                    <a:cubicBezTo>
                      <a:pt x="824389" y="646652"/>
                      <a:pt x="825246" y="646652"/>
                      <a:pt x="826008" y="646652"/>
                    </a:cubicBezTo>
                    <a:cubicBezTo>
                      <a:pt x="868966" y="647414"/>
                      <a:pt x="908590" y="669417"/>
                      <a:pt x="932021" y="705517"/>
                    </a:cubicBezTo>
                    <a:cubicBezTo>
                      <a:pt x="959834" y="748379"/>
                      <a:pt x="1006888" y="773906"/>
                      <a:pt x="1057847" y="773906"/>
                    </a:cubicBezTo>
                    <a:lnTo>
                      <a:pt x="1132713" y="773906"/>
                    </a:lnTo>
                    <a:cubicBezTo>
                      <a:pt x="1148620" y="724948"/>
                      <a:pt x="1157669" y="674084"/>
                      <a:pt x="1159574" y="622364"/>
                    </a:cubicBezTo>
                    <a:lnTo>
                      <a:pt x="42767" y="622364"/>
                    </a:lnTo>
                    <a:cubicBezTo>
                      <a:pt x="44672" y="674084"/>
                      <a:pt x="53721" y="725043"/>
                      <a:pt x="69628" y="773906"/>
                    </a:cubicBezTo>
                    <a:lnTo>
                      <a:pt x="578644" y="773906"/>
                    </a:lnTo>
                    <a:cubicBezTo>
                      <a:pt x="633984" y="773906"/>
                      <a:pt x="685990" y="746855"/>
                      <a:pt x="717804" y="701612"/>
                    </a:cubicBezTo>
                    <a:cubicBezTo>
                      <a:pt x="742188" y="667131"/>
                      <a:pt x="781526" y="646652"/>
                      <a:pt x="823532" y="646652"/>
                    </a:cubicBezTo>
                    <a:close/>
                    <a:moveTo>
                      <a:pt x="1179195" y="599218"/>
                    </a:moveTo>
                    <a:lnTo>
                      <a:pt x="23241" y="599218"/>
                    </a:lnTo>
                    <a:lnTo>
                      <a:pt x="23432" y="589502"/>
                    </a:lnTo>
                    <a:cubicBezTo>
                      <a:pt x="24384" y="542354"/>
                      <a:pt x="31051" y="495681"/>
                      <a:pt x="43148" y="450723"/>
                    </a:cubicBezTo>
                    <a:lnTo>
                      <a:pt x="45053" y="443675"/>
                    </a:lnTo>
                    <a:lnTo>
                      <a:pt x="52292" y="443675"/>
                    </a:lnTo>
                    <a:cubicBezTo>
                      <a:pt x="119158" y="443294"/>
                      <a:pt x="153448" y="435674"/>
                      <a:pt x="186690" y="428244"/>
                    </a:cubicBezTo>
                    <a:cubicBezTo>
                      <a:pt x="222123" y="420338"/>
                      <a:pt x="255651" y="412814"/>
                      <a:pt x="324612" y="412814"/>
                    </a:cubicBezTo>
                    <a:cubicBezTo>
                      <a:pt x="393668" y="412814"/>
                      <a:pt x="427101" y="420338"/>
                      <a:pt x="462534" y="428244"/>
                    </a:cubicBezTo>
                    <a:cubicBezTo>
                      <a:pt x="496729" y="435864"/>
                      <a:pt x="531971" y="443770"/>
                      <a:pt x="601313" y="443770"/>
                    </a:cubicBezTo>
                    <a:cubicBezTo>
                      <a:pt x="670751" y="443770"/>
                      <a:pt x="705993" y="435864"/>
                      <a:pt x="740093" y="428244"/>
                    </a:cubicBezTo>
                    <a:cubicBezTo>
                      <a:pt x="775526" y="420338"/>
                      <a:pt x="808958" y="412814"/>
                      <a:pt x="877919" y="412814"/>
                    </a:cubicBezTo>
                    <a:cubicBezTo>
                      <a:pt x="946880" y="412814"/>
                      <a:pt x="980313" y="420338"/>
                      <a:pt x="1015746" y="428244"/>
                    </a:cubicBezTo>
                    <a:cubicBezTo>
                      <a:pt x="1048988" y="435674"/>
                      <a:pt x="1083278" y="443389"/>
                      <a:pt x="1150239" y="443675"/>
                    </a:cubicBezTo>
                    <a:lnTo>
                      <a:pt x="1157478" y="443675"/>
                    </a:lnTo>
                    <a:lnTo>
                      <a:pt x="1159383" y="450723"/>
                    </a:lnTo>
                    <a:cubicBezTo>
                      <a:pt x="1171480" y="495586"/>
                      <a:pt x="1178147" y="542258"/>
                      <a:pt x="1179100" y="589502"/>
                    </a:cubicBezTo>
                    <a:lnTo>
                      <a:pt x="1179195" y="599218"/>
                    </a:lnTo>
                    <a:close/>
                    <a:moveTo>
                      <a:pt x="42767" y="580168"/>
                    </a:moveTo>
                    <a:lnTo>
                      <a:pt x="1159669" y="580168"/>
                    </a:lnTo>
                    <a:cubicBezTo>
                      <a:pt x="1158145" y="540258"/>
                      <a:pt x="1152525" y="500825"/>
                      <a:pt x="1142714" y="462725"/>
                    </a:cubicBezTo>
                    <a:cubicBezTo>
                      <a:pt x="1078421" y="461867"/>
                      <a:pt x="1042988" y="453866"/>
                      <a:pt x="1011460" y="446818"/>
                    </a:cubicBezTo>
                    <a:cubicBezTo>
                      <a:pt x="977075" y="439102"/>
                      <a:pt x="944594" y="431864"/>
                      <a:pt x="877824" y="431864"/>
                    </a:cubicBezTo>
                    <a:cubicBezTo>
                      <a:pt x="811054" y="431864"/>
                      <a:pt x="778478" y="439102"/>
                      <a:pt x="744188" y="446818"/>
                    </a:cubicBezTo>
                    <a:cubicBezTo>
                      <a:pt x="709041" y="454724"/>
                      <a:pt x="672751" y="462820"/>
                      <a:pt x="601218" y="462820"/>
                    </a:cubicBezTo>
                    <a:cubicBezTo>
                      <a:pt x="529781" y="462820"/>
                      <a:pt x="493490" y="454724"/>
                      <a:pt x="458343" y="446818"/>
                    </a:cubicBezTo>
                    <a:cubicBezTo>
                      <a:pt x="423958" y="439102"/>
                      <a:pt x="391478" y="431864"/>
                      <a:pt x="324612" y="431864"/>
                    </a:cubicBezTo>
                    <a:cubicBezTo>
                      <a:pt x="257747" y="431864"/>
                      <a:pt x="225266" y="439102"/>
                      <a:pt x="190881" y="446818"/>
                    </a:cubicBezTo>
                    <a:cubicBezTo>
                      <a:pt x="159449" y="453866"/>
                      <a:pt x="123920" y="461772"/>
                      <a:pt x="59722" y="462725"/>
                    </a:cubicBezTo>
                    <a:cubicBezTo>
                      <a:pt x="50006" y="500825"/>
                      <a:pt x="44291" y="540258"/>
                      <a:pt x="42767" y="580168"/>
                    </a:cubicBezTo>
                    <a:close/>
                    <a:moveTo>
                      <a:pt x="46101" y="439674"/>
                    </a:moveTo>
                    <a:lnTo>
                      <a:pt x="50102" y="427101"/>
                    </a:lnTo>
                    <a:cubicBezTo>
                      <a:pt x="62770" y="387096"/>
                      <a:pt x="80105" y="348044"/>
                      <a:pt x="101632" y="311087"/>
                    </a:cubicBezTo>
                    <a:lnTo>
                      <a:pt x="104394" y="306324"/>
                    </a:lnTo>
                    <a:lnTo>
                      <a:pt x="1098137" y="306324"/>
                    </a:lnTo>
                    <a:lnTo>
                      <a:pt x="1100900" y="311087"/>
                    </a:lnTo>
                    <a:cubicBezTo>
                      <a:pt x="1122426" y="348044"/>
                      <a:pt x="1139762" y="387001"/>
                      <a:pt x="1152430" y="427101"/>
                    </a:cubicBezTo>
                    <a:lnTo>
                      <a:pt x="1156430" y="439674"/>
                    </a:lnTo>
                    <a:lnTo>
                      <a:pt x="1143286" y="439484"/>
                    </a:lnTo>
                    <a:cubicBezTo>
                      <a:pt x="1081278" y="438722"/>
                      <a:pt x="1048417" y="431292"/>
                      <a:pt x="1016699" y="424244"/>
                    </a:cubicBezTo>
                    <a:cubicBezTo>
                      <a:pt x="982599" y="416624"/>
                      <a:pt x="947357" y="408718"/>
                      <a:pt x="877919" y="408718"/>
                    </a:cubicBezTo>
                    <a:cubicBezTo>
                      <a:pt x="808577" y="408718"/>
                      <a:pt x="773240" y="416624"/>
                      <a:pt x="739140" y="424244"/>
                    </a:cubicBezTo>
                    <a:cubicBezTo>
                      <a:pt x="703707" y="432149"/>
                      <a:pt x="670274" y="439674"/>
                      <a:pt x="601313" y="439674"/>
                    </a:cubicBezTo>
                    <a:cubicBezTo>
                      <a:pt x="532352" y="439674"/>
                      <a:pt x="498919" y="432149"/>
                      <a:pt x="463487" y="424244"/>
                    </a:cubicBezTo>
                    <a:cubicBezTo>
                      <a:pt x="429387" y="416624"/>
                      <a:pt x="394145" y="408718"/>
                      <a:pt x="324707" y="408718"/>
                    </a:cubicBezTo>
                    <a:cubicBezTo>
                      <a:pt x="255270" y="408718"/>
                      <a:pt x="220027" y="416624"/>
                      <a:pt x="185928" y="424244"/>
                    </a:cubicBezTo>
                    <a:cubicBezTo>
                      <a:pt x="154210" y="431387"/>
                      <a:pt x="121349" y="438722"/>
                      <a:pt x="59341" y="439484"/>
                    </a:cubicBezTo>
                    <a:lnTo>
                      <a:pt x="46101" y="439674"/>
                    </a:lnTo>
                    <a:close/>
                    <a:moveTo>
                      <a:pt x="324612" y="389573"/>
                    </a:moveTo>
                    <a:cubicBezTo>
                      <a:pt x="396145" y="389573"/>
                      <a:pt x="432435" y="397669"/>
                      <a:pt x="467582" y="405575"/>
                    </a:cubicBezTo>
                    <a:cubicBezTo>
                      <a:pt x="501967" y="413290"/>
                      <a:pt x="534448" y="420529"/>
                      <a:pt x="601313" y="420529"/>
                    </a:cubicBezTo>
                    <a:cubicBezTo>
                      <a:pt x="668179" y="420529"/>
                      <a:pt x="700659" y="413290"/>
                      <a:pt x="735044" y="405575"/>
                    </a:cubicBezTo>
                    <a:cubicBezTo>
                      <a:pt x="770192" y="397669"/>
                      <a:pt x="806482" y="389573"/>
                      <a:pt x="877919" y="389573"/>
                    </a:cubicBezTo>
                    <a:cubicBezTo>
                      <a:pt x="949452" y="389573"/>
                      <a:pt x="985742" y="397669"/>
                      <a:pt x="1020794" y="405575"/>
                    </a:cubicBezTo>
                    <a:cubicBezTo>
                      <a:pt x="1050512" y="412242"/>
                      <a:pt x="1078706" y="418528"/>
                      <a:pt x="1130046" y="420052"/>
                    </a:cubicBezTo>
                    <a:cubicBezTo>
                      <a:pt x="1118807" y="387477"/>
                      <a:pt x="1104424" y="355759"/>
                      <a:pt x="1087088" y="325374"/>
                    </a:cubicBezTo>
                    <a:lnTo>
                      <a:pt x="115348" y="325374"/>
                    </a:lnTo>
                    <a:cubicBezTo>
                      <a:pt x="98012" y="355759"/>
                      <a:pt x="83629" y="387477"/>
                      <a:pt x="72390" y="420052"/>
                    </a:cubicBezTo>
                    <a:cubicBezTo>
                      <a:pt x="123920" y="418433"/>
                      <a:pt x="153257" y="411861"/>
                      <a:pt x="181642" y="405575"/>
                    </a:cubicBezTo>
                    <a:cubicBezTo>
                      <a:pt x="216789" y="397764"/>
                      <a:pt x="253079" y="389573"/>
                      <a:pt x="324612" y="389573"/>
                    </a:cubicBezTo>
                    <a:close/>
                    <a:moveTo>
                      <a:pt x="1095851" y="302228"/>
                    </a:moveTo>
                    <a:lnTo>
                      <a:pt x="106585" y="302228"/>
                    </a:lnTo>
                    <a:lnTo>
                      <a:pt x="116110" y="287560"/>
                    </a:lnTo>
                    <a:cubicBezTo>
                      <a:pt x="223552" y="122015"/>
                      <a:pt x="404908" y="23241"/>
                      <a:pt x="601218" y="23241"/>
                    </a:cubicBezTo>
                    <a:cubicBezTo>
                      <a:pt x="797528" y="23241"/>
                      <a:pt x="978884" y="122015"/>
                      <a:pt x="1086326" y="287465"/>
                    </a:cubicBezTo>
                    <a:lnTo>
                      <a:pt x="1095851" y="302228"/>
                    </a:lnTo>
                    <a:close/>
                    <a:moveTo>
                      <a:pt x="142018" y="283178"/>
                    </a:moveTo>
                    <a:lnTo>
                      <a:pt x="1060514" y="283178"/>
                    </a:lnTo>
                    <a:cubicBezTo>
                      <a:pt x="955548" y="132017"/>
                      <a:pt x="785241" y="42291"/>
                      <a:pt x="601218" y="42291"/>
                    </a:cubicBezTo>
                    <a:cubicBezTo>
                      <a:pt x="417290" y="42291"/>
                      <a:pt x="246888" y="132017"/>
                      <a:pt x="142018" y="2831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972" y="1831074"/>
              <a:ext cx="181546" cy="137731"/>
              <a:chOff x="1420972" y="1831074"/>
              <a:chExt cx="181546" cy="137731"/>
            </a:xfrm>
            <a:grpFill/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CB66281D-61C4-47AF-BC10-256CE6228DE5}"/>
                  </a:ext>
                </a:extLst>
              </p:cNvPr>
              <p:cNvSpPr/>
              <p:nvPr/>
            </p:nvSpPr>
            <p:spPr>
              <a:xfrm>
                <a:off x="1430497" y="1840599"/>
                <a:ext cx="162496" cy="118681"/>
              </a:xfrm>
              <a:custGeom>
                <a:avLst/>
                <a:gdLst>
                  <a:gd name="connsiteX0" fmla="*/ 81248 w 162496"/>
                  <a:gd name="connsiteY0" fmla="*/ 0 h 118681"/>
                  <a:gd name="connsiteX1" fmla="*/ 0 w 162496"/>
                  <a:gd name="connsiteY1" fmla="*/ 59341 h 118681"/>
                  <a:gd name="connsiteX2" fmla="*/ 81248 w 162496"/>
                  <a:gd name="connsiteY2" fmla="*/ 118681 h 118681"/>
                  <a:gd name="connsiteX3" fmla="*/ 162496 w 162496"/>
                  <a:gd name="connsiteY3" fmla="*/ 59341 h 118681"/>
                  <a:gd name="connsiteX4" fmla="*/ 81248 w 162496"/>
                  <a:gd name="connsiteY4" fmla="*/ 0 h 118681"/>
                  <a:gd name="connsiteX5" fmla="*/ 81248 w 162496"/>
                  <a:gd name="connsiteY5" fmla="*/ 95536 h 118681"/>
                  <a:gd name="connsiteX6" fmla="*/ 23146 w 162496"/>
                  <a:gd name="connsiteY6" fmla="*/ 59436 h 118681"/>
                  <a:gd name="connsiteX7" fmla="*/ 81248 w 162496"/>
                  <a:gd name="connsiteY7" fmla="*/ 23336 h 118681"/>
                  <a:gd name="connsiteX8" fmla="*/ 139351 w 162496"/>
                  <a:gd name="connsiteY8" fmla="*/ 59436 h 118681"/>
                  <a:gd name="connsiteX9" fmla="*/ 81248 w 162496"/>
                  <a:gd name="connsiteY9" fmla="*/ 95536 h 118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2496" h="118681">
                    <a:moveTo>
                      <a:pt x="81248" y="0"/>
                    </a:moveTo>
                    <a:cubicBezTo>
                      <a:pt x="35623" y="0"/>
                      <a:pt x="0" y="26098"/>
                      <a:pt x="0" y="59341"/>
                    </a:cubicBezTo>
                    <a:cubicBezTo>
                      <a:pt x="0" y="92583"/>
                      <a:pt x="35719" y="118681"/>
                      <a:pt x="81248" y="118681"/>
                    </a:cubicBezTo>
                    <a:cubicBezTo>
                      <a:pt x="126778" y="118681"/>
                      <a:pt x="162496" y="92583"/>
                      <a:pt x="162496" y="59341"/>
                    </a:cubicBezTo>
                    <a:cubicBezTo>
                      <a:pt x="162496" y="26098"/>
                      <a:pt x="126873" y="0"/>
                      <a:pt x="81248" y="0"/>
                    </a:cubicBezTo>
                    <a:close/>
                    <a:moveTo>
                      <a:pt x="81248" y="95536"/>
                    </a:moveTo>
                    <a:cubicBezTo>
                      <a:pt x="49721" y="95536"/>
                      <a:pt x="23146" y="78962"/>
                      <a:pt x="23146" y="59436"/>
                    </a:cubicBezTo>
                    <a:cubicBezTo>
                      <a:pt x="23146" y="39815"/>
                      <a:pt x="49721" y="23336"/>
                      <a:pt x="81248" y="23336"/>
                    </a:cubicBezTo>
                    <a:cubicBezTo>
                      <a:pt x="112776" y="23336"/>
                      <a:pt x="139351" y="39910"/>
                      <a:pt x="139351" y="59436"/>
                    </a:cubicBezTo>
                    <a:cubicBezTo>
                      <a:pt x="139351" y="78962"/>
                      <a:pt x="112776" y="95536"/>
                      <a:pt x="81248" y="955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D4C4924A-CC78-455B-B89C-D9A9CF2C3FD6}"/>
                  </a:ext>
                </a:extLst>
              </p:cNvPr>
              <p:cNvSpPr/>
              <p:nvPr/>
            </p:nvSpPr>
            <p:spPr>
              <a:xfrm>
                <a:off x="1420972" y="1831074"/>
                <a:ext cx="181546" cy="137731"/>
              </a:xfrm>
              <a:custGeom>
                <a:avLst/>
                <a:gdLst>
                  <a:gd name="connsiteX0" fmla="*/ 90773 w 181546"/>
                  <a:gd name="connsiteY0" fmla="*/ 137731 h 137731"/>
                  <a:gd name="connsiteX1" fmla="*/ 0 w 181546"/>
                  <a:gd name="connsiteY1" fmla="*/ 68866 h 137731"/>
                  <a:gd name="connsiteX2" fmla="*/ 90773 w 181546"/>
                  <a:gd name="connsiteY2" fmla="*/ 0 h 137731"/>
                  <a:gd name="connsiteX3" fmla="*/ 181546 w 181546"/>
                  <a:gd name="connsiteY3" fmla="*/ 68866 h 137731"/>
                  <a:gd name="connsiteX4" fmla="*/ 90773 w 181546"/>
                  <a:gd name="connsiteY4" fmla="*/ 137731 h 137731"/>
                  <a:gd name="connsiteX5" fmla="*/ 90773 w 181546"/>
                  <a:gd name="connsiteY5" fmla="*/ 19050 h 137731"/>
                  <a:gd name="connsiteX6" fmla="*/ 19050 w 181546"/>
                  <a:gd name="connsiteY6" fmla="*/ 68866 h 137731"/>
                  <a:gd name="connsiteX7" fmla="*/ 90773 w 181546"/>
                  <a:gd name="connsiteY7" fmla="*/ 118681 h 137731"/>
                  <a:gd name="connsiteX8" fmla="*/ 162496 w 181546"/>
                  <a:gd name="connsiteY8" fmla="*/ 68866 h 137731"/>
                  <a:gd name="connsiteX9" fmla="*/ 90773 w 181546"/>
                  <a:gd name="connsiteY9" fmla="*/ 19050 h 137731"/>
                  <a:gd name="connsiteX10" fmla="*/ 90773 w 181546"/>
                  <a:gd name="connsiteY10" fmla="*/ 114586 h 137731"/>
                  <a:gd name="connsiteX11" fmla="*/ 23146 w 181546"/>
                  <a:gd name="connsiteY11" fmla="*/ 68961 h 137731"/>
                  <a:gd name="connsiteX12" fmla="*/ 90773 w 181546"/>
                  <a:gd name="connsiteY12" fmla="*/ 23336 h 137731"/>
                  <a:gd name="connsiteX13" fmla="*/ 158401 w 181546"/>
                  <a:gd name="connsiteY13" fmla="*/ 68961 h 137731"/>
                  <a:gd name="connsiteX14" fmla="*/ 90773 w 181546"/>
                  <a:gd name="connsiteY14" fmla="*/ 114586 h 137731"/>
                  <a:gd name="connsiteX15" fmla="*/ 90773 w 181546"/>
                  <a:gd name="connsiteY15" fmla="*/ 42291 h 137731"/>
                  <a:gd name="connsiteX16" fmla="*/ 42196 w 181546"/>
                  <a:gd name="connsiteY16" fmla="*/ 68866 h 137731"/>
                  <a:gd name="connsiteX17" fmla="*/ 90773 w 181546"/>
                  <a:gd name="connsiteY17" fmla="*/ 95440 h 137731"/>
                  <a:gd name="connsiteX18" fmla="*/ 139351 w 181546"/>
                  <a:gd name="connsiteY18" fmla="*/ 68866 h 137731"/>
                  <a:gd name="connsiteX19" fmla="*/ 90773 w 181546"/>
                  <a:gd name="connsiteY19" fmla="*/ 42291 h 13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546" h="137731">
                    <a:moveTo>
                      <a:pt x="90773" y="137731"/>
                    </a:moveTo>
                    <a:cubicBezTo>
                      <a:pt x="39815" y="137731"/>
                      <a:pt x="0" y="107442"/>
                      <a:pt x="0" y="68866"/>
                    </a:cubicBezTo>
                    <a:cubicBezTo>
                      <a:pt x="0" y="30290"/>
                      <a:pt x="39910" y="0"/>
                      <a:pt x="90773" y="0"/>
                    </a:cubicBezTo>
                    <a:cubicBezTo>
                      <a:pt x="141732" y="0"/>
                      <a:pt x="181546" y="30290"/>
                      <a:pt x="181546" y="68866"/>
                    </a:cubicBezTo>
                    <a:cubicBezTo>
                      <a:pt x="181546" y="107442"/>
                      <a:pt x="141732" y="137731"/>
                      <a:pt x="90773" y="137731"/>
                    </a:cubicBezTo>
                    <a:close/>
                    <a:moveTo>
                      <a:pt x="90773" y="19050"/>
                    </a:moveTo>
                    <a:cubicBezTo>
                      <a:pt x="50483" y="19050"/>
                      <a:pt x="19050" y="40957"/>
                      <a:pt x="19050" y="68866"/>
                    </a:cubicBezTo>
                    <a:cubicBezTo>
                      <a:pt x="19050" y="96774"/>
                      <a:pt x="50578" y="118681"/>
                      <a:pt x="90773" y="118681"/>
                    </a:cubicBezTo>
                    <a:cubicBezTo>
                      <a:pt x="130969" y="118681"/>
                      <a:pt x="162496" y="96774"/>
                      <a:pt x="162496" y="68866"/>
                    </a:cubicBezTo>
                    <a:cubicBezTo>
                      <a:pt x="162496" y="40957"/>
                      <a:pt x="130969" y="19050"/>
                      <a:pt x="90773" y="19050"/>
                    </a:cubicBezTo>
                    <a:close/>
                    <a:moveTo>
                      <a:pt x="90773" y="114586"/>
                    </a:moveTo>
                    <a:cubicBezTo>
                      <a:pt x="53531" y="114586"/>
                      <a:pt x="23146" y="94107"/>
                      <a:pt x="23146" y="68961"/>
                    </a:cubicBezTo>
                    <a:cubicBezTo>
                      <a:pt x="23146" y="43815"/>
                      <a:pt x="53435" y="23336"/>
                      <a:pt x="90773" y="23336"/>
                    </a:cubicBezTo>
                    <a:cubicBezTo>
                      <a:pt x="128016" y="23336"/>
                      <a:pt x="158401" y="43815"/>
                      <a:pt x="158401" y="68961"/>
                    </a:cubicBezTo>
                    <a:cubicBezTo>
                      <a:pt x="158401" y="94107"/>
                      <a:pt x="128016" y="114586"/>
                      <a:pt x="90773" y="114586"/>
                    </a:cubicBezTo>
                    <a:close/>
                    <a:moveTo>
                      <a:pt x="90773" y="42291"/>
                    </a:moveTo>
                    <a:cubicBezTo>
                      <a:pt x="62960" y="42291"/>
                      <a:pt x="42196" y="56293"/>
                      <a:pt x="42196" y="68866"/>
                    </a:cubicBezTo>
                    <a:cubicBezTo>
                      <a:pt x="42196" y="81439"/>
                      <a:pt x="62960" y="95440"/>
                      <a:pt x="90773" y="95440"/>
                    </a:cubicBezTo>
                    <a:cubicBezTo>
                      <a:pt x="118586" y="95440"/>
                      <a:pt x="139351" y="81439"/>
                      <a:pt x="139351" y="68866"/>
                    </a:cubicBezTo>
                    <a:cubicBezTo>
                      <a:pt x="139351" y="56293"/>
                      <a:pt x="118586" y="42291"/>
                      <a:pt x="90773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264571" y="2081009"/>
              <a:ext cx="98488" cy="98488"/>
              <a:chOff x="1264571" y="2081009"/>
              <a:chExt cx="98488" cy="98488"/>
            </a:xfrm>
            <a:grpFill/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11B9B414-77B6-469F-899F-C7FBBC3C1322}"/>
                  </a:ext>
                </a:extLst>
              </p:cNvPr>
              <p:cNvSpPr/>
              <p:nvPr/>
            </p:nvSpPr>
            <p:spPr>
              <a:xfrm>
                <a:off x="1274096" y="2090534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9 h 79438"/>
                  <a:gd name="connsiteX3" fmla="*/ 79438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9"/>
                      <a:pt x="39719" y="79439"/>
                    </a:cubicBezTo>
                    <a:cubicBezTo>
                      <a:pt x="61627" y="79439"/>
                      <a:pt x="79438" y="61627"/>
                      <a:pt x="79438" y="39719"/>
                    </a:cubicBezTo>
                    <a:cubicBezTo>
                      <a:pt x="79438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768"/>
                      <a:pt x="48863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33208FA1-C293-4F5C-B394-A906749E4C2D}"/>
                  </a:ext>
                </a:extLst>
              </p:cNvPr>
              <p:cNvSpPr/>
              <p:nvPr/>
            </p:nvSpPr>
            <p:spPr>
              <a:xfrm>
                <a:off x="1264571" y="2081009"/>
                <a:ext cx="98488" cy="98488"/>
              </a:xfrm>
              <a:custGeom>
                <a:avLst/>
                <a:gdLst>
                  <a:gd name="connsiteX0" fmla="*/ 49244 w 98488"/>
                  <a:gd name="connsiteY0" fmla="*/ 98489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8 w 98488"/>
                  <a:gd name="connsiteY3" fmla="*/ 49244 h 98488"/>
                  <a:gd name="connsiteX4" fmla="*/ 49244 w 98488"/>
                  <a:gd name="connsiteY4" fmla="*/ 98489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9 h 98488"/>
                  <a:gd name="connsiteX8" fmla="*/ 79438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9"/>
                    </a:moveTo>
                    <a:cubicBezTo>
                      <a:pt x="22098" y="98489"/>
                      <a:pt x="0" y="76391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0" y="0"/>
                      <a:pt x="98488" y="22098"/>
                      <a:pt x="98488" y="49244"/>
                    </a:cubicBezTo>
                    <a:cubicBezTo>
                      <a:pt x="98488" y="76391"/>
                      <a:pt x="76390" y="98489"/>
                      <a:pt x="49244" y="98489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9"/>
                      <a:pt x="49244" y="79439"/>
                    </a:cubicBezTo>
                    <a:cubicBezTo>
                      <a:pt x="65913" y="79439"/>
                      <a:pt x="79438" y="65913"/>
                      <a:pt x="79438" y="49244"/>
                    </a:cubicBezTo>
                    <a:cubicBezTo>
                      <a:pt x="79438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1" y="75248"/>
                      <a:pt x="23241" y="63627"/>
                      <a:pt x="23241" y="49244"/>
                    </a:cubicBezTo>
                    <a:cubicBezTo>
                      <a:pt x="23241" y="34862"/>
                      <a:pt x="34957" y="23241"/>
                      <a:pt x="49244" y="23241"/>
                    </a:cubicBezTo>
                    <a:cubicBezTo>
                      <a:pt x="63532" y="23241"/>
                      <a:pt x="75248" y="34862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150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68882" y="2117871"/>
              <a:ext cx="98488" cy="98488"/>
              <a:chOff x="1468882" y="2117871"/>
              <a:chExt cx="98488" cy="98488"/>
            </a:xfrm>
            <a:grpFill/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9B27A8BA-C75E-44EA-BAD2-13DDF4280D10}"/>
                  </a:ext>
                </a:extLst>
              </p:cNvPr>
              <p:cNvSpPr/>
              <p:nvPr/>
            </p:nvSpPr>
            <p:spPr>
              <a:xfrm>
                <a:off x="1478407" y="2127396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8 h 79438"/>
                  <a:gd name="connsiteX3" fmla="*/ 79439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8"/>
                      <a:pt x="39719" y="79438"/>
                    </a:cubicBezTo>
                    <a:cubicBezTo>
                      <a:pt x="61627" y="79438"/>
                      <a:pt x="79439" y="61627"/>
                      <a:pt x="79439" y="39719"/>
                    </a:cubicBezTo>
                    <a:cubicBezTo>
                      <a:pt x="79439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863"/>
                      <a:pt x="48768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D0BA67E7-7239-4ED1-A0F2-0413B0E023BC}"/>
                  </a:ext>
                </a:extLst>
              </p:cNvPr>
              <p:cNvSpPr/>
              <p:nvPr/>
            </p:nvSpPr>
            <p:spPr>
              <a:xfrm>
                <a:off x="1468882" y="2117871"/>
                <a:ext cx="98488" cy="98488"/>
              </a:xfrm>
              <a:custGeom>
                <a:avLst/>
                <a:gdLst>
                  <a:gd name="connsiteX0" fmla="*/ 49244 w 98488"/>
                  <a:gd name="connsiteY0" fmla="*/ 98488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9 w 98488"/>
                  <a:gd name="connsiteY3" fmla="*/ 49244 h 98488"/>
                  <a:gd name="connsiteX4" fmla="*/ 49244 w 98488"/>
                  <a:gd name="connsiteY4" fmla="*/ 98488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8 h 98488"/>
                  <a:gd name="connsiteX8" fmla="*/ 79439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8"/>
                    </a:moveTo>
                    <a:cubicBezTo>
                      <a:pt x="22098" y="98488"/>
                      <a:pt x="0" y="76390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1" y="0"/>
                      <a:pt x="98489" y="22098"/>
                      <a:pt x="98489" y="49244"/>
                    </a:cubicBezTo>
                    <a:cubicBezTo>
                      <a:pt x="98489" y="76390"/>
                      <a:pt x="76391" y="98488"/>
                      <a:pt x="49244" y="98488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8"/>
                      <a:pt x="49244" y="79438"/>
                    </a:cubicBezTo>
                    <a:cubicBezTo>
                      <a:pt x="65913" y="79438"/>
                      <a:pt x="79439" y="65913"/>
                      <a:pt x="79439" y="49244"/>
                    </a:cubicBezTo>
                    <a:cubicBezTo>
                      <a:pt x="79439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2" y="75248"/>
                      <a:pt x="23241" y="63532"/>
                      <a:pt x="23241" y="49244"/>
                    </a:cubicBezTo>
                    <a:cubicBezTo>
                      <a:pt x="23241" y="34957"/>
                      <a:pt x="34957" y="23241"/>
                      <a:pt x="49244" y="23241"/>
                    </a:cubicBezTo>
                    <a:cubicBezTo>
                      <a:pt x="63532" y="23241"/>
                      <a:pt x="75248" y="34861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054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8C71225-FC3A-443C-BDE2-D57B0786B892}"/>
              </a:ext>
            </a:extLst>
          </p:cNvPr>
          <p:cNvGrpSpPr/>
          <p:nvPr/>
        </p:nvGrpSpPr>
        <p:grpSpPr>
          <a:xfrm>
            <a:off x="5408785" y="2468716"/>
            <a:ext cx="408897" cy="408626"/>
            <a:chOff x="2300739" y="1110621"/>
            <a:chExt cx="1203884" cy="1203084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</p:grpSpPr>
        <p:grpSp>
          <p:nvGrpSpPr>
            <p:cNvPr id="13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300739" y="1110621"/>
              <a:ext cx="1203884" cy="1203084"/>
              <a:chOff x="2300739" y="1110621"/>
              <a:chExt cx="1203884" cy="1203084"/>
            </a:xfrm>
            <a:grpFill/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406B5240-234D-4118-8C74-E67C0A51BEB4}"/>
                  </a:ext>
                </a:extLst>
              </p:cNvPr>
              <p:cNvSpPr/>
              <p:nvPr/>
            </p:nvSpPr>
            <p:spPr>
              <a:xfrm>
                <a:off x="2310435" y="1120229"/>
                <a:ext cx="1184304" cy="1184046"/>
              </a:xfrm>
              <a:custGeom>
                <a:avLst/>
                <a:gdLst>
                  <a:gd name="connsiteX0" fmla="*/ 1102500 w 1184304"/>
                  <a:gd name="connsiteY0" fmla="*/ 290983 h 1184046"/>
                  <a:gd name="connsiteX1" fmla="*/ 1124693 w 1184304"/>
                  <a:gd name="connsiteY1" fmla="*/ 229546 h 1184046"/>
                  <a:gd name="connsiteX2" fmla="*/ 1122026 w 1184304"/>
                  <a:gd name="connsiteY2" fmla="*/ 217354 h 1184046"/>
                  <a:gd name="connsiteX3" fmla="*/ 967341 w 1184304"/>
                  <a:gd name="connsiteY3" fmla="*/ 62573 h 1184046"/>
                  <a:gd name="connsiteX4" fmla="*/ 955244 w 1184304"/>
                  <a:gd name="connsiteY4" fmla="*/ 59906 h 1184046"/>
                  <a:gd name="connsiteX5" fmla="*/ 893712 w 1184304"/>
                  <a:gd name="connsiteY5" fmla="*/ 82099 h 1184046"/>
                  <a:gd name="connsiteX6" fmla="*/ 609010 w 1184304"/>
                  <a:gd name="connsiteY6" fmla="*/ 184 h 1184046"/>
                  <a:gd name="connsiteX7" fmla="*/ 174003 w 1184304"/>
                  <a:gd name="connsiteY7" fmla="*/ 173920 h 1184046"/>
                  <a:gd name="connsiteX8" fmla="*/ 162383 w 1184304"/>
                  <a:gd name="connsiteY8" fmla="*/ 185922 h 1184046"/>
                  <a:gd name="connsiteX9" fmla="*/ 162383 w 1184304"/>
                  <a:gd name="connsiteY9" fmla="*/ 185922 h 1184046"/>
                  <a:gd name="connsiteX10" fmla="*/ 174575 w 1184304"/>
                  <a:gd name="connsiteY10" fmla="*/ 1010311 h 1184046"/>
                  <a:gd name="connsiteX11" fmla="*/ 176670 w 1184304"/>
                  <a:gd name="connsiteY11" fmla="*/ 1012406 h 1184046"/>
                  <a:gd name="connsiteX12" fmla="*/ 288589 w 1184304"/>
                  <a:gd name="connsiteY12" fmla="*/ 1099369 h 1184046"/>
                  <a:gd name="connsiteX13" fmla="*/ 288684 w 1184304"/>
                  <a:gd name="connsiteY13" fmla="*/ 1099369 h 1184046"/>
                  <a:gd name="connsiteX14" fmla="*/ 593008 w 1184304"/>
                  <a:gd name="connsiteY14" fmla="*/ 1184047 h 1184046"/>
                  <a:gd name="connsiteX15" fmla="*/ 1011441 w 1184304"/>
                  <a:gd name="connsiteY15" fmla="*/ 1010311 h 1184046"/>
                  <a:gd name="connsiteX16" fmla="*/ 1102500 w 1184304"/>
                  <a:gd name="connsiteY16" fmla="*/ 290983 h 1184046"/>
                  <a:gd name="connsiteX17" fmla="*/ 956006 w 1184304"/>
                  <a:gd name="connsiteY17" fmla="*/ 84290 h 1184046"/>
                  <a:gd name="connsiteX18" fmla="*/ 1100309 w 1184304"/>
                  <a:gd name="connsiteY18" fmla="*/ 228594 h 1184046"/>
                  <a:gd name="connsiteX19" fmla="*/ 1086879 w 1184304"/>
                  <a:gd name="connsiteY19" fmla="*/ 265932 h 1184046"/>
                  <a:gd name="connsiteX20" fmla="*/ 1011251 w 1184304"/>
                  <a:gd name="connsiteY20" fmla="*/ 173349 h 1184046"/>
                  <a:gd name="connsiteX21" fmla="*/ 918573 w 1184304"/>
                  <a:gd name="connsiteY21" fmla="*/ 97816 h 1184046"/>
                  <a:gd name="connsiteX22" fmla="*/ 956006 w 1184304"/>
                  <a:gd name="connsiteY22" fmla="*/ 84290 h 1184046"/>
                  <a:gd name="connsiteX23" fmla="*/ 212198 w 1184304"/>
                  <a:gd name="connsiteY23" fmla="*/ 169539 h 1184046"/>
                  <a:gd name="connsiteX24" fmla="*/ 225248 w 1184304"/>
                  <a:gd name="connsiteY24" fmla="*/ 158299 h 1184046"/>
                  <a:gd name="connsiteX25" fmla="*/ 233439 w 1184304"/>
                  <a:gd name="connsiteY25" fmla="*/ 151251 h 1184046"/>
                  <a:gd name="connsiteX26" fmla="*/ 247346 w 1184304"/>
                  <a:gd name="connsiteY26" fmla="*/ 140392 h 1184046"/>
                  <a:gd name="connsiteX27" fmla="*/ 255442 w 1184304"/>
                  <a:gd name="connsiteY27" fmla="*/ 134106 h 1184046"/>
                  <a:gd name="connsiteX28" fmla="*/ 270587 w 1184304"/>
                  <a:gd name="connsiteY28" fmla="*/ 123438 h 1184046"/>
                  <a:gd name="connsiteX29" fmla="*/ 278111 w 1184304"/>
                  <a:gd name="connsiteY29" fmla="*/ 118199 h 1184046"/>
                  <a:gd name="connsiteX30" fmla="*/ 295352 w 1184304"/>
                  <a:gd name="connsiteY30" fmla="*/ 107245 h 1184046"/>
                  <a:gd name="connsiteX31" fmla="*/ 301448 w 1184304"/>
                  <a:gd name="connsiteY31" fmla="*/ 103435 h 1184046"/>
                  <a:gd name="connsiteX32" fmla="*/ 325070 w 1184304"/>
                  <a:gd name="connsiteY32" fmla="*/ 90005 h 1184046"/>
                  <a:gd name="connsiteX33" fmla="*/ 325451 w 1184304"/>
                  <a:gd name="connsiteY33" fmla="*/ 89815 h 1184046"/>
                  <a:gd name="connsiteX34" fmla="*/ 350120 w 1184304"/>
                  <a:gd name="connsiteY34" fmla="*/ 77432 h 1184046"/>
                  <a:gd name="connsiteX35" fmla="*/ 354502 w 1184304"/>
                  <a:gd name="connsiteY35" fmla="*/ 75432 h 1184046"/>
                  <a:gd name="connsiteX36" fmla="*/ 375171 w 1184304"/>
                  <a:gd name="connsiteY36" fmla="*/ 66288 h 1184046"/>
                  <a:gd name="connsiteX37" fmla="*/ 384506 w 1184304"/>
                  <a:gd name="connsiteY37" fmla="*/ 62668 h 1184046"/>
                  <a:gd name="connsiteX38" fmla="*/ 400794 w 1184304"/>
                  <a:gd name="connsiteY38" fmla="*/ 56382 h 1184046"/>
                  <a:gd name="connsiteX39" fmla="*/ 411652 w 1184304"/>
                  <a:gd name="connsiteY39" fmla="*/ 52762 h 1184046"/>
                  <a:gd name="connsiteX40" fmla="*/ 426797 w 1184304"/>
                  <a:gd name="connsiteY40" fmla="*/ 47809 h 1184046"/>
                  <a:gd name="connsiteX41" fmla="*/ 438512 w 1184304"/>
                  <a:gd name="connsiteY41" fmla="*/ 44571 h 1184046"/>
                  <a:gd name="connsiteX42" fmla="*/ 453276 w 1184304"/>
                  <a:gd name="connsiteY42" fmla="*/ 40475 h 1184046"/>
                  <a:gd name="connsiteX43" fmla="*/ 465849 w 1184304"/>
                  <a:gd name="connsiteY43" fmla="*/ 37618 h 1184046"/>
                  <a:gd name="connsiteX44" fmla="*/ 480232 w 1184304"/>
                  <a:gd name="connsiteY44" fmla="*/ 34379 h 1184046"/>
                  <a:gd name="connsiteX45" fmla="*/ 493281 w 1184304"/>
                  <a:gd name="connsiteY45" fmla="*/ 32093 h 1184046"/>
                  <a:gd name="connsiteX46" fmla="*/ 507474 w 1184304"/>
                  <a:gd name="connsiteY46" fmla="*/ 29617 h 1184046"/>
                  <a:gd name="connsiteX47" fmla="*/ 520808 w 1184304"/>
                  <a:gd name="connsiteY47" fmla="*/ 27902 h 1184046"/>
                  <a:gd name="connsiteX48" fmla="*/ 535096 w 1184304"/>
                  <a:gd name="connsiteY48" fmla="*/ 26188 h 1184046"/>
                  <a:gd name="connsiteX49" fmla="*/ 548621 w 1184304"/>
                  <a:gd name="connsiteY49" fmla="*/ 25140 h 1184046"/>
                  <a:gd name="connsiteX50" fmla="*/ 563004 w 1184304"/>
                  <a:gd name="connsiteY50" fmla="*/ 24092 h 1184046"/>
                  <a:gd name="connsiteX51" fmla="*/ 576816 w 1184304"/>
                  <a:gd name="connsiteY51" fmla="*/ 23711 h 1184046"/>
                  <a:gd name="connsiteX52" fmla="*/ 589293 w 1184304"/>
                  <a:gd name="connsiteY52" fmla="*/ 23425 h 1184046"/>
                  <a:gd name="connsiteX53" fmla="*/ 282112 w 1184304"/>
                  <a:gd name="connsiteY53" fmla="*/ 199543 h 1184046"/>
                  <a:gd name="connsiteX54" fmla="*/ 192958 w 1184304"/>
                  <a:gd name="connsiteY54" fmla="*/ 188208 h 1184046"/>
                  <a:gd name="connsiteX55" fmla="*/ 204102 w 1184304"/>
                  <a:gd name="connsiteY55" fmla="*/ 177540 h 1184046"/>
                  <a:gd name="connsiteX56" fmla="*/ 212198 w 1184304"/>
                  <a:gd name="connsiteY56" fmla="*/ 169539 h 1184046"/>
                  <a:gd name="connsiteX57" fmla="*/ 291161 w 1184304"/>
                  <a:gd name="connsiteY57" fmla="*/ 1073461 h 1184046"/>
                  <a:gd name="connsiteX58" fmla="*/ 277921 w 1184304"/>
                  <a:gd name="connsiteY58" fmla="*/ 1064984 h 1184046"/>
                  <a:gd name="connsiteX59" fmla="*/ 269729 w 1184304"/>
                  <a:gd name="connsiteY59" fmla="*/ 1059555 h 1184046"/>
                  <a:gd name="connsiteX60" fmla="*/ 245060 w 1184304"/>
                  <a:gd name="connsiteY60" fmla="*/ 1041553 h 1184046"/>
                  <a:gd name="connsiteX61" fmla="*/ 244012 w 1184304"/>
                  <a:gd name="connsiteY61" fmla="*/ 1040791 h 1184046"/>
                  <a:gd name="connsiteX62" fmla="*/ 219723 w 1184304"/>
                  <a:gd name="connsiteY62" fmla="*/ 1020693 h 1184046"/>
                  <a:gd name="connsiteX63" fmla="*/ 212103 w 1184304"/>
                  <a:gd name="connsiteY63" fmla="*/ 1013835 h 1184046"/>
                  <a:gd name="connsiteX64" fmla="*/ 200673 w 1184304"/>
                  <a:gd name="connsiteY64" fmla="*/ 1003167 h 1184046"/>
                  <a:gd name="connsiteX65" fmla="*/ 281159 w 1184304"/>
                  <a:gd name="connsiteY65" fmla="*/ 1004500 h 1184046"/>
                  <a:gd name="connsiteX66" fmla="*/ 291161 w 1184304"/>
                  <a:gd name="connsiteY66" fmla="*/ 1073461 h 1184046"/>
                  <a:gd name="connsiteX67" fmla="*/ 994773 w 1184304"/>
                  <a:gd name="connsiteY67" fmla="*/ 993832 h 1184046"/>
                  <a:gd name="connsiteX68" fmla="*/ 310878 w 1184304"/>
                  <a:gd name="connsiteY68" fmla="*/ 1085368 h 1184046"/>
                  <a:gd name="connsiteX69" fmla="*/ 297638 w 1184304"/>
                  <a:gd name="connsiteY69" fmla="*/ 988117 h 1184046"/>
                  <a:gd name="connsiteX70" fmla="*/ 184290 w 1184304"/>
                  <a:gd name="connsiteY70" fmla="*/ 986974 h 1184046"/>
                  <a:gd name="connsiteX71" fmla="*/ 174575 w 1184304"/>
                  <a:gd name="connsiteY71" fmla="*/ 206782 h 1184046"/>
                  <a:gd name="connsiteX72" fmla="*/ 281826 w 1184304"/>
                  <a:gd name="connsiteY72" fmla="*/ 222498 h 1184046"/>
                  <a:gd name="connsiteX73" fmla="*/ 615106 w 1184304"/>
                  <a:gd name="connsiteY73" fmla="*/ 23711 h 1184046"/>
                  <a:gd name="connsiteX74" fmla="*/ 994773 w 1184304"/>
                  <a:gd name="connsiteY74" fmla="*/ 189732 h 1184046"/>
                  <a:gd name="connsiteX75" fmla="*/ 994773 w 1184304"/>
                  <a:gd name="connsiteY75" fmla="*/ 993832 h 118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184304" h="1184046">
                    <a:moveTo>
                      <a:pt x="1102500" y="290983"/>
                    </a:moveTo>
                    <a:lnTo>
                      <a:pt x="1124693" y="229546"/>
                    </a:lnTo>
                    <a:cubicBezTo>
                      <a:pt x="1126217" y="225355"/>
                      <a:pt x="1125170" y="220593"/>
                      <a:pt x="1122026" y="217354"/>
                    </a:cubicBezTo>
                    <a:lnTo>
                      <a:pt x="967341" y="62573"/>
                    </a:lnTo>
                    <a:cubicBezTo>
                      <a:pt x="964197" y="59430"/>
                      <a:pt x="959435" y="58287"/>
                      <a:pt x="955244" y="59906"/>
                    </a:cubicBezTo>
                    <a:lnTo>
                      <a:pt x="893712" y="82099"/>
                    </a:lnTo>
                    <a:cubicBezTo>
                      <a:pt x="808082" y="31426"/>
                      <a:pt x="710547" y="2851"/>
                      <a:pt x="609010" y="184"/>
                    </a:cubicBezTo>
                    <a:cubicBezTo>
                      <a:pt x="444418" y="-3816"/>
                      <a:pt x="290589" y="57430"/>
                      <a:pt x="174003" y="173920"/>
                    </a:cubicBezTo>
                    <a:cubicBezTo>
                      <a:pt x="170098" y="177826"/>
                      <a:pt x="166193" y="181826"/>
                      <a:pt x="162383" y="185922"/>
                    </a:cubicBezTo>
                    <a:cubicBezTo>
                      <a:pt x="162383" y="185922"/>
                      <a:pt x="162383" y="185922"/>
                      <a:pt x="162383" y="185922"/>
                    </a:cubicBezTo>
                    <a:cubicBezTo>
                      <a:pt x="-58788" y="420237"/>
                      <a:pt x="-53359" y="782282"/>
                      <a:pt x="174575" y="1010311"/>
                    </a:cubicBezTo>
                    <a:lnTo>
                      <a:pt x="176670" y="1012406"/>
                    </a:lnTo>
                    <a:cubicBezTo>
                      <a:pt x="210389" y="1045839"/>
                      <a:pt x="248108" y="1075081"/>
                      <a:pt x="288589" y="1099369"/>
                    </a:cubicBezTo>
                    <a:cubicBezTo>
                      <a:pt x="288589" y="1099369"/>
                      <a:pt x="288589" y="1099369"/>
                      <a:pt x="288684" y="1099369"/>
                    </a:cubicBezTo>
                    <a:cubicBezTo>
                      <a:pt x="383363" y="1156234"/>
                      <a:pt x="488519" y="1184047"/>
                      <a:pt x="593008" y="1184047"/>
                    </a:cubicBezTo>
                    <a:cubicBezTo>
                      <a:pt x="745789" y="1184047"/>
                      <a:pt x="897046" y="1124706"/>
                      <a:pt x="1011441" y="1010311"/>
                    </a:cubicBezTo>
                    <a:cubicBezTo>
                      <a:pt x="1205942" y="815620"/>
                      <a:pt x="1236326" y="517868"/>
                      <a:pt x="1102500" y="290983"/>
                    </a:cubicBezTo>
                    <a:close/>
                    <a:moveTo>
                      <a:pt x="956006" y="84290"/>
                    </a:moveTo>
                    <a:lnTo>
                      <a:pt x="1100309" y="228594"/>
                    </a:lnTo>
                    <a:lnTo>
                      <a:pt x="1086879" y="265932"/>
                    </a:lnTo>
                    <a:cubicBezTo>
                      <a:pt x="1065258" y="233166"/>
                      <a:pt x="1040016" y="202114"/>
                      <a:pt x="1011251" y="173349"/>
                    </a:cubicBezTo>
                    <a:cubicBezTo>
                      <a:pt x="982676" y="144774"/>
                      <a:pt x="951624" y="119628"/>
                      <a:pt x="918573" y="97816"/>
                    </a:cubicBezTo>
                    <a:lnTo>
                      <a:pt x="956006" y="84290"/>
                    </a:lnTo>
                    <a:close/>
                    <a:moveTo>
                      <a:pt x="212198" y="169539"/>
                    </a:moveTo>
                    <a:cubicBezTo>
                      <a:pt x="216485" y="165634"/>
                      <a:pt x="220866" y="162014"/>
                      <a:pt x="225248" y="158299"/>
                    </a:cubicBezTo>
                    <a:cubicBezTo>
                      <a:pt x="228010" y="156013"/>
                      <a:pt x="230677" y="153537"/>
                      <a:pt x="233439" y="151251"/>
                    </a:cubicBezTo>
                    <a:cubicBezTo>
                      <a:pt x="238011" y="147536"/>
                      <a:pt x="242678" y="144012"/>
                      <a:pt x="247346" y="140392"/>
                    </a:cubicBezTo>
                    <a:cubicBezTo>
                      <a:pt x="250108" y="138297"/>
                      <a:pt x="252680" y="136106"/>
                      <a:pt x="255442" y="134106"/>
                    </a:cubicBezTo>
                    <a:cubicBezTo>
                      <a:pt x="260395" y="130391"/>
                      <a:pt x="265538" y="126962"/>
                      <a:pt x="270587" y="123438"/>
                    </a:cubicBezTo>
                    <a:cubicBezTo>
                      <a:pt x="273063" y="121723"/>
                      <a:pt x="275540" y="119914"/>
                      <a:pt x="278111" y="118199"/>
                    </a:cubicBezTo>
                    <a:cubicBezTo>
                      <a:pt x="283826" y="114389"/>
                      <a:pt x="289541" y="110865"/>
                      <a:pt x="295352" y="107245"/>
                    </a:cubicBezTo>
                    <a:cubicBezTo>
                      <a:pt x="297352" y="106007"/>
                      <a:pt x="299352" y="104674"/>
                      <a:pt x="301448" y="103435"/>
                    </a:cubicBezTo>
                    <a:cubicBezTo>
                      <a:pt x="309258" y="98768"/>
                      <a:pt x="317069" y="94291"/>
                      <a:pt x="325070" y="90005"/>
                    </a:cubicBezTo>
                    <a:cubicBezTo>
                      <a:pt x="325165" y="89910"/>
                      <a:pt x="325260" y="89910"/>
                      <a:pt x="325451" y="89815"/>
                    </a:cubicBezTo>
                    <a:cubicBezTo>
                      <a:pt x="333547" y="85433"/>
                      <a:pt x="341738" y="81337"/>
                      <a:pt x="350120" y="77432"/>
                    </a:cubicBezTo>
                    <a:cubicBezTo>
                      <a:pt x="351549" y="76765"/>
                      <a:pt x="353073" y="76194"/>
                      <a:pt x="354502" y="75432"/>
                    </a:cubicBezTo>
                    <a:cubicBezTo>
                      <a:pt x="361360" y="72289"/>
                      <a:pt x="368218" y="69145"/>
                      <a:pt x="375171" y="66288"/>
                    </a:cubicBezTo>
                    <a:cubicBezTo>
                      <a:pt x="378219" y="65050"/>
                      <a:pt x="381362" y="63907"/>
                      <a:pt x="384506" y="62668"/>
                    </a:cubicBezTo>
                    <a:cubicBezTo>
                      <a:pt x="389935" y="60573"/>
                      <a:pt x="395269" y="58382"/>
                      <a:pt x="400794" y="56382"/>
                    </a:cubicBezTo>
                    <a:cubicBezTo>
                      <a:pt x="404413" y="55048"/>
                      <a:pt x="408032" y="54001"/>
                      <a:pt x="411652" y="52762"/>
                    </a:cubicBezTo>
                    <a:cubicBezTo>
                      <a:pt x="416700" y="51048"/>
                      <a:pt x="421749" y="49333"/>
                      <a:pt x="426797" y="47809"/>
                    </a:cubicBezTo>
                    <a:cubicBezTo>
                      <a:pt x="430702" y="46666"/>
                      <a:pt x="434607" y="45619"/>
                      <a:pt x="438512" y="44571"/>
                    </a:cubicBezTo>
                    <a:cubicBezTo>
                      <a:pt x="443465" y="43237"/>
                      <a:pt x="448323" y="41713"/>
                      <a:pt x="453276" y="40475"/>
                    </a:cubicBezTo>
                    <a:cubicBezTo>
                      <a:pt x="457467" y="39427"/>
                      <a:pt x="461658" y="38570"/>
                      <a:pt x="465849" y="37618"/>
                    </a:cubicBezTo>
                    <a:cubicBezTo>
                      <a:pt x="470612" y="36570"/>
                      <a:pt x="475374" y="35332"/>
                      <a:pt x="480232" y="34379"/>
                    </a:cubicBezTo>
                    <a:cubicBezTo>
                      <a:pt x="484518" y="33522"/>
                      <a:pt x="488900" y="32855"/>
                      <a:pt x="493281" y="32093"/>
                    </a:cubicBezTo>
                    <a:cubicBezTo>
                      <a:pt x="498044" y="31236"/>
                      <a:pt x="502711" y="30379"/>
                      <a:pt x="507474" y="29617"/>
                    </a:cubicBezTo>
                    <a:cubicBezTo>
                      <a:pt x="511855" y="28950"/>
                      <a:pt x="516332" y="28474"/>
                      <a:pt x="520808" y="27902"/>
                    </a:cubicBezTo>
                    <a:cubicBezTo>
                      <a:pt x="525571" y="27331"/>
                      <a:pt x="530333" y="26664"/>
                      <a:pt x="535096" y="26188"/>
                    </a:cubicBezTo>
                    <a:cubicBezTo>
                      <a:pt x="539573" y="25711"/>
                      <a:pt x="544145" y="25426"/>
                      <a:pt x="548621" y="25140"/>
                    </a:cubicBezTo>
                    <a:cubicBezTo>
                      <a:pt x="553384" y="24759"/>
                      <a:pt x="558146" y="24378"/>
                      <a:pt x="563004" y="24092"/>
                    </a:cubicBezTo>
                    <a:cubicBezTo>
                      <a:pt x="567576" y="23902"/>
                      <a:pt x="572244" y="23806"/>
                      <a:pt x="576816" y="23711"/>
                    </a:cubicBezTo>
                    <a:cubicBezTo>
                      <a:pt x="581007" y="23616"/>
                      <a:pt x="585102" y="23425"/>
                      <a:pt x="589293" y="23425"/>
                    </a:cubicBezTo>
                    <a:cubicBezTo>
                      <a:pt x="525476" y="132487"/>
                      <a:pt x="409557" y="199543"/>
                      <a:pt x="282112" y="199543"/>
                    </a:cubicBezTo>
                    <a:cubicBezTo>
                      <a:pt x="251918" y="199543"/>
                      <a:pt x="222009" y="195733"/>
                      <a:pt x="192958" y="188208"/>
                    </a:cubicBezTo>
                    <a:cubicBezTo>
                      <a:pt x="196673" y="184588"/>
                      <a:pt x="200387" y="181064"/>
                      <a:pt x="204102" y="177540"/>
                    </a:cubicBezTo>
                    <a:cubicBezTo>
                      <a:pt x="206674" y="174778"/>
                      <a:pt x="209341" y="172015"/>
                      <a:pt x="212198" y="169539"/>
                    </a:cubicBezTo>
                    <a:close/>
                    <a:moveTo>
                      <a:pt x="291161" y="1073461"/>
                    </a:moveTo>
                    <a:cubicBezTo>
                      <a:pt x="286779" y="1070699"/>
                      <a:pt x="282303" y="1067937"/>
                      <a:pt x="277921" y="1064984"/>
                    </a:cubicBezTo>
                    <a:cubicBezTo>
                      <a:pt x="275159" y="1063174"/>
                      <a:pt x="272396" y="1061460"/>
                      <a:pt x="269729" y="1059555"/>
                    </a:cubicBezTo>
                    <a:cubicBezTo>
                      <a:pt x="261348" y="1053745"/>
                      <a:pt x="253156" y="1047744"/>
                      <a:pt x="245060" y="1041553"/>
                    </a:cubicBezTo>
                    <a:cubicBezTo>
                      <a:pt x="244774" y="1041267"/>
                      <a:pt x="244393" y="1041076"/>
                      <a:pt x="244012" y="1040791"/>
                    </a:cubicBezTo>
                    <a:cubicBezTo>
                      <a:pt x="235725" y="1034314"/>
                      <a:pt x="227629" y="1027646"/>
                      <a:pt x="219723" y="1020693"/>
                    </a:cubicBezTo>
                    <a:cubicBezTo>
                      <a:pt x="217151" y="1018407"/>
                      <a:pt x="214675" y="1016121"/>
                      <a:pt x="212103" y="1013835"/>
                    </a:cubicBezTo>
                    <a:cubicBezTo>
                      <a:pt x="208293" y="1010311"/>
                      <a:pt x="204483" y="1006786"/>
                      <a:pt x="200673" y="1003167"/>
                    </a:cubicBezTo>
                    <a:cubicBezTo>
                      <a:pt x="223343" y="981926"/>
                      <a:pt x="259061" y="982307"/>
                      <a:pt x="281159" y="1004500"/>
                    </a:cubicBezTo>
                    <a:cubicBezTo>
                      <a:pt x="299828" y="1023169"/>
                      <a:pt x="303448" y="1051268"/>
                      <a:pt x="291161" y="1073461"/>
                    </a:cubicBezTo>
                    <a:close/>
                    <a:moveTo>
                      <a:pt x="994773" y="993832"/>
                    </a:moveTo>
                    <a:cubicBezTo>
                      <a:pt x="812655" y="1175950"/>
                      <a:pt x="533096" y="1212812"/>
                      <a:pt x="310878" y="1085368"/>
                    </a:cubicBezTo>
                    <a:cubicBezTo>
                      <a:pt x="328594" y="1054126"/>
                      <a:pt x="323927" y="1014406"/>
                      <a:pt x="297638" y="988117"/>
                    </a:cubicBezTo>
                    <a:cubicBezTo>
                      <a:pt x="266491" y="956971"/>
                      <a:pt x="216104" y="956590"/>
                      <a:pt x="184290" y="986974"/>
                    </a:cubicBezTo>
                    <a:cubicBezTo>
                      <a:pt x="-26593" y="769233"/>
                      <a:pt x="-31070" y="429762"/>
                      <a:pt x="174575" y="206782"/>
                    </a:cubicBezTo>
                    <a:cubicBezTo>
                      <a:pt x="209341" y="217069"/>
                      <a:pt x="245345" y="222498"/>
                      <a:pt x="281826" y="222498"/>
                    </a:cubicBezTo>
                    <a:cubicBezTo>
                      <a:pt x="421749" y="222498"/>
                      <a:pt x="548717" y="146488"/>
                      <a:pt x="615106" y="23711"/>
                    </a:cubicBezTo>
                    <a:cubicBezTo>
                      <a:pt x="758457" y="29331"/>
                      <a:pt x="893046" y="88005"/>
                      <a:pt x="994773" y="189732"/>
                    </a:cubicBezTo>
                    <a:cubicBezTo>
                      <a:pt x="1216515" y="411474"/>
                      <a:pt x="1216515" y="772186"/>
                      <a:pt x="994773" y="9938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20678702-2553-4CD2-8645-963AE7C44EB6}"/>
                  </a:ext>
                </a:extLst>
              </p:cNvPr>
              <p:cNvSpPr/>
              <p:nvPr/>
            </p:nvSpPr>
            <p:spPr>
              <a:xfrm>
                <a:off x="2300739" y="1110621"/>
                <a:ext cx="1203884" cy="1203084"/>
              </a:xfrm>
              <a:custGeom>
                <a:avLst/>
                <a:gdLst>
                  <a:gd name="connsiteX0" fmla="*/ 602513 w 1203884"/>
                  <a:gd name="connsiteY0" fmla="*/ 1203085 h 1203084"/>
                  <a:gd name="connsiteX1" fmla="*/ 294475 w 1203884"/>
                  <a:gd name="connsiteY1" fmla="*/ 1117741 h 1203084"/>
                  <a:gd name="connsiteX2" fmla="*/ 294189 w 1203884"/>
                  <a:gd name="connsiteY2" fmla="*/ 1117645 h 1203084"/>
                  <a:gd name="connsiteX3" fmla="*/ 292856 w 1203884"/>
                  <a:gd name="connsiteY3" fmla="*/ 1116788 h 1203084"/>
                  <a:gd name="connsiteX4" fmla="*/ 179508 w 1203884"/>
                  <a:gd name="connsiteY4" fmla="*/ 1028682 h 1203084"/>
                  <a:gd name="connsiteX5" fmla="*/ 177413 w 1203884"/>
                  <a:gd name="connsiteY5" fmla="*/ 1026586 h 1203084"/>
                  <a:gd name="connsiteX6" fmla="*/ 163506 w 1203884"/>
                  <a:gd name="connsiteY6" fmla="*/ 190482 h 1203084"/>
                  <a:gd name="connsiteX7" fmla="*/ 163601 w 1203884"/>
                  <a:gd name="connsiteY7" fmla="*/ 190291 h 1203084"/>
                  <a:gd name="connsiteX8" fmla="*/ 165221 w 1203884"/>
                  <a:gd name="connsiteY8" fmla="*/ 188672 h 1203084"/>
                  <a:gd name="connsiteX9" fmla="*/ 176841 w 1203884"/>
                  <a:gd name="connsiteY9" fmla="*/ 176766 h 1203084"/>
                  <a:gd name="connsiteX10" fmla="*/ 618801 w 1203884"/>
                  <a:gd name="connsiteY10" fmla="*/ 172 h 1203084"/>
                  <a:gd name="connsiteX11" fmla="*/ 904265 w 1203884"/>
                  <a:gd name="connsiteY11" fmla="*/ 81135 h 1203084"/>
                  <a:gd name="connsiteX12" fmla="*/ 961606 w 1203884"/>
                  <a:gd name="connsiteY12" fmla="*/ 60466 h 1203084"/>
                  <a:gd name="connsiteX13" fmla="*/ 983704 w 1203884"/>
                  <a:gd name="connsiteY13" fmla="*/ 65419 h 1203084"/>
                  <a:gd name="connsiteX14" fmla="*/ 1138390 w 1203884"/>
                  <a:gd name="connsiteY14" fmla="*/ 220105 h 1203084"/>
                  <a:gd name="connsiteX15" fmla="*/ 1143343 w 1203884"/>
                  <a:gd name="connsiteY15" fmla="*/ 242203 h 1203084"/>
                  <a:gd name="connsiteX16" fmla="*/ 1122674 w 1203884"/>
                  <a:gd name="connsiteY16" fmla="*/ 299448 h 1203084"/>
                  <a:gd name="connsiteX17" fmla="*/ 1027710 w 1203884"/>
                  <a:gd name="connsiteY17" fmla="*/ 1026396 h 1203084"/>
                  <a:gd name="connsiteX18" fmla="*/ 602513 w 1203884"/>
                  <a:gd name="connsiteY18" fmla="*/ 1203085 h 1203084"/>
                  <a:gd name="connsiteX19" fmla="*/ 303047 w 1203884"/>
                  <a:gd name="connsiteY19" fmla="*/ 1100786 h 1203084"/>
                  <a:gd name="connsiteX20" fmla="*/ 602513 w 1203884"/>
                  <a:gd name="connsiteY20" fmla="*/ 1184130 h 1203084"/>
                  <a:gd name="connsiteX21" fmla="*/ 1014184 w 1203884"/>
                  <a:gd name="connsiteY21" fmla="*/ 1013251 h 1203084"/>
                  <a:gd name="connsiteX22" fmla="*/ 1104005 w 1203884"/>
                  <a:gd name="connsiteY22" fmla="*/ 305544 h 1203084"/>
                  <a:gd name="connsiteX23" fmla="*/ 1101719 w 1203884"/>
                  <a:gd name="connsiteY23" fmla="*/ 301734 h 1203084"/>
                  <a:gd name="connsiteX24" fmla="*/ 1125341 w 1203884"/>
                  <a:gd name="connsiteY24" fmla="*/ 236107 h 1203084"/>
                  <a:gd name="connsiteX25" fmla="*/ 1124864 w 1203884"/>
                  <a:gd name="connsiteY25" fmla="*/ 233916 h 1203084"/>
                  <a:gd name="connsiteX26" fmla="*/ 970083 w 1203884"/>
                  <a:gd name="connsiteY26" fmla="*/ 79135 h 1203084"/>
                  <a:gd name="connsiteX27" fmla="*/ 967893 w 1203884"/>
                  <a:gd name="connsiteY27" fmla="*/ 78658 h 1203084"/>
                  <a:gd name="connsiteX28" fmla="*/ 902170 w 1203884"/>
                  <a:gd name="connsiteY28" fmla="*/ 102376 h 1203084"/>
                  <a:gd name="connsiteX29" fmla="*/ 898265 w 1203884"/>
                  <a:gd name="connsiteY29" fmla="*/ 100090 h 1203084"/>
                  <a:gd name="connsiteX30" fmla="*/ 618134 w 1203884"/>
                  <a:gd name="connsiteY30" fmla="*/ 19508 h 1203084"/>
                  <a:gd name="connsiteX31" fmla="*/ 190081 w 1203884"/>
                  <a:gd name="connsiteY31" fmla="*/ 190482 h 1203084"/>
                  <a:gd name="connsiteX32" fmla="*/ 180080 w 1203884"/>
                  <a:gd name="connsiteY32" fmla="*/ 200674 h 1203084"/>
                  <a:gd name="connsiteX33" fmla="*/ 180080 w 1203884"/>
                  <a:gd name="connsiteY33" fmla="*/ 200674 h 1203084"/>
                  <a:gd name="connsiteX34" fmla="*/ 178651 w 1203884"/>
                  <a:gd name="connsiteY34" fmla="*/ 202198 h 1203084"/>
                  <a:gd name="connsiteX35" fmla="*/ 190652 w 1203884"/>
                  <a:gd name="connsiteY35" fmla="*/ 1013347 h 1203084"/>
                  <a:gd name="connsiteX36" fmla="*/ 192748 w 1203884"/>
                  <a:gd name="connsiteY36" fmla="*/ 1015442 h 1203084"/>
                  <a:gd name="connsiteX37" fmla="*/ 303047 w 1203884"/>
                  <a:gd name="connsiteY37" fmla="*/ 1100786 h 1203084"/>
                  <a:gd name="connsiteX38" fmla="*/ 303047 w 1203884"/>
                  <a:gd name="connsiteY38" fmla="*/ 1100786 h 1203084"/>
                  <a:gd name="connsiteX39" fmla="*/ 601942 w 1203884"/>
                  <a:gd name="connsiteY39" fmla="*/ 1179367 h 1203084"/>
                  <a:gd name="connsiteX40" fmla="*/ 315811 w 1203884"/>
                  <a:gd name="connsiteY40" fmla="*/ 1103358 h 1203084"/>
                  <a:gd name="connsiteX41" fmla="*/ 307619 w 1203884"/>
                  <a:gd name="connsiteY41" fmla="*/ 1098595 h 1203084"/>
                  <a:gd name="connsiteX42" fmla="*/ 312287 w 1203884"/>
                  <a:gd name="connsiteY42" fmla="*/ 1090309 h 1203084"/>
                  <a:gd name="connsiteX43" fmla="*/ 300571 w 1203884"/>
                  <a:gd name="connsiteY43" fmla="*/ 1004488 h 1203084"/>
                  <a:gd name="connsiteX44" fmla="*/ 200558 w 1203884"/>
                  <a:gd name="connsiteY44" fmla="*/ 1003536 h 1203084"/>
                  <a:gd name="connsiteX45" fmla="*/ 193700 w 1203884"/>
                  <a:gd name="connsiteY45" fmla="*/ 1010108 h 1203084"/>
                  <a:gd name="connsiteX46" fmla="*/ 187128 w 1203884"/>
                  <a:gd name="connsiteY46" fmla="*/ 1003345 h 1203084"/>
                  <a:gd name="connsiteX47" fmla="*/ 23393 w 1203884"/>
                  <a:gd name="connsiteY47" fmla="*/ 608725 h 1203084"/>
                  <a:gd name="connsiteX48" fmla="*/ 177222 w 1203884"/>
                  <a:gd name="connsiteY48" fmla="*/ 210103 h 1203084"/>
                  <a:gd name="connsiteX49" fmla="*/ 181223 w 1203884"/>
                  <a:gd name="connsiteY49" fmla="*/ 205722 h 1203084"/>
                  <a:gd name="connsiteX50" fmla="*/ 186938 w 1203884"/>
                  <a:gd name="connsiteY50" fmla="*/ 207436 h 1203084"/>
                  <a:gd name="connsiteX51" fmla="*/ 291522 w 1203884"/>
                  <a:gd name="connsiteY51" fmla="*/ 222772 h 1203084"/>
                  <a:gd name="connsiteX52" fmla="*/ 616420 w 1203884"/>
                  <a:gd name="connsiteY52" fmla="*/ 28938 h 1203084"/>
                  <a:gd name="connsiteX53" fmla="*/ 619277 w 1203884"/>
                  <a:gd name="connsiteY53" fmla="*/ 23699 h 1203084"/>
                  <a:gd name="connsiteX54" fmla="*/ 625183 w 1203884"/>
                  <a:gd name="connsiteY54" fmla="*/ 23890 h 1203084"/>
                  <a:gd name="connsiteX55" fmla="*/ 1011231 w 1203884"/>
                  <a:gd name="connsiteY55" fmla="*/ 192673 h 1203084"/>
                  <a:gd name="connsiteX56" fmla="*/ 1180300 w 1203884"/>
                  <a:gd name="connsiteY56" fmla="*/ 601486 h 1203084"/>
                  <a:gd name="connsiteX57" fmla="*/ 1011231 w 1203884"/>
                  <a:gd name="connsiteY57" fmla="*/ 1010299 h 1203084"/>
                  <a:gd name="connsiteX58" fmla="*/ 1011231 w 1203884"/>
                  <a:gd name="connsiteY58" fmla="*/ 1010299 h 1203084"/>
                  <a:gd name="connsiteX59" fmla="*/ 601942 w 1203884"/>
                  <a:gd name="connsiteY59" fmla="*/ 1179367 h 1203084"/>
                  <a:gd name="connsiteX60" fmla="*/ 333146 w 1203884"/>
                  <a:gd name="connsiteY60" fmla="*/ 1091166 h 1203084"/>
                  <a:gd name="connsiteX61" fmla="*/ 997706 w 1203884"/>
                  <a:gd name="connsiteY61" fmla="*/ 996678 h 1203084"/>
                  <a:gd name="connsiteX62" fmla="*/ 1161155 w 1203884"/>
                  <a:gd name="connsiteY62" fmla="*/ 601390 h 1203084"/>
                  <a:gd name="connsiteX63" fmla="*/ 997706 w 1203884"/>
                  <a:gd name="connsiteY63" fmla="*/ 206103 h 1203084"/>
                  <a:gd name="connsiteX64" fmla="*/ 630231 w 1203884"/>
                  <a:gd name="connsiteY64" fmla="*/ 43130 h 1203084"/>
                  <a:gd name="connsiteX65" fmla="*/ 291427 w 1203884"/>
                  <a:gd name="connsiteY65" fmla="*/ 241726 h 1203084"/>
                  <a:gd name="connsiteX66" fmla="*/ 187223 w 1203884"/>
                  <a:gd name="connsiteY66" fmla="*/ 227248 h 1203084"/>
                  <a:gd name="connsiteX67" fmla="*/ 194558 w 1203884"/>
                  <a:gd name="connsiteY67" fmla="*/ 983533 h 1203084"/>
                  <a:gd name="connsiteX68" fmla="*/ 313906 w 1203884"/>
                  <a:gd name="connsiteY68" fmla="*/ 991058 h 1203084"/>
                  <a:gd name="connsiteX69" fmla="*/ 333146 w 1203884"/>
                  <a:gd name="connsiteY69" fmla="*/ 1091166 h 1203084"/>
                  <a:gd name="connsiteX70" fmla="*/ 304286 w 1203884"/>
                  <a:gd name="connsiteY70" fmla="*/ 1096500 h 1203084"/>
                  <a:gd name="connsiteX71" fmla="*/ 295713 w 1203884"/>
                  <a:gd name="connsiteY71" fmla="*/ 1091166 h 1203084"/>
                  <a:gd name="connsiteX72" fmla="*/ 282283 w 1203884"/>
                  <a:gd name="connsiteY72" fmla="*/ 1082593 h 1203084"/>
                  <a:gd name="connsiteX73" fmla="*/ 279044 w 1203884"/>
                  <a:gd name="connsiteY73" fmla="*/ 1080498 h 1203084"/>
                  <a:gd name="connsiteX74" fmla="*/ 273901 w 1203884"/>
                  <a:gd name="connsiteY74" fmla="*/ 1077069 h 1203084"/>
                  <a:gd name="connsiteX75" fmla="*/ 248850 w 1203884"/>
                  <a:gd name="connsiteY75" fmla="*/ 1058781 h 1203084"/>
                  <a:gd name="connsiteX76" fmla="*/ 247802 w 1203884"/>
                  <a:gd name="connsiteY76" fmla="*/ 1058019 h 1203084"/>
                  <a:gd name="connsiteX77" fmla="*/ 223133 w 1203884"/>
                  <a:gd name="connsiteY77" fmla="*/ 1037635 h 1203084"/>
                  <a:gd name="connsiteX78" fmla="*/ 218180 w 1203884"/>
                  <a:gd name="connsiteY78" fmla="*/ 1033159 h 1203084"/>
                  <a:gd name="connsiteX79" fmla="*/ 215322 w 1203884"/>
                  <a:gd name="connsiteY79" fmla="*/ 1030587 h 1203084"/>
                  <a:gd name="connsiteX80" fmla="*/ 203702 w 1203884"/>
                  <a:gd name="connsiteY80" fmla="*/ 1019728 h 1203084"/>
                  <a:gd name="connsiteX81" fmla="*/ 196463 w 1203884"/>
                  <a:gd name="connsiteY81" fmla="*/ 1012775 h 1203084"/>
                  <a:gd name="connsiteX82" fmla="*/ 203797 w 1203884"/>
                  <a:gd name="connsiteY82" fmla="*/ 1005917 h 1203084"/>
                  <a:gd name="connsiteX83" fmla="*/ 297523 w 1203884"/>
                  <a:gd name="connsiteY83" fmla="*/ 1007441 h 1203084"/>
                  <a:gd name="connsiteX84" fmla="*/ 309048 w 1203884"/>
                  <a:gd name="connsiteY84" fmla="*/ 1087737 h 1203084"/>
                  <a:gd name="connsiteX85" fmla="*/ 304286 w 1203884"/>
                  <a:gd name="connsiteY85" fmla="*/ 1096500 h 1203084"/>
                  <a:gd name="connsiteX86" fmla="*/ 225133 w 1203884"/>
                  <a:gd name="connsiteY86" fmla="*/ 1013537 h 1203084"/>
                  <a:gd name="connsiteX87" fmla="*/ 228181 w 1203884"/>
                  <a:gd name="connsiteY87" fmla="*/ 1016395 h 1203084"/>
                  <a:gd name="connsiteX88" fmla="*/ 231134 w 1203884"/>
                  <a:gd name="connsiteY88" fmla="*/ 1019062 h 1203084"/>
                  <a:gd name="connsiteX89" fmla="*/ 235706 w 1203884"/>
                  <a:gd name="connsiteY89" fmla="*/ 1023157 h 1203084"/>
                  <a:gd name="connsiteX90" fmla="*/ 259613 w 1203884"/>
                  <a:gd name="connsiteY90" fmla="*/ 1042874 h 1203084"/>
                  <a:gd name="connsiteX91" fmla="*/ 260661 w 1203884"/>
                  <a:gd name="connsiteY91" fmla="*/ 1043636 h 1203084"/>
                  <a:gd name="connsiteX92" fmla="*/ 284855 w 1203884"/>
                  <a:gd name="connsiteY92" fmla="*/ 1061257 h 1203084"/>
                  <a:gd name="connsiteX93" fmla="*/ 289617 w 1203884"/>
                  <a:gd name="connsiteY93" fmla="*/ 1064401 h 1203084"/>
                  <a:gd name="connsiteX94" fmla="*/ 292951 w 1203884"/>
                  <a:gd name="connsiteY94" fmla="*/ 1066591 h 1203084"/>
                  <a:gd name="connsiteX95" fmla="*/ 296475 w 1203884"/>
                  <a:gd name="connsiteY95" fmla="*/ 1068877 h 1203084"/>
                  <a:gd name="connsiteX96" fmla="*/ 284188 w 1203884"/>
                  <a:gd name="connsiteY96" fmla="*/ 1020776 h 1203084"/>
                  <a:gd name="connsiteX97" fmla="*/ 225133 w 1203884"/>
                  <a:gd name="connsiteY97" fmla="*/ 1013537 h 1203084"/>
                  <a:gd name="connsiteX98" fmla="*/ 1099052 w 1203884"/>
                  <a:gd name="connsiteY98" fmla="*/ 296686 h 1203084"/>
                  <a:gd name="connsiteX99" fmla="*/ 1088574 w 1203884"/>
                  <a:gd name="connsiteY99" fmla="*/ 280779 h 1203084"/>
                  <a:gd name="connsiteX100" fmla="*/ 1014184 w 1203884"/>
                  <a:gd name="connsiteY100" fmla="*/ 189625 h 1203084"/>
                  <a:gd name="connsiteX101" fmla="*/ 923030 w 1203884"/>
                  <a:gd name="connsiteY101" fmla="*/ 115234 h 1203084"/>
                  <a:gd name="connsiteX102" fmla="*/ 907218 w 1203884"/>
                  <a:gd name="connsiteY102" fmla="*/ 104757 h 1203084"/>
                  <a:gd name="connsiteX103" fmla="*/ 968178 w 1203884"/>
                  <a:gd name="connsiteY103" fmla="*/ 82754 h 1203084"/>
                  <a:gd name="connsiteX104" fmla="*/ 1121054 w 1203884"/>
                  <a:gd name="connsiteY104" fmla="*/ 235630 h 1203084"/>
                  <a:gd name="connsiteX105" fmla="*/ 1099052 w 1203884"/>
                  <a:gd name="connsiteY105" fmla="*/ 296686 h 1203084"/>
                  <a:gd name="connsiteX106" fmla="*/ 949033 w 1203884"/>
                  <a:gd name="connsiteY106" fmla="*/ 109996 h 1203084"/>
                  <a:gd name="connsiteX107" fmla="*/ 1027614 w 1203884"/>
                  <a:gd name="connsiteY107" fmla="*/ 176194 h 1203084"/>
                  <a:gd name="connsiteX108" fmla="*/ 1093813 w 1203884"/>
                  <a:gd name="connsiteY108" fmla="*/ 254776 h 1203084"/>
                  <a:gd name="connsiteX109" fmla="*/ 1098861 w 1203884"/>
                  <a:gd name="connsiteY109" fmla="*/ 240679 h 1203084"/>
                  <a:gd name="connsiteX110" fmla="*/ 963225 w 1203884"/>
                  <a:gd name="connsiteY110" fmla="*/ 104947 h 1203084"/>
                  <a:gd name="connsiteX111" fmla="*/ 949033 w 1203884"/>
                  <a:gd name="connsiteY111" fmla="*/ 109996 h 1203084"/>
                  <a:gd name="connsiteX112" fmla="*/ 291522 w 1203884"/>
                  <a:gd name="connsiteY112" fmla="*/ 218485 h 1203084"/>
                  <a:gd name="connsiteX113" fmla="*/ 199987 w 1203884"/>
                  <a:gd name="connsiteY113" fmla="*/ 206865 h 1203084"/>
                  <a:gd name="connsiteX114" fmla="*/ 183794 w 1203884"/>
                  <a:gd name="connsiteY114" fmla="*/ 202674 h 1203084"/>
                  <a:gd name="connsiteX115" fmla="*/ 195701 w 1203884"/>
                  <a:gd name="connsiteY115" fmla="*/ 190863 h 1203084"/>
                  <a:gd name="connsiteX116" fmla="*/ 205702 w 1203884"/>
                  <a:gd name="connsiteY116" fmla="*/ 181338 h 1203084"/>
                  <a:gd name="connsiteX117" fmla="*/ 209988 w 1203884"/>
                  <a:gd name="connsiteY117" fmla="*/ 177242 h 1203084"/>
                  <a:gd name="connsiteX118" fmla="*/ 215513 w 1203884"/>
                  <a:gd name="connsiteY118" fmla="*/ 172099 h 1203084"/>
                  <a:gd name="connsiteX119" fmla="*/ 226562 w 1203884"/>
                  <a:gd name="connsiteY119" fmla="*/ 162478 h 1203084"/>
                  <a:gd name="connsiteX120" fmla="*/ 231800 w 1203884"/>
                  <a:gd name="connsiteY120" fmla="*/ 158002 h 1203084"/>
                  <a:gd name="connsiteX121" fmla="*/ 237134 w 1203884"/>
                  <a:gd name="connsiteY121" fmla="*/ 153430 h 1203084"/>
                  <a:gd name="connsiteX122" fmla="*/ 248945 w 1203884"/>
                  <a:gd name="connsiteY122" fmla="*/ 144190 h 1203084"/>
                  <a:gd name="connsiteX123" fmla="*/ 254470 w 1203884"/>
                  <a:gd name="connsiteY123" fmla="*/ 139904 h 1203084"/>
                  <a:gd name="connsiteX124" fmla="*/ 259518 w 1203884"/>
                  <a:gd name="connsiteY124" fmla="*/ 135999 h 1203084"/>
                  <a:gd name="connsiteX125" fmla="*/ 273139 w 1203884"/>
                  <a:gd name="connsiteY125" fmla="*/ 126379 h 1203084"/>
                  <a:gd name="connsiteX126" fmla="*/ 277997 w 1203884"/>
                  <a:gd name="connsiteY126" fmla="*/ 122950 h 1203084"/>
                  <a:gd name="connsiteX127" fmla="*/ 282569 w 1203884"/>
                  <a:gd name="connsiteY127" fmla="*/ 119806 h 1203084"/>
                  <a:gd name="connsiteX128" fmla="*/ 300095 w 1203884"/>
                  <a:gd name="connsiteY128" fmla="*/ 108662 h 1203084"/>
                  <a:gd name="connsiteX129" fmla="*/ 302571 w 1203884"/>
                  <a:gd name="connsiteY129" fmla="*/ 107043 h 1203084"/>
                  <a:gd name="connsiteX130" fmla="*/ 306286 w 1203884"/>
                  <a:gd name="connsiteY130" fmla="*/ 104757 h 1203084"/>
                  <a:gd name="connsiteX131" fmla="*/ 330289 w 1203884"/>
                  <a:gd name="connsiteY131" fmla="*/ 91136 h 1203084"/>
                  <a:gd name="connsiteX132" fmla="*/ 355721 w 1203884"/>
                  <a:gd name="connsiteY132" fmla="*/ 78277 h 1203084"/>
                  <a:gd name="connsiteX133" fmla="*/ 358388 w 1203884"/>
                  <a:gd name="connsiteY133" fmla="*/ 77039 h 1203084"/>
                  <a:gd name="connsiteX134" fmla="*/ 360197 w 1203884"/>
                  <a:gd name="connsiteY134" fmla="*/ 76277 h 1203084"/>
                  <a:gd name="connsiteX135" fmla="*/ 381152 w 1203884"/>
                  <a:gd name="connsiteY135" fmla="*/ 66943 h 1203084"/>
                  <a:gd name="connsiteX136" fmla="*/ 387058 w 1203884"/>
                  <a:gd name="connsiteY136" fmla="*/ 64657 h 1203084"/>
                  <a:gd name="connsiteX137" fmla="*/ 393630 w 1203884"/>
                  <a:gd name="connsiteY137" fmla="*/ 62085 h 1203084"/>
                  <a:gd name="connsiteX138" fmla="*/ 407156 w 1203884"/>
                  <a:gd name="connsiteY138" fmla="*/ 56846 h 1203084"/>
                  <a:gd name="connsiteX139" fmla="*/ 414299 w 1203884"/>
                  <a:gd name="connsiteY139" fmla="*/ 54465 h 1203084"/>
                  <a:gd name="connsiteX140" fmla="*/ 421824 w 1203884"/>
                  <a:gd name="connsiteY140" fmla="*/ 51988 h 1203084"/>
                  <a:gd name="connsiteX141" fmla="*/ 433635 w 1203884"/>
                  <a:gd name="connsiteY141" fmla="*/ 48083 h 1203084"/>
                  <a:gd name="connsiteX142" fmla="*/ 441350 w 1203884"/>
                  <a:gd name="connsiteY142" fmla="*/ 45892 h 1203084"/>
                  <a:gd name="connsiteX143" fmla="*/ 449351 w 1203884"/>
                  <a:gd name="connsiteY143" fmla="*/ 43702 h 1203084"/>
                  <a:gd name="connsiteX144" fmla="*/ 460591 w 1203884"/>
                  <a:gd name="connsiteY144" fmla="*/ 40654 h 1203084"/>
                  <a:gd name="connsiteX145" fmla="*/ 469259 w 1203884"/>
                  <a:gd name="connsiteY145" fmla="*/ 38653 h 1203084"/>
                  <a:gd name="connsiteX146" fmla="*/ 477164 w 1203884"/>
                  <a:gd name="connsiteY146" fmla="*/ 36844 h 1203084"/>
                  <a:gd name="connsiteX147" fmla="*/ 487928 w 1203884"/>
                  <a:gd name="connsiteY147" fmla="*/ 34462 h 1203084"/>
                  <a:gd name="connsiteX148" fmla="*/ 497167 w 1203884"/>
                  <a:gd name="connsiteY148" fmla="*/ 32843 h 1203084"/>
                  <a:gd name="connsiteX149" fmla="*/ 505168 w 1203884"/>
                  <a:gd name="connsiteY149" fmla="*/ 31414 h 1203084"/>
                  <a:gd name="connsiteX150" fmla="*/ 515550 w 1203884"/>
                  <a:gd name="connsiteY150" fmla="*/ 29605 h 1203084"/>
                  <a:gd name="connsiteX151" fmla="*/ 525075 w 1203884"/>
                  <a:gd name="connsiteY151" fmla="*/ 28366 h 1203084"/>
                  <a:gd name="connsiteX152" fmla="*/ 533171 w 1203884"/>
                  <a:gd name="connsiteY152" fmla="*/ 27319 h 1203084"/>
                  <a:gd name="connsiteX153" fmla="*/ 543649 w 1203884"/>
                  <a:gd name="connsiteY153" fmla="*/ 26080 h 1203084"/>
                  <a:gd name="connsiteX154" fmla="*/ 553460 w 1203884"/>
                  <a:gd name="connsiteY154" fmla="*/ 25318 h 1203084"/>
                  <a:gd name="connsiteX155" fmla="*/ 561365 w 1203884"/>
                  <a:gd name="connsiteY155" fmla="*/ 24747 h 1203084"/>
                  <a:gd name="connsiteX156" fmla="*/ 572033 w 1203884"/>
                  <a:gd name="connsiteY156" fmla="*/ 23985 h 1203084"/>
                  <a:gd name="connsiteX157" fmla="*/ 582511 w 1203884"/>
                  <a:gd name="connsiteY157" fmla="*/ 23604 h 1203084"/>
                  <a:gd name="connsiteX158" fmla="*/ 588797 w 1203884"/>
                  <a:gd name="connsiteY158" fmla="*/ 23413 h 1203084"/>
                  <a:gd name="connsiteX159" fmla="*/ 598703 w 1203884"/>
                  <a:gd name="connsiteY159" fmla="*/ 23223 h 1203084"/>
                  <a:gd name="connsiteX160" fmla="*/ 615467 w 1203884"/>
                  <a:gd name="connsiteY160" fmla="*/ 23128 h 1203084"/>
                  <a:gd name="connsiteX161" fmla="*/ 606990 w 1203884"/>
                  <a:gd name="connsiteY161" fmla="*/ 37606 h 1203084"/>
                  <a:gd name="connsiteX162" fmla="*/ 291522 w 1203884"/>
                  <a:gd name="connsiteY162" fmla="*/ 218485 h 1203084"/>
                  <a:gd name="connsiteX163" fmla="*/ 221704 w 1203884"/>
                  <a:gd name="connsiteY163" fmla="*/ 192292 h 1203084"/>
                  <a:gd name="connsiteX164" fmla="*/ 291522 w 1203884"/>
                  <a:gd name="connsiteY164" fmla="*/ 199340 h 1203084"/>
                  <a:gd name="connsiteX165" fmla="*/ 581368 w 1203884"/>
                  <a:gd name="connsiteY165" fmla="*/ 42749 h 1203084"/>
                  <a:gd name="connsiteX166" fmla="*/ 572891 w 1203884"/>
                  <a:gd name="connsiteY166" fmla="*/ 43035 h 1203084"/>
                  <a:gd name="connsiteX167" fmla="*/ 562699 w 1203884"/>
                  <a:gd name="connsiteY167" fmla="*/ 43702 h 1203084"/>
                  <a:gd name="connsiteX168" fmla="*/ 554603 w 1203884"/>
                  <a:gd name="connsiteY168" fmla="*/ 44273 h 1203084"/>
                  <a:gd name="connsiteX169" fmla="*/ 545363 w 1203884"/>
                  <a:gd name="connsiteY169" fmla="*/ 45035 h 1203084"/>
                  <a:gd name="connsiteX170" fmla="*/ 535457 w 1203884"/>
                  <a:gd name="connsiteY170" fmla="*/ 46273 h 1203084"/>
                  <a:gd name="connsiteX171" fmla="*/ 527171 w 1203884"/>
                  <a:gd name="connsiteY171" fmla="*/ 47321 h 1203084"/>
                  <a:gd name="connsiteX172" fmla="*/ 518217 w 1203884"/>
                  <a:gd name="connsiteY172" fmla="*/ 48464 h 1203084"/>
                  <a:gd name="connsiteX173" fmla="*/ 508311 w 1203884"/>
                  <a:gd name="connsiteY173" fmla="*/ 50179 h 1203084"/>
                  <a:gd name="connsiteX174" fmla="*/ 500120 w 1203884"/>
                  <a:gd name="connsiteY174" fmla="*/ 51607 h 1203084"/>
                  <a:gd name="connsiteX175" fmla="*/ 491357 w 1203884"/>
                  <a:gd name="connsiteY175" fmla="*/ 53131 h 1203084"/>
                  <a:gd name="connsiteX176" fmla="*/ 481165 w 1203884"/>
                  <a:gd name="connsiteY176" fmla="*/ 55417 h 1203084"/>
                  <a:gd name="connsiteX177" fmla="*/ 472973 w 1203884"/>
                  <a:gd name="connsiteY177" fmla="*/ 57227 h 1203084"/>
                  <a:gd name="connsiteX178" fmla="*/ 464877 w 1203884"/>
                  <a:gd name="connsiteY178" fmla="*/ 59037 h 1203084"/>
                  <a:gd name="connsiteX179" fmla="*/ 454209 w 1203884"/>
                  <a:gd name="connsiteY179" fmla="*/ 61990 h 1203084"/>
                  <a:gd name="connsiteX180" fmla="*/ 446018 w 1203884"/>
                  <a:gd name="connsiteY180" fmla="*/ 64276 h 1203084"/>
                  <a:gd name="connsiteX181" fmla="*/ 438874 w 1203884"/>
                  <a:gd name="connsiteY181" fmla="*/ 66276 h 1203084"/>
                  <a:gd name="connsiteX182" fmla="*/ 427634 w 1203884"/>
                  <a:gd name="connsiteY182" fmla="*/ 69991 h 1203084"/>
                  <a:gd name="connsiteX183" fmla="*/ 419824 w 1203884"/>
                  <a:gd name="connsiteY183" fmla="*/ 72562 h 1203084"/>
                  <a:gd name="connsiteX184" fmla="*/ 413252 w 1203884"/>
                  <a:gd name="connsiteY184" fmla="*/ 74753 h 1203084"/>
                  <a:gd name="connsiteX185" fmla="*/ 400298 w 1203884"/>
                  <a:gd name="connsiteY185" fmla="*/ 79706 h 1203084"/>
                  <a:gd name="connsiteX186" fmla="*/ 393440 w 1203884"/>
                  <a:gd name="connsiteY186" fmla="*/ 82373 h 1203084"/>
                  <a:gd name="connsiteX187" fmla="*/ 388106 w 1203884"/>
                  <a:gd name="connsiteY187" fmla="*/ 84469 h 1203084"/>
                  <a:gd name="connsiteX188" fmla="*/ 367817 w 1203884"/>
                  <a:gd name="connsiteY188" fmla="*/ 93422 h 1203084"/>
                  <a:gd name="connsiteX189" fmla="*/ 363436 w 1203884"/>
                  <a:gd name="connsiteY189" fmla="*/ 95327 h 1203084"/>
                  <a:gd name="connsiteX190" fmla="*/ 339242 w 1203884"/>
                  <a:gd name="connsiteY190" fmla="*/ 107519 h 1203084"/>
                  <a:gd name="connsiteX191" fmla="*/ 315716 w 1203884"/>
                  <a:gd name="connsiteY191" fmla="*/ 120854 h 1203084"/>
                  <a:gd name="connsiteX192" fmla="*/ 312572 w 1203884"/>
                  <a:gd name="connsiteY192" fmla="*/ 122854 h 1203084"/>
                  <a:gd name="connsiteX193" fmla="*/ 309715 w 1203884"/>
                  <a:gd name="connsiteY193" fmla="*/ 124664 h 1203084"/>
                  <a:gd name="connsiteX194" fmla="*/ 292760 w 1203884"/>
                  <a:gd name="connsiteY194" fmla="*/ 135427 h 1203084"/>
                  <a:gd name="connsiteX195" fmla="*/ 288665 w 1203884"/>
                  <a:gd name="connsiteY195" fmla="*/ 138285 h 1203084"/>
                  <a:gd name="connsiteX196" fmla="*/ 283521 w 1203884"/>
                  <a:gd name="connsiteY196" fmla="*/ 141904 h 1203084"/>
                  <a:gd name="connsiteX197" fmla="*/ 270377 w 1203884"/>
                  <a:gd name="connsiteY197" fmla="*/ 151144 h 1203084"/>
                  <a:gd name="connsiteX198" fmla="*/ 265805 w 1203884"/>
                  <a:gd name="connsiteY198" fmla="*/ 154668 h 1203084"/>
                  <a:gd name="connsiteX199" fmla="*/ 260090 w 1203884"/>
                  <a:gd name="connsiteY199" fmla="*/ 159145 h 1203084"/>
                  <a:gd name="connsiteX200" fmla="*/ 248755 w 1203884"/>
                  <a:gd name="connsiteY200" fmla="*/ 168003 h 1203084"/>
                  <a:gd name="connsiteX201" fmla="*/ 243897 w 1203884"/>
                  <a:gd name="connsiteY201" fmla="*/ 172194 h 1203084"/>
                  <a:gd name="connsiteX202" fmla="*/ 238468 w 1203884"/>
                  <a:gd name="connsiteY202" fmla="*/ 176861 h 1203084"/>
                  <a:gd name="connsiteX203" fmla="*/ 227895 w 1203884"/>
                  <a:gd name="connsiteY203" fmla="*/ 186100 h 1203084"/>
                  <a:gd name="connsiteX204" fmla="*/ 227895 w 1203884"/>
                  <a:gd name="connsiteY204" fmla="*/ 186100 h 1203084"/>
                  <a:gd name="connsiteX205" fmla="*/ 222847 w 1203884"/>
                  <a:gd name="connsiteY205" fmla="*/ 190863 h 1203084"/>
                  <a:gd name="connsiteX206" fmla="*/ 221704 w 1203884"/>
                  <a:gd name="connsiteY206" fmla="*/ 192292 h 120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1203884" h="1203084">
                    <a:moveTo>
                      <a:pt x="602513" y="1203085"/>
                    </a:moveTo>
                    <a:cubicBezTo>
                      <a:pt x="494214" y="1203085"/>
                      <a:pt x="387725" y="1173557"/>
                      <a:pt x="294475" y="1117741"/>
                    </a:cubicBezTo>
                    <a:lnTo>
                      <a:pt x="294189" y="1117645"/>
                    </a:lnTo>
                    <a:lnTo>
                      <a:pt x="292856" y="1116788"/>
                    </a:lnTo>
                    <a:cubicBezTo>
                      <a:pt x="252089" y="1092404"/>
                      <a:pt x="213798" y="1062686"/>
                      <a:pt x="179508" y="1028682"/>
                    </a:cubicBezTo>
                    <a:lnTo>
                      <a:pt x="177413" y="1026586"/>
                    </a:lnTo>
                    <a:cubicBezTo>
                      <a:pt x="-53759" y="795415"/>
                      <a:pt x="-59665" y="428607"/>
                      <a:pt x="163506" y="190482"/>
                    </a:cubicBezTo>
                    <a:lnTo>
                      <a:pt x="163601" y="190291"/>
                    </a:lnTo>
                    <a:lnTo>
                      <a:pt x="165221" y="188672"/>
                    </a:lnTo>
                    <a:cubicBezTo>
                      <a:pt x="168840" y="184767"/>
                      <a:pt x="172841" y="180766"/>
                      <a:pt x="176841" y="176766"/>
                    </a:cubicBezTo>
                    <a:cubicBezTo>
                      <a:pt x="294761" y="58846"/>
                      <a:pt x="451637" y="-3733"/>
                      <a:pt x="618801" y="172"/>
                    </a:cubicBezTo>
                    <a:cubicBezTo>
                      <a:pt x="719195" y="2935"/>
                      <a:pt x="817778" y="30843"/>
                      <a:pt x="904265" y="81135"/>
                    </a:cubicBezTo>
                    <a:lnTo>
                      <a:pt x="961606" y="60466"/>
                    </a:lnTo>
                    <a:cubicBezTo>
                      <a:pt x="969321" y="57703"/>
                      <a:pt x="977989" y="59608"/>
                      <a:pt x="983704" y="65419"/>
                    </a:cubicBezTo>
                    <a:lnTo>
                      <a:pt x="1138390" y="220105"/>
                    </a:lnTo>
                    <a:cubicBezTo>
                      <a:pt x="1144105" y="225820"/>
                      <a:pt x="1146105" y="234487"/>
                      <a:pt x="1143343" y="242203"/>
                    </a:cubicBezTo>
                    <a:lnTo>
                      <a:pt x="1122674" y="299448"/>
                    </a:lnTo>
                    <a:cubicBezTo>
                      <a:pt x="1259453" y="535192"/>
                      <a:pt x="1220591" y="833515"/>
                      <a:pt x="1027710" y="1026396"/>
                    </a:cubicBezTo>
                    <a:cubicBezTo>
                      <a:pt x="913886" y="1140410"/>
                      <a:pt x="762819" y="1203085"/>
                      <a:pt x="602513" y="1203085"/>
                    </a:cubicBezTo>
                    <a:close/>
                    <a:moveTo>
                      <a:pt x="303047" y="1100786"/>
                    </a:moveTo>
                    <a:cubicBezTo>
                      <a:pt x="394202" y="1155460"/>
                      <a:pt x="497453" y="1184130"/>
                      <a:pt x="602513" y="1184130"/>
                    </a:cubicBezTo>
                    <a:cubicBezTo>
                      <a:pt x="757771" y="1184130"/>
                      <a:pt x="903980" y="1123456"/>
                      <a:pt x="1014184" y="1013251"/>
                    </a:cubicBezTo>
                    <a:cubicBezTo>
                      <a:pt x="1202017" y="825418"/>
                      <a:pt x="1238974" y="534334"/>
                      <a:pt x="1104005" y="305544"/>
                    </a:cubicBezTo>
                    <a:lnTo>
                      <a:pt x="1101719" y="301734"/>
                    </a:lnTo>
                    <a:lnTo>
                      <a:pt x="1125341" y="236107"/>
                    </a:lnTo>
                    <a:cubicBezTo>
                      <a:pt x="1125627" y="235345"/>
                      <a:pt x="1125436" y="234487"/>
                      <a:pt x="1124864" y="233916"/>
                    </a:cubicBezTo>
                    <a:lnTo>
                      <a:pt x="970083" y="79135"/>
                    </a:lnTo>
                    <a:cubicBezTo>
                      <a:pt x="969512" y="78563"/>
                      <a:pt x="968654" y="78373"/>
                      <a:pt x="967893" y="78658"/>
                    </a:cubicBezTo>
                    <a:lnTo>
                      <a:pt x="902170" y="102376"/>
                    </a:lnTo>
                    <a:lnTo>
                      <a:pt x="898265" y="100090"/>
                    </a:lnTo>
                    <a:cubicBezTo>
                      <a:pt x="813587" y="49988"/>
                      <a:pt x="716718" y="22175"/>
                      <a:pt x="618134" y="19508"/>
                    </a:cubicBezTo>
                    <a:cubicBezTo>
                      <a:pt x="456400" y="15508"/>
                      <a:pt x="304286" y="76277"/>
                      <a:pt x="190081" y="190482"/>
                    </a:cubicBezTo>
                    <a:cubicBezTo>
                      <a:pt x="186747" y="193816"/>
                      <a:pt x="183318" y="197245"/>
                      <a:pt x="180080" y="200674"/>
                    </a:cubicBezTo>
                    <a:lnTo>
                      <a:pt x="180080" y="200674"/>
                    </a:lnTo>
                    <a:lnTo>
                      <a:pt x="178651" y="202198"/>
                    </a:lnTo>
                    <a:cubicBezTo>
                      <a:pt x="-38900" y="432703"/>
                      <a:pt x="-33661" y="789033"/>
                      <a:pt x="190652" y="1013347"/>
                    </a:cubicBezTo>
                    <a:lnTo>
                      <a:pt x="192748" y="1015442"/>
                    </a:lnTo>
                    <a:cubicBezTo>
                      <a:pt x="226085" y="1048113"/>
                      <a:pt x="263233" y="1076878"/>
                      <a:pt x="303047" y="1100786"/>
                    </a:cubicBezTo>
                    <a:lnTo>
                      <a:pt x="303047" y="1100786"/>
                    </a:lnTo>
                    <a:close/>
                    <a:moveTo>
                      <a:pt x="601942" y="1179367"/>
                    </a:moveTo>
                    <a:cubicBezTo>
                      <a:pt x="503834" y="1179367"/>
                      <a:pt x="405060" y="1154507"/>
                      <a:pt x="315811" y="1103358"/>
                    </a:cubicBezTo>
                    <a:lnTo>
                      <a:pt x="307619" y="1098595"/>
                    </a:lnTo>
                    <a:lnTo>
                      <a:pt x="312287" y="1090309"/>
                    </a:lnTo>
                    <a:cubicBezTo>
                      <a:pt x="328098" y="1062496"/>
                      <a:pt x="323240" y="1027158"/>
                      <a:pt x="300571" y="1004488"/>
                    </a:cubicBezTo>
                    <a:cubicBezTo>
                      <a:pt x="273329" y="977247"/>
                      <a:pt x="228467" y="976771"/>
                      <a:pt x="200558" y="1003536"/>
                    </a:cubicBezTo>
                    <a:lnTo>
                      <a:pt x="193700" y="1010108"/>
                    </a:lnTo>
                    <a:lnTo>
                      <a:pt x="187128" y="1003345"/>
                    </a:lnTo>
                    <a:cubicBezTo>
                      <a:pt x="83401" y="896284"/>
                      <a:pt x="25298" y="756076"/>
                      <a:pt x="23393" y="608725"/>
                    </a:cubicBezTo>
                    <a:cubicBezTo>
                      <a:pt x="21488" y="461278"/>
                      <a:pt x="76162" y="319736"/>
                      <a:pt x="177222" y="210103"/>
                    </a:cubicBezTo>
                    <a:lnTo>
                      <a:pt x="181223" y="205722"/>
                    </a:lnTo>
                    <a:lnTo>
                      <a:pt x="186938" y="207436"/>
                    </a:lnTo>
                    <a:cubicBezTo>
                      <a:pt x="221323" y="217628"/>
                      <a:pt x="256470" y="222772"/>
                      <a:pt x="291522" y="222772"/>
                    </a:cubicBezTo>
                    <a:cubicBezTo>
                      <a:pt x="427253" y="222772"/>
                      <a:pt x="551745" y="148477"/>
                      <a:pt x="616420" y="28938"/>
                    </a:cubicBezTo>
                    <a:lnTo>
                      <a:pt x="619277" y="23699"/>
                    </a:lnTo>
                    <a:lnTo>
                      <a:pt x="625183" y="23890"/>
                    </a:lnTo>
                    <a:cubicBezTo>
                      <a:pt x="770915" y="29605"/>
                      <a:pt x="908076" y="89517"/>
                      <a:pt x="1011231" y="192673"/>
                    </a:cubicBezTo>
                    <a:cubicBezTo>
                      <a:pt x="1120293" y="301734"/>
                      <a:pt x="1180300" y="446895"/>
                      <a:pt x="1180300" y="601486"/>
                    </a:cubicBezTo>
                    <a:cubicBezTo>
                      <a:pt x="1180300" y="756076"/>
                      <a:pt x="1120293" y="901237"/>
                      <a:pt x="1011231" y="1010299"/>
                    </a:cubicBezTo>
                    <a:lnTo>
                      <a:pt x="1011231" y="1010299"/>
                    </a:lnTo>
                    <a:cubicBezTo>
                      <a:pt x="900074" y="1121360"/>
                      <a:pt x="751675" y="1179367"/>
                      <a:pt x="601942" y="1179367"/>
                    </a:cubicBezTo>
                    <a:close/>
                    <a:moveTo>
                      <a:pt x="333146" y="1091166"/>
                    </a:moveTo>
                    <a:cubicBezTo>
                      <a:pt x="549840" y="1210800"/>
                      <a:pt x="821969" y="1172509"/>
                      <a:pt x="997706" y="996678"/>
                    </a:cubicBezTo>
                    <a:cubicBezTo>
                      <a:pt x="1103147" y="891236"/>
                      <a:pt x="1161155" y="750838"/>
                      <a:pt x="1161155" y="601390"/>
                    </a:cubicBezTo>
                    <a:cubicBezTo>
                      <a:pt x="1161155" y="451943"/>
                      <a:pt x="1103052" y="311449"/>
                      <a:pt x="997706" y="206103"/>
                    </a:cubicBezTo>
                    <a:cubicBezTo>
                      <a:pt x="899312" y="107710"/>
                      <a:pt x="769010" y="49988"/>
                      <a:pt x="630231" y="43130"/>
                    </a:cubicBezTo>
                    <a:cubicBezTo>
                      <a:pt x="561461" y="165812"/>
                      <a:pt x="432206" y="241726"/>
                      <a:pt x="291427" y="241726"/>
                    </a:cubicBezTo>
                    <a:cubicBezTo>
                      <a:pt x="256565" y="241726"/>
                      <a:pt x="221513" y="236869"/>
                      <a:pt x="187223" y="227248"/>
                    </a:cubicBezTo>
                    <a:cubicBezTo>
                      <a:pt x="-7277" y="442704"/>
                      <a:pt x="-3848" y="771983"/>
                      <a:pt x="194558" y="983533"/>
                    </a:cubicBezTo>
                    <a:cubicBezTo>
                      <a:pt x="229991" y="956197"/>
                      <a:pt x="281711" y="958768"/>
                      <a:pt x="313906" y="991058"/>
                    </a:cubicBezTo>
                    <a:cubicBezTo>
                      <a:pt x="340576" y="1017442"/>
                      <a:pt x="347815" y="1057447"/>
                      <a:pt x="333146" y="1091166"/>
                    </a:cubicBezTo>
                    <a:close/>
                    <a:moveTo>
                      <a:pt x="304286" y="1096500"/>
                    </a:moveTo>
                    <a:lnTo>
                      <a:pt x="295713" y="1091166"/>
                    </a:lnTo>
                    <a:cubicBezTo>
                      <a:pt x="291236" y="1088308"/>
                      <a:pt x="286760" y="1085546"/>
                      <a:pt x="282283" y="1082593"/>
                    </a:cubicBezTo>
                    <a:lnTo>
                      <a:pt x="279044" y="1080498"/>
                    </a:lnTo>
                    <a:cubicBezTo>
                      <a:pt x="277330" y="1079355"/>
                      <a:pt x="275615" y="1078212"/>
                      <a:pt x="273901" y="1077069"/>
                    </a:cubicBezTo>
                    <a:cubicBezTo>
                      <a:pt x="265138" y="1070973"/>
                      <a:pt x="256661" y="1064877"/>
                      <a:pt x="248850" y="1058781"/>
                    </a:cubicBezTo>
                    <a:lnTo>
                      <a:pt x="247802" y="1058019"/>
                    </a:lnTo>
                    <a:cubicBezTo>
                      <a:pt x="239992" y="1051923"/>
                      <a:pt x="231896" y="1045255"/>
                      <a:pt x="223133" y="1037635"/>
                    </a:cubicBezTo>
                    <a:cubicBezTo>
                      <a:pt x="221418" y="1036207"/>
                      <a:pt x="219799" y="1034683"/>
                      <a:pt x="218180" y="1033159"/>
                    </a:cubicBezTo>
                    <a:lnTo>
                      <a:pt x="215322" y="1030587"/>
                    </a:lnTo>
                    <a:cubicBezTo>
                      <a:pt x="211417" y="1027063"/>
                      <a:pt x="207512" y="1023443"/>
                      <a:pt x="203702" y="1019728"/>
                    </a:cubicBezTo>
                    <a:lnTo>
                      <a:pt x="196463" y="1012775"/>
                    </a:lnTo>
                    <a:lnTo>
                      <a:pt x="203797" y="1005917"/>
                    </a:lnTo>
                    <a:cubicBezTo>
                      <a:pt x="230467" y="980866"/>
                      <a:pt x="271615" y="981628"/>
                      <a:pt x="297523" y="1007441"/>
                    </a:cubicBezTo>
                    <a:cubicBezTo>
                      <a:pt x="318668" y="1028682"/>
                      <a:pt x="323431" y="1061638"/>
                      <a:pt x="309048" y="1087737"/>
                    </a:cubicBezTo>
                    <a:lnTo>
                      <a:pt x="304286" y="1096500"/>
                    </a:lnTo>
                    <a:close/>
                    <a:moveTo>
                      <a:pt x="225133" y="1013537"/>
                    </a:moveTo>
                    <a:cubicBezTo>
                      <a:pt x="226181" y="1014490"/>
                      <a:pt x="227228" y="1015442"/>
                      <a:pt x="228181" y="1016395"/>
                    </a:cubicBezTo>
                    <a:lnTo>
                      <a:pt x="231134" y="1019062"/>
                    </a:lnTo>
                    <a:cubicBezTo>
                      <a:pt x="232658" y="1020395"/>
                      <a:pt x="234086" y="1021824"/>
                      <a:pt x="235706" y="1023157"/>
                    </a:cubicBezTo>
                    <a:cubicBezTo>
                      <a:pt x="244183" y="1030587"/>
                      <a:pt x="251993" y="1036969"/>
                      <a:pt x="259613" y="1042874"/>
                    </a:cubicBezTo>
                    <a:lnTo>
                      <a:pt x="260661" y="1043636"/>
                    </a:lnTo>
                    <a:cubicBezTo>
                      <a:pt x="268186" y="1049446"/>
                      <a:pt x="276377" y="1055447"/>
                      <a:pt x="284855" y="1061257"/>
                    </a:cubicBezTo>
                    <a:cubicBezTo>
                      <a:pt x="286379" y="1062305"/>
                      <a:pt x="287998" y="1063353"/>
                      <a:pt x="289617" y="1064401"/>
                    </a:cubicBezTo>
                    <a:lnTo>
                      <a:pt x="292951" y="1066591"/>
                    </a:lnTo>
                    <a:cubicBezTo>
                      <a:pt x="294094" y="1067353"/>
                      <a:pt x="295332" y="1068115"/>
                      <a:pt x="296475" y="1068877"/>
                    </a:cubicBezTo>
                    <a:cubicBezTo>
                      <a:pt x="301428" y="1052209"/>
                      <a:pt x="296951" y="1033540"/>
                      <a:pt x="284188" y="1020776"/>
                    </a:cubicBezTo>
                    <a:cubicBezTo>
                      <a:pt x="268091" y="1004774"/>
                      <a:pt x="243802" y="1002298"/>
                      <a:pt x="225133" y="1013537"/>
                    </a:cubicBezTo>
                    <a:close/>
                    <a:moveTo>
                      <a:pt x="1099052" y="296686"/>
                    </a:moveTo>
                    <a:lnTo>
                      <a:pt x="1088574" y="280779"/>
                    </a:lnTo>
                    <a:cubicBezTo>
                      <a:pt x="1067048" y="248203"/>
                      <a:pt x="1041997" y="217533"/>
                      <a:pt x="1014184" y="189625"/>
                    </a:cubicBezTo>
                    <a:cubicBezTo>
                      <a:pt x="986657" y="162097"/>
                      <a:pt x="955986" y="137047"/>
                      <a:pt x="923030" y="115234"/>
                    </a:cubicBezTo>
                    <a:lnTo>
                      <a:pt x="907218" y="104757"/>
                    </a:lnTo>
                    <a:lnTo>
                      <a:pt x="968178" y="82754"/>
                    </a:lnTo>
                    <a:lnTo>
                      <a:pt x="1121054" y="235630"/>
                    </a:lnTo>
                    <a:lnTo>
                      <a:pt x="1099052" y="296686"/>
                    </a:lnTo>
                    <a:close/>
                    <a:moveTo>
                      <a:pt x="949033" y="109996"/>
                    </a:moveTo>
                    <a:cubicBezTo>
                      <a:pt x="977227" y="129903"/>
                      <a:pt x="1003611" y="152096"/>
                      <a:pt x="1027614" y="176194"/>
                    </a:cubicBezTo>
                    <a:cubicBezTo>
                      <a:pt x="1051903" y="200483"/>
                      <a:pt x="1074096" y="226867"/>
                      <a:pt x="1093813" y="254776"/>
                    </a:cubicBezTo>
                    <a:lnTo>
                      <a:pt x="1098861" y="240679"/>
                    </a:lnTo>
                    <a:lnTo>
                      <a:pt x="963225" y="104947"/>
                    </a:lnTo>
                    <a:lnTo>
                      <a:pt x="949033" y="109996"/>
                    </a:lnTo>
                    <a:close/>
                    <a:moveTo>
                      <a:pt x="291522" y="218485"/>
                    </a:moveTo>
                    <a:cubicBezTo>
                      <a:pt x="260566" y="218485"/>
                      <a:pt x="229800" y="214580"/>
                      <a:pt x="199987" y="206865"/>
                    </a:cubicBezTo>
                    <a:lnTo>
                      <a:pt x="183794" y="202674"/>
                    </a:lnTo>
                    <a:lnTo>
                      <a:pt x="195701" y="190863"/>
                    </a:lnTo>
                    <a:cubicBezTo>
                      <a:pt x="198939" y="187624"/>
                      <a:pt x="202368" y="184481"/>
                      <a:pt x="205702" y="181338"/>
                    </a:cubicBezTo>
                    <a:lnTo>
                      <a:pt x="209988" y="177242"/>
                    </a:lnTo>
                    <a:cubicBezTo>
                      <a:pt x="211798" y="175528"/>
                      <a:pt x="213608" y="173718"/>
                      <a:pt x="215513" y="172099"/>
                    </a:cubicBezTo>
                    <a:cubicBezTo>
                      <a:pt x="219132" y="168765"/>
                      <a:pt x="222847" y="165622"/>
                      <a:pt x="226562" y="162478"/>
                    </a:cubicBezTo>
                    <a:lnTo>
                      <a:pt x="231800" y="158002"/>
                    </a:lnTo>
                    <a:cubicBezTo>
                      <a:pt x="233515" y="156478"/>
                      <a:pt x="235325" y="154954"/>
                      <a:pt x="237134" y="153430"/>
                    </a:cubicBezTo>
                    <a:cubicBezTo>
                      <a:pt x="241040" y="150286"/>
                      <a:pt x="244945" y="147238"/>
                      <a:pt x="248945" y="144190"/>
                    </a:cubicBezTo>
                    <a:lnTo>
                      <a:pt x="254470" y="139904"/>
                    </a:lnTo>
                    <a:cubicBezTo>
                      <a:pt x="256089" y="138571"/>
                      <a:pt x="257804" y="137237"/>
                      <a:pt x="259518" y="135999"/>
                    </a:cubicBezTo>
                    <a:cubicBezTo>
                      <a:pt x="263995" y="132665"/>
                      <a:pt x="268567" y="129522"/>
                      <a:pt x="273139" y="126379"/>
                    </a:cubicBezTo>
                    <a:lnTo>
                      <a:pt x="277997" y="122950"/>
                    </a:lnTo>
                    <a:cubicBezTo>
                      <a:pt x="279521" y="121902"/>
                      <a:pt x="281045" y="120854"/>
                      <a:pt x="282569" y="119806"/>
                    </a:cubicBezTo>
                    <a:cubicBezTo>
                      <a:pt x="288379" y="115901"/>
                      <a:pt x="294284" y="112282"/>
                      <a:pt x="300095" y="108662"/>
                    </a:cubicBezTo>
                    <a:lnTo>
                      <a:pt x="302571" y="107043"/>
                    </a:lnTo>
                    <a:cubicBezTo>
                      <a:pt x="303809" y="106281"/>
                      <a:pt x="305048" y="105424"/>
                      <a:pt x="306286" y="104757"/>
                    </a:cubicBezTo>
                    <a:cubicBezTo>
                      <a:pt x="314096" y="100090"/>
                      <a:pt x="322193" y="95518"/>
                      <a:pt x="330289" y="91136"/>
                    </a:cubicBezTo>
                    <a:cubicBezTo>
                      <a:pt x="338861" y="86564"/>
                      <a:pt x="347339" y="82278"/>
                      <a:pt x="355721" y="78277"/>
                    </a:cubicBezTo>
                    <a:cubicBezTo>
                      <a:pt x="356578" y="77896"/>
                      <a:pt x="357530" y="77515"/>
                      <a:pt x="358388" y="77039"/>
                    </a:cubicBezTo>
                    <a:lnTo>
                      <a:pt x="360197" y="76277"/>
                    </a:lnTo>
                    <a:cubicBezTo>
                      <a:pt x="367151" y="73039"/>
                      <a:pt x="374104" y="69895"/>
                      <a:pt x="381152" y="66943"/>
                    </a:cubicBezTo>
                    <a:cubicBezTo>
                      <a:pt x="383057" y="66181"/>
                      <a:pt x="385058" y="65419"/>
                      <a:pt x="387058" y="64657"/>
                    </a:cubicBezTo>
                    <a:lnTo>
                      <a:pt x="393630" y="62085"/>
                    </a:lnTo>
                    <a:cubicBezTo>
                      <a:pt x="398107" y="60275"/>
                      <a:pt x="402584" y="58561"/>
                      <a:pt x="407156" y="56846"/>
                    </a:cubicBezTo>
                    <a:cubicBezTo>
                      <a:pt x="409537" y="55989"/>
                      <a:pt x="411918" y="55227"/>
                      <a:pt x="414299" y="54465"/>
                    </a:cubicBezTo>
                    <a:lnTo>
                      <a:pt x="421824" y="51988"/>
                    </a:lnTo>
                    <a:cubicBezTo>
                      <a:pt x="425729" y="50655"/>
                      <a:pt x="429635" y="49321"/>
                      <a:pt x="433635" y="48083"/>
                    </a:cubicBezTo>
                    <a:cubicBezTo>
                      <a:pt x="436207" y="47321"/>
                      <a:pt x="438779" y="46654"/>
                      <a:pt x="441350" y="45892"/>
                    </a:cubicBezTo>
                    <a:lnTo>
                      <a:pt x="449351" y="43702"/>
                    </a:lnTo>
                    <a:cubicBezTo>
                      <a:pt x="453066" y="42654"/>
                      <a:pt x="456781" y="41606"/>
                      <a:pt x="460591" y="40654"/>
                    </a:cubicBezTo>
                    <a:cubicBezTo>
                      <a:pt x="463448" y="39892"/>
                      <a:pt x="466306" y="39320"/>
                      <a:pt x="469259" y="38653"/>
                    </a:cubicBezTo>
                    <a:lnTo>
                      <a:pt x="477164" y="36844"/>
                    </a:lnTo>
                    <a:cubicBezTo>
                      <a:pt x="480784" y="35986"/>
                      <a:pt x="484308" y="35224"/>
                      <a:pt x="487928" y="34462"/>
                    </a:cubicBezTo>
                    <a:cubicBezTo>
                      <a:pt x="490976" y="33891"/>
                      <a:pt x="494119" y="33319"/>
                      <a:pt x="497167" y="32843"/>
                    </a:cubicBezTo>
                    <a:lnTo>
                      <a:pt x="505168" y="31414"/>
                    </a:lnTo>
                    <a:cubicBezTo>
                      <a:pt x="508597" y="30748"/>
                      <a:pt x="512121" y="30176"/>
                      <a:pt x="515550" y="29605"/>
                    </a:cubicBezTo>
                    <a:cubicBezTo>
                      <a:pt x="518693" y="29128"/>
                      <a:pt x="521837" y="28747"/>
                      <a:pt x="525075" y="28366"/>
                    </a:cubicBezTo>
                    <a:lnTo>
                      <a:pt x="533171" y="27319"/>
                    </a:lnTo>
                    <a:cubicBezTo>
                      <a:pt x="536696" y="26842"/>
                      <a:pt x="540125" y="26366"/>
                      <a:pt x="543649" y="26080"/>
                    </a:cubicBezTo>
                    <a:cubicBezTo>
                      <a:pt x="546887" y="25795"/>
                      <a:pt x="550126" y="25509"/>
                      <a:pt x="553460" y="25318"/>
                    </a:cubicBezTo>
                    <a:lnTo>
                      <a:pt x="561365" y="24747"/>
                    </a:lnTo>
                    <a:cubicBezTo>
                      <a:pt x="564890" y="24461"/>
                      <a:pt x="568509" y="24175"/>
                      <a:pt x="572033" y="23985"/>
                    </a:cubicBezTo>
                    <a:cubicBezTo>
                      <a:pt x="575462" y="23794"/>
                      <a:pt x="578987" y="23699"/>
                      <a:pt x="582511" y="23604"/>
                    </a:cubicBezTo>
                    <a:lnTo>
                      <a:pt x="588797" y="23413"/>
                    </a:lnTo>
                    <a:cubicBezTo>
                      <a:pt x="592131" y="23318"/>
                      <a:pt x="595370" y="23223"/>
                      <a:pt x="598703" y="23223"/>
                    </a:cubicBezTo>
                    <a:lnTo>
                      <a:pt x="615467" y="23128"/>
                    </a:lnTo>
                    <a:lnTo>
                      <a:pt x="606990" y="37606"/>
                    </a:lnTo>
                    <a:cubicBezTo>
                      <a:pt x="540696" y="150858"/>
                      <a:pt x="422872" y="218485"/>
                      <a:pt x="291522" y="218485"/>
                    </a:cubicBezTo>
                    <a:close/>
                    <a:moveTo>
                      <a:pt x="221704" y="192292"/>
                    </a:moveTo>
                    <a:cubicBezTo>
                      <a:pt x="244564" y="196959"/>
                      <a:pt x="267995" y="199340"/>
                      <a:pt x="291522" y="199340"/>
                    </a:cubicBezTo>
                    <a:cubicBezTo>
                      <a:pt x="410108" y="199340"/>
                      <a:pt x="517265" y="141142"/>
                      <a:pt x="581368" y="42749"/>
                    </a:cubicBezTo>
                    <a:cubicBezTo>
                      <a:pt x="578510" y="42844"/>
                      <a:pt x="575748" y="42844"/>
                      <a:pt x="572891" y="43035"/>
                    </a:cubicBezTo>
                    <a:cubicBezTo>
                      <a:pt x="569462" y="43225"/>
                      <a:pt x="566128" y="43511"/>
                      <a:pt x="562699" y="43702"/>
                    </a:cubicBezTo>
                    <a:lnTo>
                      <a:pt x="554603" y="44273"/>
                    </a:lnTo>
                    <a:cubicBezTo>
                      <a:pt x="551555" y="44464"/>
                      <a:pt x="548411" y="44749"/>
                      <a:pt x="545363" y="45035"/>
                    </a:cubicBezTo>
                    <a:cubicBezTo>
                      <a:pt x="542030" y="45416"/>
                      <a:pt x="538696" y="45797"/>
                      <a:pt x="535457" y="46273"/>
                    </a:cubicBezTo>
                    <a:lnTo>
                      <a:pt x="527171" y="47321"/>
                    </a:lnTo>
                    <a:cubicBezTo>
                      <a:pt x="524218" y="47702"/>
                      <a:pt x="521170" y="47988"/>
                      <a:pt x="518217" y="48464"/>
                    </a:cubicBezTo>
                    <a:cubicBezTo>
                      <a:pt x="514883" y="48940"/>
                      <a:pt x="511645" y="49512"/>
                      <a:pt x="508311" y="50179"/>
                    </a:cubicBezTo>
                    <a:lnTo>
                      <a:pt x="500120" y="51607"/>
                    </a:lnTo>
                    <a:cubicBezTo>
                      <a:pt x="497167" y="52084"/>
                      <a:pt x="494309" y="52560"/>
                      <a:pt x="491357" y="53131"/>
                    </a:cubicBezTo>
                    <a:cubicBezTo>
                      <a:pt x="487928" y="53798"/>
                      <a:pt x="484594" y="54560"/>
                      <a:pt x="481165" y="55417"/>
                    </a:cubicBezTo>
                    <a:lnTo>
                      <a:pt x="472973" y="57227"/>
                    </a:lnTo>
                    <a:cubicBezTo>
                      <a:pt x="470306" y="57799"/>
                      <a:pt x="467544" y="58370"/>
                      <a:pt x="464877" y="59037"/>
                    </a:cubicBezTo>
                    <a:cubicBezTo>
                      <a:pt x="461258" y="59894"/>
                      <a:pt x="457733" y="60942"/>
                      <a:pt x="454209" y="61990"/>
                    </a:cubicBezTo>
                    <a:lnTo>
                      <a:pt x="446018" y="64276"/>
                    </a:lnTo>
                    <a:cubicBezTo>
                      <a:pt x="443636" y="64942"/>
                      <a:pt x="441255" y="65609"/>
                      <a:pt x="438874" y="66276"/>
                    </a:cubicBezTo>
                    <a:cubicBezTo>
                      <a:pt x="435159" y="67419"/>
                      <a:pt x="431349" y="68657"/>
                      <a:pt x="427634" y="69991"/>
                    </a:cubicBezTo>
                    <a:lnTo>
                      <a:pt x="419824" y="72562"/>
                    </a:lnTo>
                    <a:cubicBezTo>
                      <a:pt x="417633" y="73229"/>
                      <a:pt x="415442" y="73991"/>
                      <a:pt x="413252" y="74753"/>
                    </a:cubicBezTo>
                    <a:cubicBezTo>
                      <a:pt x="408870" y="76277"/>
                      <a:pt x="404584" y="77992"/>
                      <a:pt x="400298" y="79706"/>
                    </a:cubicBezTo>
                    <a:lnTo>
                      <a:pt x="393440" y="82373"/>
                    </a:lnTo>
                    <a:cubicBezTo>
                      <a:pt x="391630" y="83040"/>
                      <a:pt x="389915" y="83707"/>
                      <a:pt x="388106" y="84469"/>
                    </a:cubicBezTo>
                    <a:cubicBezTo>
                      <a:pt x="381248" y="87326"/>
                      <a:pt x="374580" y="90374"/>
                      <a:pt x="367817" y="93422"/>
                    </a:cubicBezTo>
                    <a:lnTo>
                      <a:pt x="363436" y="95327"/>
                    </a:lnTo>
                    <a:cubicBezTo>
                      <a:pt x="355340" y="99137"/>
                      <a:pt x="347243" y="103233"/>
                      <a:pt x="339242" y="107519"/>
                    </a:cubicBezTo>
                    <a:cubicBezTo>
                      <a:pt x="331051" y="111901"/>
                      <a:pt x="323240" y="116377"/>
                      <a:pt x="315716" y="120854"/>
                    </a:cubicBezTo>
                    <a:cubicBezTo>
                      <a:pt x="314668" y="121521"/>
                      <a:pt x="313620" y="122188"/>
                      <a:pt x="312572" y="122854"/>
                    </a:cubicBezTo>
                    <a:lnTo>
                      <a:pt x="309715" y="124664"/>
                    </a:lnTo>
                    <a:cubicBezTo>
                      <a:pt x="304000" y="128188"/>
                      <a:pt x="298285" y="131713"/>
                      <a:pt x="292760" y="135427"/>
                    </a:cubicBezTo>
                    <a:cubicBezTo>
                      <a:pt x="291427" y="136380"/>
                      <a:pt x="290093" y="137332"/>
                      <a:pt x="288665" y="138285"/>
                    </a:cubicBezTo>
                    <a:lnTo>
                      <a:pt x="283521" y="141904"/>
                    </a:lnTo>
                    <a:cubicBezTo>
                      <a:pt x="279140" y="144952"/>
                      <a:pt x="274758" y="148000"/>
                      <a:pt x="270377" y="151144"/>
                    </a:cubicBezTo>
                    <a:cubicBezTo>
                      <a:pt x="268853" y="152287"/>
                      <a:pt x="267329" y="153525"/>
                      <a:pt x="265805" y="154668"/>
                    </a:cubicBezTo>
                    <a:lnTo>
                      <a:pt x="260090" y="159145"/>
                    </a:lnTo>
                    <a:cubicBezTo>
                      <a:pt x="256280" y="162097"/>
                      <a:pt x="252470" y="164955"/>
                      <a:pt x="248755" y="168003"/>
                    </a:cubicBezTo>
                    <a:cubicBezTo>
                      <a:pt x="247136" y="169336"/>
                      <a:pt x="245516" y="170765"/>
                      <a:pt x="243897" y="172194"/>
                    </a:cubicBezTo>
                    <a:lnTo>
                      <a:pt x="238468" y="176861"/>
                    </a:lnTo>
                    <a:cubicBezTo>
                      <a:pt x="234944" y="179909"/>
                      <a:pt x="231324" y="182862"/>
                      <a:pt x="227895" y="186100"/>
                    </a:cubicBezTo>
                    <a:lnTo>
                      <a:pt x="227895" y="186100"/>
                    </a:lnTo>
                    <a:cubicBezTo>
                      <a:pt x="226181" y="187624"/>
                      <a:pt x="224466" y="189244"/>
                      <a:pt x="222847" y="190863"/>
                    </a:cubicBezTo>
                    <a:lnTo>
                      <a:pt x="221704" y="19229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87486" y="1447359"/>
              <a:ext cx="233648" cy="233695"/>
              <a:chOff x="2487486" y="1447359"/>
              <a:chExt cx="233648" cy="233695"/>
            </a:xfrm>
            <a:grpFill/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72C1A611-8A12-4A2A-97AE-97AE23C44B6A}"/>
                  </a:ext>
                </a:extLst>
              </p:cNvPr>
              <p:cNvSpPr/>
              <p:nvPr/>
            </p:nvSpPr>
            <p:spPr>
              <a:xfrm>
                <a:off x="2497011" y="1456872"/>
                <a:ext cx="214693" cy="214657"/>
              </a:xfrm>
              <a:custGeom>
                <a:avLst/>
                <a:gdLst>
                  <a:gd name="connsiteX0" fmla="*/ 31433 w 214693"/>
                  <a:gd name="connsiteY0" fmla="*/ 31397 h 214657"/>
                  <a:gd name="connsiteX1" fmla="*/ 31433 w 214693"/>
                  <a:gd name="connsiteY1" fmla="*/ 183225 h 214657"/>
                  <a:gd name="connsiteX2" fmla="*/ 107347 w 214693"/>
                  <a:gd name="connsiteY2" fmla="*/ 214658 h 214657"/>
                  <a:gd name="connsiteX3" fmla="*/ 183261 w 214693"/>
                  <a:gd name="connsiteY3" fmla="*/ 183225 h 214657"/>
                  <a:gd name="connsiteX4" fmla="*/ 183261 w 214693"/>
                  <a:gd name="connsiteY4" fmla="*/ 31397 h 214657"/>
                  <a:gd name="connsiteX5" fmla="*/ 31433 w 214693"/>
                  <a:gd name="connsiteY5" fmla="*/ 31397 h 214657"/>
                  <a:gd name="connsiteX6" fmla="*/ 166878 w 214693"/>
                  <a:gd name="connsiteY6" fmla="*/ 166842 h 214657"/>
                  <a:gd name="connsiteX7" fmla="*/ 47911 w 214693"/>
                  <a:gd name="connsiteY7" fmla="*/ 166842 h 214657"/>
                  <a:gd name="connsiteX8" fmla="*/ 47911 w 214693"/>
                  <a:gd name="connsiteY8" fmla="*/ 47875 h 214657"/>
                  <a:gd name="connsiteX9" fmla="*/ 107442 w 214693"/>
                  <a:gd name="connsiteY9" fmla="*/ 23301 h 214657"/>
                  <a:gd name="connsiteX10" fmla="*/ 166973 w 214693"/>
                  <a:gd name="connsiteY10" fmla="*/ 47875 h 214657"/>
                  <a:gd name="connsiteX11" fmla="*/ 166878 w 214693"/>
                  <a:gd name="connsiteY11" fmla="*/ 166842 h 21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693" h="214657">
                    <a:moveTo>
                      <a:pt x="31433" y="31397"/>
                    </a:moveTo>
                    <a:cubicBezTo>
                      <a:pt x="-10478" y="73307"/>
                      <a:pt x="-10478" y="141315"/>
                      <a:pt x="31433" y="183225"/>
                    </a:cubicBezTo>
                    <a:cubicBezTo>
                      <a:pt x="52388" y="204180"/>
                      <a:pt x="79820" y="214658"/>
                      <a:pt x="107347" y="214658"/>
                    </a:cubicBezTo>
                    <a:cubicBezTo>
                      <a:pt x="134779" y="214658"/>
                      <a:pt x="162306" y="204180"/>
                      <a:pt x="183261" y="183225"/>
                    </a:cubicBezTo>
                    <a:cubicBezTo>
                      <a:pt x="225171" y="141315"/>
                      <a:pt x="225171" y="73307"/>
                      <a:pt x="183261" y="31397"/>
                    </a:cubicBezTo>
                    <a:cubicBezTo>
                      <a:pt x="141351" y="-10513"/>
                      <a:pt x="73247" y="-10418"/>
                      <a:pt x="31433" y="31397"/>
                    </a:cubicBezTo>
                    <a:close/>
                    <a:moveTo>
                      <a:pt x="166878" y="166842"/>
                    </a:moveTo>
                    <a:cubicBezTo>
                      <a:pt x="134017" y="199608"/>
                      <a:pt x="80677" y="199608"/>
                      <a:pt x="47911" y="166842"/>
                    </a:cubicBezTo>
                    <a:cubicBezTo>
                      <a:pt x="15145" y="134076"/>
                      <a:pt x="15145" y="80641"/>
                      <a:pt x="47911" y="47875"/>
                    </a:cubicBezTo>
                    <a:cubicBezTo>
                      <a:pt x="64294" y="31492"/>
                      <a:pt x="85820" y="23301"/>
                      <a:pt x="107442" y="23301"/>
                    </a:cubicBezTo>
                    <a:cubicBezTo>
                      <a:pt x="128968" y="23301"/>
                      <a:pt x="150495" y="31492"/>
                      <a:pt x="166973" y="47875"/>
                    </a:cubicBezTo>
                    <a:cubicBezTo>
                      <a:pt x="199644" y="80641"/>
                      <a:pt x="199644" y="134076"/>
                      <a:pt x="166878" y="1668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C81E5066-2D52-436B-94CE-6C4A87A66E35}"/>
                  </a:ext>
                </a:extLst>
              </p:cNvPr>
              <p:cNvSpPr/>
              <p:nvPr/>
            </p:nvSpPr>
            <p:spPr>
              <a:xfrm>
                <a:off x="2487486" y="1447359"/>
                <a:ext cx="233648" cy="233695"/>
              </a:xfrm>
              <a:custGeom>
                <a:avLst/>
                <a:gdLst>
                  <a:gd name="connsiteX0" fmla="*/ 116872 w 233648"/>
                  <a:gd name="connsiteY0" fmla="*/ 233696 h 233695"/>
                  <a:gd name="connsiteX1" fmla="*/ 34195 w 233648"/>
                  <a:gd name="connsiteY1" fmla="*/ 199501 h 233695"/>
                  <a:gd name="connsiteX2" fmla="*/ 0 w 233648"/>
                  <a:gd name="connsiteY2" fmla="*/ 116824 h 233695"/>
                  <a:gd name="connsiteX3" fmla="*/ 34195 w 233648"/>
                  <a:gd name="connsiteY3" fmla="*/ 34147 h 233695"/>
                  <a:gd name="connsiteX4" fmla="*/ 34195 w 233648"/>
                  <a:gd name="connsiteY4" fmla="*/ 34147 h 233695"/>
                  <a:gd name="connsiteX5" fmla="*/ 199454 w 233648"/>
                  <a:gd name="connsiteY5" fmla="*/ 34147 h 233695"/>
                  <a:gd name="connsiteX6" fmla="*/ 233648 w 233648"/>
                  <a:gd name="connsiteY6" fmla="*/ 116824 h 233695"/>
                  <a:gd name="connsiteX7" fmla="*/ 199454 w 233648"/>
                  <a:gd name="connsiteY7" fmla="*/ 199501 h 233695"/>
                  <a:gd name="connsiteX8" fmla="*/ 116872 w 233648"/>
                  <a:gd name="connsiteY8" fmla="*/ 233696 h 233695"/>
                  <a:gd name="connsiteX9" fmla="*/ 47720 w 233648"/>
                  <a:gd name="connsiteY9" fmla="*/ 47673 h 233695"/>
                  <a:gd name="connsiteX10" fmla="*/ 19145 w 233648"/>
                  <a:gd name="connsiteY10" fmla="*/ 116824 h 233695"/>
                  <a:gd name="connsiteX11" fmla="*/ 47720 w 233648"/>
                  <a:gd name="connsiteY11" fmla="*/ 185976 h 233695"/>
                  <a:gd name="connsiteX12" fmla="*/ 116872 w 233648"/>
                  <a:gd name="connsiteY12" fmla="*/ 214551 h 233695"/>
                  <a:gd name="connsiteX13" fmla="*/ 186023 w 233648"/>
                  <a:gd name="connsiteY13" fmla="*/ 185976 h 233695"/>
                  <a:gd name="connsiteX14" fmla="*/ 214598 w 233648"/>
                  <a:gd name="connsiteY14" fmla="*/ 116824 h 233695"/>
                  <a:gd name="connsiteX15" fmla="*/ 186023 w 233648"/>
                  <a:gd name="connsiteY15" fmla="*/ 47673 h 233695"/>
                  <a:gd name="connsiteX16" fmla="*/ 47720 w 233648"/>
                  <a:gd name="connsiteY16" fmla="*/ 47673 h 233695"/>
                  <a:gd name="connsiteX17" fmla="*/ 47720 w 233648"/>
                  <a:gd name="connsiteY17" fmla="*/ 47673 h 233695"/>
                  <a:gd name="connsiteX18" fmla="*/ 116872 w 233648"/>
                  <a:gd name="connsiteY18" fmla="*/ 210455 h 233695"/>
                  <a:gd name="connsiteX19" fmla="*/ 50673 w 233648"/>
                  <a:gd name="connsiteY19" fmla="*/ 183023 h 233695"/>
                  <a:gd name="connsiteX20" fmla="*/ 23241 w 233648"/>
                  <a:gd name="connsiteY20" fmla="*/ 116824 h 233695"/>
                  <a:gd name="connsiteX21" fmla="*/ 50673 w 233648"/>
                  <a:gd name="connsiteY21" fmla="*/ 50625 h 233695"/>
                  <a:gd name="connsiteX22" fmla="*/ 116872 w 233648"/>
                  <a:gd name="connsiteY22" fmla="*/ 23193 h 233695"/>
                  <a:gd name="connsiteX23" fmla="*/ 183071 w 233648"/>
                  <a:gd name="connsiteY23" fmla="*/ 50625 h 233695"/>
                  <a:gd name="connsiteX24" fmla="*/ 210503 w 233648"/>
                  <a:gd name="connsiteY24" fmla="*/ 116824 h 233695"/>
                  <a:gd name="connsiteX25" fmla="*/ 183071 w 233648"/>
                  <a:gd name="connsiteY25" fmla="*/ 183023 h 233695"/>
                  <a:gd name="connsiteX26" fmla="*/ 183071 w 233648"/>
                  <a:gd name="connsiteY26" fmla="*/ 183023 h 233695"/>
                  <a:gd name="connsiteX27" fmla="*/ 116872 w 233648"/>
                  <a:gd name="connsiteY27" fmla="*/ 210455 h 233695"/>
                  <a:gd name="connsiteX28" fmla="*/ 116872 w 233648"/>
                  <a:gd name="connsiteY28" fmla="*/ 42243 h 233695"/>
                  <a:gd name="connsiteX29" fmla="*/ 64103 w 233648"/>
                  <a:gd name="connsiteY29" fmla="*/ 64056 h 233695"/>
                  <a:gd name="connsiteX30" fmla="*/ 42291 w 233648"/>
                  <a:gd name="connsiteY30" fmla="*/ 116824 h 233695"/>
                  <a:gd name="connsiteX31" fmla="*/ 64103 w 233648"/>
                  <a:gd name="connsiteY31" fmla="*/ 169593 h 233695"/>
                  <a:gd name="connsiteX32" fmla="*/ 169640 w 233648"/>
                  <a:gd name="connsiteY32" fmla="*/ 169593 h 233695"/>
                  <a:gd name="connsiteX33" fmla="*/ 191453 w 233648"/>
                  <a:gd name="connsiteY33" fmla="*/ 116824 h 233695"/>
                  <a:gd name="connsiteX34" fmla="*/ 169640 w 233648"/>
                  <a:gd name="connsiteY34" fmla="*/ 64056 h 233695"/>
                  <a:gd name="connsiteX35" fmla="*/ 116872 w 233648"/>
                  <a:gd name="connsiteY35" fmla="*/ 42243 h 23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3648" h="233695">
                    <a:moveTo>
                      <a:pt x="116872" y="233696"/>
                    </a:moveTo>
                    <a:cubicBezTo>
                      <a:pt x="85630" y="233696"/>
                      <a:pt x="56293" y="221599"/>
                      <a:pt x="34195" y="199501"/>
                    </a:cubicBezTo>
                    <a:cubicBezTo>
                      <a:pt x="12192" y="177498"/>
                      <a:pt x="0" y="148066"/>
                      <a:pt x="0" y="116824"/>
                    </a:cubicBezTo>
                    <a:cubicBezTo>
                      <a:pt x="0" y="85582"/>
                      <a:pt x="12097" y="56245"/>
                      <a:pt x="34195" y="34147"/>
                    </a:cubicBezTo>
                    <a:lnTo>
                      <a:pt x="34195" y="34147"/>
                    </a:lnTo>
                    <a:cubicBezTo>
                      <a:pt x="79724" y="-11382"/>
                      <a:pt x="153924" y="-11382"/>
                      <a:pt x="199454" y="34147"/>
                    </a:cubicBezTo>
                    <a:cubicBezTo>
                      <a:pt x="221456" y="56150"/>
                      <a:pt x="233648" y="85582"/>
                      <a:pt x="233648" y="116824"/>
                    </a:cubicBezTo>
                    <a:cubicBezTo>
                      <a:pt x="233648" y="148066"/>
                      <a:pt x="221551" y="177403"/>
                      <a:pt x="199454" y="199501"/>
                    </a:cubicBezTo>
                    <a:cubicBezTo>
                      <a:pt x="177451" y="221504"/>
                      <a:pt x="148114" y="233696"/>
                      <a:pt x="116872" y="233696"/>
                    </a:cubicBezTo>
                    <a:close/>
                    <a:moveTo>
                      <a:pt x="47720" y="47673"/>
                    </a:moveTo>
                    <a:cubicBezTo>
                      <a:pt x="29242" y="66151"/>
                      <a:pt x="19145" y="90726"/>
                      <a:pt x="19145" y="116824"/>
                    </a:cubicBezTo>
                    <a:cubicBezTo>
                      <a:pt x="19145" y="143018"/>
                      <a:pt x="29337" y="167592"/>
                      <a:pt x="47720" y="185976"/>
                    </a:cubicBezTo>
                    <a:cubicBezTo>
                      <a:pt x="66199" y="204454"/>
                      <a:pt x="90773" y="214551"/>
                      <a:pt x="116872" y="214551"/>
                    </a:cubicBezTo>
                    <a:cubicBezTo>
                      <a:pt x="143066" y="214551"/>
                      <a:pt x="167640" y="204359"/>
                      <a:pt x="186023" y="185976"/>
                    </a:cubicBezTo>
                    <a:cubicBezTo>
                      <a:pt x="204502" y="167497"/>
                      <a:pt x="214598" y="142923"/>
                      <a:pt x="214598" y="116824"/>
                    </a:cubicBezTo>
                    <a:cubicBezTo>
                      <a:pt x="214598" y="90630"/>
                      <a:pt x="204406" y="66056"/>
                      <a:pt x="186023" y="47673"/>
                    </a:cubicBezTo>
                    <a:cubicBezTo>
                      <a:pt x="147923" y="9573"/>
                      <a:pt x="85820" y="9573"/>
                      <a:pt x="47720" y="47673"/>
                    </a:cubicBezTo>
                    <a:lnTo>
                      <a:pt x="47720" y="47673"/>
                    </a:lnTo>
                    <a:close/>
                    <a:moveTo>
                      <a:pt x="116872" y="210455"/>
                    </a:moveTo>
                    <a:cubicBezTo>
                      <a:pt x="92869" y="210455"/>
                      <a:pt x="68866" y="201311"/>
                      <a:pt x="50673" y="183023"/>
                    </a:cubicBezTo>
                    <a:cubicBezTo>
                      <a:pt x="33052" y="165402"/>
                      <a:pt x="23241" y="141875"/>
                      <a:pt x="23241" y="116824"/>
                    </a:cubicBezTo>
                    <a:cubicBezTo>
                      <a:pt x="23241" y="91773"/>
                      <a:pt x="32956" y="68247"/>
                      <a:pt x="50673" y="50625"/>
                    </a:cubicBezTo>
                    <a:cubicBezTo>
                      <a:pt x="68294" y="33004"/>
                      <a:pt x="91821" y="23193"/>
                      <a:pt x="116872" y="23193"/>
                    </a:cubicBezTo>
                    <a:cubicBezTo>
                      <a:pt x="141922" y="23193"/>
                      <a:pt x="165449" y="32909"/>
                      <a:pt x="183071" y="50625"/>
                    </a:cubicBezTo>
                    <a:cubicBezTo>
                      <a:pt x="200692" y="68247"/>
                      <a:pt x="210503" y="91773"/>
                      <a:pt x="210503" y="116824"/>
                    </a:cubicBezTo>
                    <a:cubicBezTo>
                      <a:pt x="210503" y="141875"/>
                      <a:pt x="200787" y="165402"/>
                      <a:pt x="183071" y="183023"/>
                    </a:cubicBezTo>
                    <a:lnTo>
                      <a:pt x="183071" y="183023"/>
                    </a:lnTo>
                    <a:cubicBezTo>
                      <a:pt x="164783" y="201311"/>
                      <a:pt x="140779" y="210455"/>
                      <a:pt x="116872" y="210455"/>
                    </a:cubicBezTo>
                    <a:close/>
                    <a:moveTo>
                      <a:pt x="116872" y="42243"/>
                    </a:moveTo>
                    <a:cubicBezTo>
                      <a:pt x="96869" y="42243"/>
                      <a:pt x="78200" y="49959"/>
                      <a:pt x="64103" y="64056"/>
                    </a:cubicBezTo>
                    <a:cubicBezTo>
                      <a:pt x="50006" y="78153"/>
                      <a:pt x="42291" y="96822"/>
                      <a:pt x="42291" y="116824"/>
                    </a:cubicBezTo>
                    <a:cubicBezTo>
                      <a:pt x="42291" y="136827"/>
                      <a:pt x="50006" y="155496"/>
                      <a:pt x="64103" y="169593"/>
                    </a:cubicBezTo>
                    <a:cubicBezTo>
                      <a:pt x="93154" y="198644"/>
                      <a:pt x="140494" y="198644"/>
                      <a:pt x="169640" y="169593"/>
                    </a:cubicBezTo>
                    <a:cubicBezTo>
                      <a:pt x="183737" y="155496"/>
                      <a:pt x="191453" y="136827"/>
                      <a:pt x="191453" y="116824"/>
                    </a:cubicBezTo>
                    <a:cubicBezTo>
                      <a:pt x="191453" y="96917"/>
                      <a:pt x="183737" y="78153"/>
                      <a:pt x="169640" y="64056"/>
                    </a:cubicBezTo>
                    <a:cubicBezTo>
                      <a:pt x="155543" y="50054"/>
                      <a:pt x="136779" y="42243"/>
                      <a:pt x="116872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827576" y="1763446"/>
              <a:ext cx="422814" cy="422719"/>
              <a:chOff x="2827576" y="1763446"/>
              <a:chExt cx="422814" cy="422719"/>
            </a:xfrm>
            <a:grpFill/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F8649138-5832-460C-A981-87FA3D1CCCBB}"/>
                  </a:ext>
                </a:extLst>
              </p:cNvPr>
              <p:cNvSpPr/>
              <p:nvPr/>
            </p:nvSpPr>
            <p:spPr>
              <a:xfrm>
                <a:off x="2837160" y="1772947"/>
                <a:ext cx="403645" cy="403693"/>
              </a:xfrm>
              <a:custGeom>
                <a:avLst/>
                <a:gdLst>
                  <a:gd name="connsiteX0" fmla="*/ 59043 w 403645"/>
                  <a:gd name="connsiteY0" fmla="*/ 59079 h 403693"/>
                  <a:gd name="connsiteX1" fmla="*/ 59043 w 403645"/>
                  <a:gd name="connsiteY1" fmla="*/ 344638 h 403693"/>
                  <a:gd name="connsiteX2" fmla="*/ 201823 w 403645"/>
                  <a:gd name="connsiteY2" fmla="*/ 403693 h 403693"/>
                  <a:gd name="connsiteX3" fmla="*/ 344602 w 403645"/>
                  <a:gd name="connsiteY3" fmla="*/ 344638 h 403693"/>
                  <a:gd name="connsiteX4" fmla="*/ 344602 w 403645"/>
                  <a:gd name="connsiteY4" fmla="*/ 59079 h 403693"/>
                  <a:gd name="connsiteX5" fmla="*/ 59043 w 403645"/>
                  <a:gd name="connsiteY5" fmla="*/ 59079 h 403693"/>
                  <a:gd name="connsiteX6" fmla="*/ 328220 w 403645"/>
                  <a:gd name="connsiteY6" fmla="*/ 328255 h 403693"/>
                  <a:gd name="connsiteX7" fmla="*/ 75426 w 403645"/>
                  <a:gd name="connsiteY7" fmla="*/ 328255 h 403693"/>
                  <a:gd name="connsiteX8" fmla="*/ 75426 w 403645"/>
                  <a:gd name="connsiteY8" fmla="*/ 75462 h 403693"/>
                  <a:gd name="connsiteX9" fmla="*/ 201823 w 403645"/>
                  <a:gd name="connsiteY9" fmla="*/ 23170 h 403693"/>
                  <a:gd name="connsiteX10" fmla="*/ 328220 w 403645"/>
                  <a:gd name="connsiteY10" fmla="*/ 75462 h 403693"/>
                  <a:gd name="connsiteX11" fmla="*/ 328220 w 403645"/>
                  <a:gd name="connsiteY11" fmla="*/ 328255 h 40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3645" h="403693">
                    <a:moveTo>
                      <a:pt x="59043" y="59079"/>
                    </a:moveTo>
                    <a:cubicBezTo>
                      <a:pt x="-19729" y="137851"/>
                      <a:pt x="-19633" y="265962"/>
                      <a:pt x="59043" y="344638"/>
                    </a:cubicBezTo>
                    <a:cubicBezTo>
                      <a:pt x="98381" y="383977"/>
                      <a:pt x="150102" y="403693"/>
                      <a:pt x="201823" y="403693"/>
                    </a:cubicBezTo>
                    <a:cubicBezTo>
                      <a:pt x="253543" y="403693"/>
                      <a:pt x="305264" y="383977"/>
                      <a:pt x="344602" y="344638"/>
                    </a:cubicBezTo>
                    <a:cubicBezTo>
                      <a:pt x="423279" y="265962"/>
                      <a:pt x="423374" y="137755"/>
                      <a:pt x="344602" y="59079"/>
                    </a:cubicBezTo>
                    <a:cubicBezTo>
                      <a:pt x="265926" y="-19693"/>
                      <a:pt x="137815" y="-19693"/>
                      <a:pt x="59043" y="59079"/>
                    </a:cubicBezTo>
                    <a:close/>
                    <a:moveTo>
                      <a:pt x="328220" y="328255"/>
                    </a:moveTo>
                    <a:cubicBezTo>
                      <a:pt x="258497" y="397978"/>
                      <a:pt x="145149" y="397883"/>
                      <a:pt x="75426" y="328255"/>
                    </a:cubicBezTo>
                    <a:cubicBezTo>
                      <a:pt x="5703" y="258532"/>
                      <a:pt x="5703" y="145185"/>
                      <a:pt x="75426" y="75462"/>
                    </a:cubicBezTo>
                    <a:cubicBezTo>
                      <a:pt x="110288" y="40600"/>
                      <a:pt x="156008" y="23170"/>
                      <a:pt x="201823" y="23170"/>
                    </a:cubicBezTo>
                    <a:cubicBezTo>
                      <a:pt x="247543" y="23170"/>
                      <a:pt x="293358" y="40600"/>
                      <a:pt x="328220" y="75462"/>
                    </a:cubicBezTo>
                    <a:cubicBezTo>
                      <a:pt x="397943" y="145185"/>
                      <a:pt x="397943" y="258532"/>
                      <a:pt x="328220" y="3282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C72864EE-7FCE-49C8-82CD-29CA815183E7}"/>
                  </a:ext>
                </a:extLst>
              </p:cNvPr>
              <p:cNvSpPr/>
              <p:nvPr/>
            </p:nvSpPr>
            <p:spPr>
              <a:xfrm>
                <a:off x="2827576" y="1763446"/>
                <a:ext cx="422814" cy="422719"/>
              </a:xfrm>
              <a:custGeom>
                <a:avLst/>
                <a:gdLst>
                  <a:gd name="connsiteX0" fmla="*/ 211407 w 422814"/>
                  <a:gd name="connsiteY0" fmla="*/ 422719 h 422719"/>
                  <a:gd name="connsiteX1" fmla="*/ 61865 w 422814"/>
                  <a:gd name="connsiteY1" fmla="*/ 360902 h 422719"/>
                  <a:gd name="connsiteX2" fmla="*/ 61865 w 422814"/>
                  <a:gd name="connsiteY2" fmla="*/ 61817 h 422719"/>
                  <a:gd name="connsiteX3" fmla="*/ 61865 w 422814"/>
                  <a:gd name="connsiteY3" fmla="*/ 61817 h 422719"/>
                  <a:gd name="connsiteX4" fmla="*/ 61865 w 422814"/>
                  <a:gd name="connsiteY4" fmla="*/ 61817 h 422719"/>
                  <a:gd name="connsiteX5" fmla="*/ 211407 w 422814"/>
                  <a:gd name="connsiteY5" fmla="*/ 0 h 422719"/>
                  <a:gd name="connsiteX6" fmla="*/ 360950 w 422814"/>
                  <a:gd name="connsiteY6" fmla="*/ 61817 h 422719"/>
                  <a:gd name="connsiteX7" fmla="*/ 360950 w 422814"/>
                  <a:gd name="connsiteY7" fmla="*/ 360902 h 422719"/>
                  <a:gd name="connsiteX8" fmla="*/ 211407 w 422814"/>
                  <a:gd name="connsiteY8" fmla="*/ 422719 h 422719"/>
                  <a:gd name="connsiteX9" fmla="*/ 211407 w 422814"/>
                  <a:gd name="connsiteY9" fmla="*/ 19050 h 422719"/>
                  <a:gd name="connsiteX10" fmla="*/ 75390 w 422814"/>
                  <a:gd name="connsiteY10" fmla="*/ 75343 h 422719"/>
                  <a:gd name="connsiteX11" fmla="*/ 75390 w 422814"/>
                  <a:gd name="connsiteY11" fmla="*/ 75343 h 422719"/>
                  <a:gd name="connsiteX12" fmla="*/ 75390 w 422814"/>
                  <a:gd name="connsiteY12" fmla="*/ 347472 h 422719"/>
                  <a:gd name="connsiteX13" fmla="*/ 211503 w 422814"/>
                  <a:gd name="connsiteY13" fmla="*/ 403765 h 422719"/>
                  <a:gd name="connsiteX14" fmla="*/ 347520 w 422814"/>
                  <a:gd name="connsiteY14" fmla="*/ 347472 h 422719"/>
                  <a:gd name="connsiteX15" fmla="*/ 347520 w 422814"/>
                  <a:gd name="connsiteY15" fmla="*/ 75343 h 422719"/>
                  <a:gd name="connsiteX16" fmla="*/ 211407 w 422814"/>
                  <a:gd name="connsiteY16" fmla="*/ 19050 h 422719"/>
                  <a:gd name="connsiteX17" fmla="*/ 211407 w 422814"/>
                  <a:gd name="connsiteY17" fmla="*/ 399574 h 422719"/>
                  <a:gd name="connsiteX18" fmla="*/ 78248 w 422814"/>
                  <a:gd name="connsiteY18" fmla="*/ 344519 h 422719"/>
                  <a:gd name="connsiteX19" fmla="*/ 78248 w 422814"/>
                  <a:gd name="connsiteY19" fmla="*/ 78295 h 422719"/>
                  <a:gd name="connsiteX20" fmla="*/ 211407 w 422814"/>
                  <a:gd name="connsiteY20" fmla="*/ 23241 h 422719"/>
                  <a:gd name="connsiteX21" fmla="*/ 344472 w 422814"/>
                  <a:gd name="connsiteY21" fmla="*/ 78295 h 422719"/>
                  <a:gd name="connsiteX22" fmla="*/ 344472 w 422814"/>
                  <a:gd name="connsiteY22" fmla="*/ 344519 h 422719"/>
                  <a:gd name="connsiteX23" fmla="*/ 344472 w 422814"/>
                  <a:gd name="connsiteY23" fmla="*/ 344519 h 422719"/>
                  <a:gd name="connsiteX24" fmla="*/ 211407 w 422814"/>
                  <a:gd name="connsiteY24" fmla="*/ 399574 h 422719"/>
                  <a:gd name="connsiteX25" fmla="*/ 211407 w 422814"/>
                  <a:gd name="connsiteY25" fmla="*/ 42291 h 422719"/>
                  <a:gd name="connsiteX26" fmla="*/ 91773 w 422814"/>
                  <a:gd name="connsiteY26" fmla="*/ 91726 h 422719"/>
                  <a:gd name="connsiteX27" fmla="*/ 91773 w 422814"/>
                  <a:gd name="connsiteY27" fmla="*/ 330994 h 422719"/>
                  <a:gd name="connsiteX28" fmla="*/ 331041 w 422814"/>
                  <a:gd name="connsiteY28" fmla="*/ 330994 h 422719"/>
                  <a:gd name="connsiteX29" fmla="*/ 331041 w 422814"/>
                  <a:gd name="connsiteY29" fmla="*/ 330994 h 422719"/>
                  <a:gd name="connsiteX30" fmla="*/ 331041 w 422814"/>
                  <a:gd name="connsiteY30" fmla="*/ 91726 h 422719"/>
                  <a:gd name="connsiteX31" fmla="*/ 211407 w 422814"/>
                  <a:gd name="connsiteY31" fmla="*/ 42291 h 42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2814" h="422719">
                    <a:moveTo>
                      <a:pt x="211407" y="422719"/>
                    </a:moveTo>
                    <a:cubicBezTo>
                      <a:pt x="154829" y="422719"/>
                      <a:pt x="101775" y="400717"/>
                      <a:pt x="61865" y="360902"/>
                    </a:cubicBezTo>
                    <a:cubicBezTo>
                      <a:pt x="-20622" y="278416"/>
                      <a:pt x="-20622" y="144304"/>
                      <a:pt x="61865" y="61817"/>
                    </a:cubicBezTo>
                    <a:lnTo>
                      <a:pt x="61865" y="61817"/>
                    </a:lnTo>
                    <a:lnTo>
                      <a:pt x="61865" y="61817"/>
                    </a:lnTo>
                    <a:cubicBezTo>
                      <a:pt x="101775" y="21907"/>
                      <a:pt x="154829" y="0"/>
                      <a:pt x="211407" y="0"/>
                    </a:cubicBezTo>
                    <a:cubicBezTo>
                      <a:pt x="267986" y="0"/>
                      <a:pt x="321040" y="22003"/>
                      <a:pt x="360950" y="61817"/>
                    </a:cubicBezTo>
                    <a:cubicBezTo>
                      <a:pt x="443437" y="144304"/>
                      <a:pt x="443437" y="278416"/>
                      <a:pt x="360950" y="360902"/>
                    </a:cubicBezTo>
                    <a:cubicBezTo>
                      <a:pt x="321040" y="400812"/>
                      <a:pt x="267986" y="422719"/>
                      <a:pt x="211407" y="422719"/>
                    </a:cubicBezTo>
                    <a:close/>
                    <a:moveTo>
                      <a:pt x="211407" y="19050"/>
                    </a:moveTo>
                    <a:cubicBezTo>
                      <a:pt x="159972" y="19050"/>
                      <a:pt x="111585" y="39052"/>
                      <a:pt x="75390" y="75343"/>
                    </a:cubicBezTo>
                    <a:lnTo>
                      <a:pt x="75390" y="75343"/>
                    </a:lnTo>
                    <a:cubicBezTo>
                      <a:pt x="333" y="150400"/>
                      <a:pt x="333" y="272415"/>
                      <a:pt x="75390" y="347472"/>
                    </a:cubicBezTo>
                    <a:cubicBezTo>
                      <a:pt x="111681" y="383762"/>
                      <a:pt x="159972" y="403765"/>
                      <a:pt x="211503" y="403765"/>
                    </a:cubicBezTo>
                    <a:cubicBezTo>
                      <a:pt x="262938" y="403765"/>
                      <a:pt x="311229" y="383762"/>
                      <a:pt x="347520" y="347472"/>
                    </a:cubicBezTo>
                    <a:cubicBezTo>
                      <a:pt x="422577" y="272415"/>
                      <a:pt x="422577" y="150400"/>
                      <a:pt x="347520" y="75343"/>
                    </a:cubicBezTo>
                    <a:cubicBezTo>
                      <a:pt x="311229" y="39052"/>
                      <a:pt x="262938" y="19050"/>
                      <a:pt x="211407" y="19050"/>
                    </a:cubicBezTo>
                    <a:close/>
                    <a:moveTo>
                      <a:pt x="211407" y="399574"/>
                    </a:moveTo>
                    <a:cubicBezTo>
                      <a:pt x="163211" y="399574"/>
                      <a:pt x="115014" y="381190"/>
                      <a:pt x="78248" y="344519"/>
                    </a:cubicBezTo>
                    <a:cubicBezTo>
                      <a:pt x="4810" y="271082"/>
                      <a:pt x="4810" y="151733"/>
                      <a:pt x="78248" y="78295"/>
                    </a:cubicBezTo>
                    <a:cubicBezTo>
                      <a:pt x="113776" y="42767"/>
                      <a:pt x="161020" y="23241"/>
                      <a:pt x="211407" y="23241"/>
                    </a:cubicBezTo>
                    <a:cubicBezTo>
                      <a:pt x="261795" y="23241"/>
                      <a:pt x="309039" y="42767"/>
                      <a:pt x="344472" y="78295"/>
                    </a:cubicBezTo>
                    <a:cubicBezTo>
                      <a:pt x="417909" y="151733"/>
                      <a:pt x="417909" y="271177"/>
                      <a:pt x="344472" y="344519"/>
                    </a:cubicBezTo>
                    <a:lnTo>
                      <a:pt x="344472" y="344519"/>
                    </a:lnTo>
                    <a:cubicBezTo>
                      <a:pt x="307896" y="381190"/>
                      <a:pt x="259699" y="399574"/>
                      <a:pt x="211407" y="399574"/>
                    </a:cubicBezTo>
                    <a:close/>
                    <a:moveTo>
                      <a:pt x="211407" y="42291"/>
                    </a:moveTo>
                    <a:cubicBezTo>
                      <a:pt x="166164" y="42291"/>
                      <a:pt x="123682" y="59817"/>
                      <a:pt x="91773" y="91726"/>
                    </a:cubicBezTo>
                    <a:cubicBezTo>
                      <a:pt x="25765" y="157734"/>
                      <a:pt x="25765" y="265081"/>
                      <a:pt x="91773" y="330994"/>
                    </a:cubicBezTo>
                    <a:cubicBezTo>
                      <a:pt x="157782" y="397002"/>
                      <a:pt x="265129" y="397002"/>
                      <a:pt x="331041" y="330994"/>
                    </a:cubicBezTo>
                    <a:lnTo>
                      <a:pt x="331041" y="330994"/>
                    </a:lnTo>
                    <a:cubicBezTo>
                      <a:pt x="397050" y="264986"/>
                      <a:pt x="397050" y="157639"/>
                      <a:pt x="331041" y="91726"/>
                    </a:cubicBezTo>
                    <a:cubicBezTo>
                      <a:pt x="299228" y="59817"/>
                      <a:pt x="256651" y="42291"/>
                      <a:pt x="211407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41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3065606" y="1419355"/>
              <a:ext cx="139731" cy="139779"/>
              <a:chOff x="3065606" y="1419355"/>
              <a:chExt cx="139731" cy="139779"/>
            </a:xfrm>
            <a:grpFill/>
          </p:grpSpPr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476D806E-CE4C-46D3-8A58-1B0A6C180F24}"/>
                  </a:ext>
                </a:extLst>
              </p:cNvPr>
              <p:cNvSpPr/>
              <p:nvPr/>
            </p:nvSpPr>
            <p:spPr>
              <a:xfrm>
                <a:off x="3075059" y="1428904"/>
                <a:ext cx="120729" cy="120705"/>
              </a:xfrm>
              <a:custGeom>
                <a:avLst/>
                <a:gdLst>
                  <a:gd name="connsiteX0" fmla="*/ 60412 w 120729"/>
                  <a:gd name="connsiteY0" fmla="*/ 120706 h 120705"/>
                  <a:gd name="connsiteX1" fmla="*/ 103084 w 120729"/>
                  <a:gd name="connsiteY1" fmla="*/ 103084 h 120705"/>
                  <a:gd name="connsiteX2" fmla="*/ 103084 w 120729"/>
                  <a:gd name="connsiteY2" fmla="*/ 17645 h 120705"/>
                  <a:gd name="connsiteX3" fmla="*/ 17645 w 120729"/>
                  <a:gd name="connsiteY3" fmla="*/ 17645 h 120705"/>
                  <a:gd name="connsiteX4" fmla="*/ 17645 w 120729"/>
                  <a:gd name="connsiteY4" fmla="*/ 103084 h 120705"/>
                  <a:gd name="connsiteX5" fmla="*/ 60412 w 120729"/>
                  <a:gd name="connsiteY5" fmla="*/ 120706 h 120705"/>
                  <a:gd name="connsiteX6" fmla="*/ 34028 w 120729"/>
                  <a:gd name="connsiteY6" fmla="*/ 34028 h 120705"/>
                  <a:gd name="connsiteX7" fmla="*/ 60317 w 120729"/>
                  <a:gd name="connsiteY7" fmla="*/ 23170 h 120705"/>
                  <a:gd name="connsiteX8" fmla="*/ 86606 w 120729"/>
                  <a:gd name="connsiteY8" fmla="*/ 34028 h 120705"/>
                  <a:gd name="connsiteX9" fmla="*/ 86606 w 120729"/>
                  <a:gd name="connsiteY9" fmla="*/ 86606 h 120705"/>
                  <a:gd name="connsiteX10" fmla="*/ 34028 w 120729"/>
                  <a:gd name="connsiteY10" fmla="*/ 86606 h 120705"/>
                  <a:gd name="connsiteX11" fmla="*/ 34028 w 120729"/>
                  <a:gd name="connsiteY11" fmla="*/ 34028 h 12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729" h="120705">
                    <a:moveTo>
                      <a:pt x="60412" y="120706"/>
                    </a:moveTo>
                    <a:cubicBezTo>
                      <a:pt x="75843" y="120706"/>
                      <a:pt x="91368" y="114800"/>
                      <a:pt x="103084" y="103084"/>
                    </a:cubicBezTo>
                    <a:cubicBezTo>
                      <a:pt x="126611" y="79558"/>
                      <a:pt x="126611" y="41172"/>
                      <a:pt x="103084" y="17645"/>
                    </a:cubicBezTo>
                    <a:cubicBezTo>
                      <a:pt x="79558" y="-5882"/>
                      <a:pt x="41172" y="-5882"/>
                      <a:pt x="17645" y="17645"/>
                    </a:cubicBezTo>
                    <a:cubicBezTo>
                      <a:pt x="-5882" y="41172"/>
                      <a:pt x="-5882" y="79558"/>
                      <a:pt x="17645" y="103084"/>
                    </a:cubicBezTo>
                    <a:cubicBezTo>
                      <a:pt x="29456" y="114800"/>
                      <a:pt x="44886" y="120706"/>
                      <a:pt x="60412" y="120706"/>
                    </a:cubicBezTo>
                    <a:close/>
                    <a:moveTo>
                      <a:pt x="34028" y="34028"/>
                    </a:moveTo>
                    <a:cubicBezTo>
                      <a:pt x="41267" y="26789"/>
                      <a:pt x="50792" y="23170"/>
                      <a:pt x="60317" y="23170"/>
                    </a:cubicBezTo>
                    <a:cubicBezTo>
                      <a:pt x="69842" y="23170"/>
                      <a:pt x="79367" y="26789"/>
                      <a:pt x="86606" y="34028"/>
                    </a:cubicBezTo>
                    <a:cubicBezTo>
                      <a:pt x="101084" y="48506"/>
                      <a:pt x="101084" y="72128"/>
                      <a:pt x="86606" y="86606"/>
                    </a:cubicBezTo>
                    <a:cubicBezTo>
                      <a:pt x="72128" y="101084"/>
                      <a:pt x="48506" y="101084"/>
                      <a:pt x="34028" y="86606"/>
                    </a:cubicBezTo>
                    <a:cubicBezTo>
                      <a:pt x="19550" y="72128"/>
                      <a:pt x="19550" y="48506"/>
                      <a:pt x="34028" y="340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A27EDE6C-6DA0-4878-A2AE-2BF11CFF8319}"/>
                  </a:ext>
                </a:extLst>
              </p:cNvPr>
              <p:cNvSpPr/>
              <p:nvPr/>
            </p:nvSpPr>
            <p:spPr>
              <a:xfrm>
                <a:off x="3065606" y="1419355"/>
                <a:ext cx="139731" cy="139779"/>
              </a:xfrm>
              <a:custGeom>
                <a:avLst/>
                <a:gdLst>
                  <a:gd name="connsiteX0" fmla="*/ 69866 w 139731"/>
                  <a:gd name="connsiteY0" fmla="*/ 139779 h 139779"/>
                  <a:gd name="connsiteX1" fmla="*/ 20431 w 139731"/>
                  <a:gd name="connsiteY1" fmla="*/ 119301 h 139779"/>
                  <a:gd name="connsiteX2" fmla="*/ 20431 w 139731"/>
                  <a:gd name="connsiteY2" fmla="*/ 20431 h 139779"/>
                  <a:gd name="connsiteX3" fmla="*/ 119301 w 139731"/>
                  <a:gd name="connsiteY3" fmla="*/ 20431 h 139779"/>
                  <a:gd name="connsiteX4" fmla="*/ 119301 w 139731"/>
                  <a:gd name="connsiteY4" fmla="*/ 119301 h 139779"/>
                  <a:gd name="connsiteX5" fmla="*/ 69866 w 139731"/>
                  <a:gd name="connsiteY5" fmla="*/ 139779 h 139779"/>
                  <a:gd name="connsiteX6" fmla="*/ 69866 w 139731"/>
                  <a:gd name="connsiteY6" fmla="*/ 19002 h 139779"/>
                  <a:gd name="connsiteX7" fmla="*/ 33861 w 139731"/>
                  <a:gd name="connsiteY7" fmla="*/ 33861 h 139779"/>
                  <a:gd name="connsiteX8" fmla="*/ 33861 w 139731"/>
                  <a:gd name="connsiteY8" fmla="*/ 105775 h 139779"/>
                  <a:gd name="connsiteX9" fmla="*/ 69866 w 139731"/>
                  <a:gd name="connsiteY9" fmla="*/ 120634 h 139779"/>
                  <a:gd name="connsiteX10" fmla="*/ 105870 w 139731"/>
                  <a:gd name="connsiteY10" fmla="*/ 105775 h 139779"/>
                  <a:gd name="connsiteX11" fmla="*/ 105870 w 139731"/>
                  <a:gd name="connsiteY11" fmla="*/ 33861 h 139779"/>
                  <a:gd name="connsiteX12" fmla="*/ 69866 w 139731"/>
                  <a:gd name="connsiteY12" fmla="*/ 19002 h 139779"/>
                  <a:gd name="connsiteX13" fmla="*/ 69866 w 139731"/>
                  <a:gd name="connsiteY13" fmla="*/ 116538 h 139779"/>
                  <a:gd name="connsiteX14" fmla="*/ 36814 w 139731"/>
                  <a:gd name="connsiteY14" fmla="*/ 102918 h 139779"/>
                  <a:gd name="connsiteX15" fmla="*/ 36814 w 139731"/>
                  <a:gd name="connsiteY15" fmla="*/ 36814 h 139779"/>
                  <a:gd name="connsiteX16" fmla="*/ 69866 w 139731"/>
                  <a:gd name="connsiteY16" fmla="*/ 23193 h 139779"/>
                  <a:gd name="connsiteX17" fmla="*/ 102918 w 139731"/>
                  <a:gd name="connsiteY17" fmla="*/ 36814 h 139779"/>
                  <a:gd name="connsiteX18" fmla="*/ 102918 w 139731"/>
                  <a:gd name="connsiteY18" fmla="*/ 102918 h 139779"/>
                  <a:gd name="connsiteX19" fmla="*/ 69866 w 139731"/>
                  <a:gd name="connsiteY19" fmla="*/ 116538 h 139779"/>
                  <a:gd name="connsiteX20" fmla="*/ 69866 w 139731"/>
                  <a:gd name="connsiteY20" fmla="*/ 42243 h 139779"/>
                  <a:gd name="connsiteX21" fmla="*/ 50340 w 139731"/>
                  <a:gd name="connsiteY21" fmla="*/ 50340 h 139779"/>
                  <a:gd name="connsiteX22" fmla="*/ 50340 w 139731"/>
                  <a:gd name="connsiteY22" fmla="*/ 89487 h 139779"/>
                  <a:gd name="connsiteX23" fmla="*/ 89487 w 139731"/>
                  <a:gd name="connsiteY23" fmla="*/ 89487 h 139779"/>
                  <a:gd name="connsiteX24" fmla="*/ 89487 w 139731"/>
                  <a:gd name="connsiteY24" fmla="*/ 50340 h 139779"/>
                  <a:gd name="connsiteX25" fmla="*/ 69866 w 139731"/>
                  <a:gd name="connsiteY25" fmla="*/ 42243 h 139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9731" h="139779">
                    <a:moveTo>
                      <a:pt x="69866" y="139779"/>
                    </a:moveTo>
                    <a:cubicBezTo>
                      <a:pt x="51197" y="139779"/>
                      <a:pt x="33576" y="132540"/>
                      <a:pt x="20431" y="119301"/>
                    </a:cubicBezTo>
                    <a:cubicBezTo>
                      <a:pt x="-6810" y="92059"/>
                      <a:pt x="-6810" y="47673"/>
                      <a:pt x="20431" y="20431"/>
                    </a:cubicBezTo>
                    <a:cubicBezTo>
                      <a:pt x="47673" y="-6810"/>
                      <a:pt x="92059" y="-6810"/>
                      <a:pt x="119301" y="20431"/>
                    </a:cubicBezTo>
                    <a:cubicBezTo>
                      <a:pt x="146542" y="47673"/>
                      <a:pt x="146542" y="92059"/>
                      <a:pt x="119301" y="119301"/>
                    </a:cubicBezTo>
                    <a:cubicBezTo>
                      <a:pt x="106061" y="132540"/>
                      <a:pt x="88535" y="139779"/>
                      <a:pt x="69866" y="139779"/>
                    </a:cubicBezTo>
                    <a:close/>
                    <a:moveTo>
                      <a:pt x="69866" y="19002"/>
                    </a:moveTo>
                    <a:cubicBezTo>
                      <a:pt x="56817" y="19002"/>
                      <a:pt x="43767" y="23955"/>
                      <a:pt x="33861" y="33861"/>
                    </a:cubicBezTo>
                    <a:cubicBezTo>
                      <a:pt x="14049" y="53673"/>
                      <a:pt x="14049" y="85963"/>
                      <a:pt x="33861" y="105775"/>
                    </a:cubicBezTo>
                    <a:cubicBezTo>
                      <a:pt x="43482" y="115395"/>
                      <a:pt x="56245" y="120634"/>
                      <a:pt x="69866" y="120634"/>
                    </a:cubicBezTo>
                    <a:cubicBezTo>
                      <a:pt x="83486" y="120634"/>
                      <a:pt x="96250" y="115395"/>
                      <a:pt x="105870" y="105775"/>
                    </a:cubicBezTo>
                    <a:cubicBezTo>
                      <a:pt x="125682" y="85963"/>
                      <a:pt x="125682" y="53673"/>
                      <a:pt x="105870" y="33861"/>
                    </a:cubicBezTo>
                    <a:cubicBezTo>
                      <a:pt x="95869" y="23955"/>
                      <a:pt x="82820" y="19002"/>
                      <a:pt x="69866" y="19002"/>
                    </a:cubicBezTo>
                    <a:close/>
                    <a:moveTo>
                      <a:pt x="69866" y="116538"/>
                    </a:moveTo>
                    <a:cubicBezTo>
                      <a:pt x="57864" y="116538"/>
                      <a:pt x="45958" y="111966"/>
                      <a:pt x="36814" y="102918"/>
                    </a:cubicBezTo>
                    <a:cubicBezTo>
                      <a:pt x="18621" y="84725"/>
                      <a:pt x="18621" y="55102"/>
                      <a:pt x="36814" y="36814"/>
                    </a:cubicBezTo>
                    <a:cubicBezTo>
                      <a:pt x="45577" y="28051"/>
                      <a:pt x="57388" y="23193"/>
                      <a:pt x="69866" y="23193"/>
                    </a:cubicBezTo>
                    <a:cubicBezTo>
                      <a:pt x="82344" y="23193"/>
                      <a:pt x="94059" y="28051"/>
                      <a:pt x="102918" y="36814"/>
                    </a:cubicBezTo>
                    <a:cubicBezTo>
                      <a:pt x="121110" y="55007"/>
                      <a:pt x="121110" y="84630"/>
                      <a:pt x="102918" y="102918"/>
                    </a:cubicBezTo>
                    <a:cubicBezTo>
                      <a:pt x="93774" y="111966"/>
                      <a:pt x="81772" y="116538"/>
                      <a:pt x="69866" y="116538"/>
                    </a:cubicBezTo>
                    <a:close/>
                    <a:moveTo>
                      <a:pt x="69866" y="42243"/>
                    </a:moveTo>
                    <a:cubicBezTo>
                      <a:pt x="62436" y="42243"/>
                      <a:pt x="55483" y="45101"/>
                      <a:pt x="50340" y="50340"/>
                    </a:cubicBezTo>
                    <a:cubicBezTo>
                      <a:pt x="39576" y="61103"/>
                      <a:pt x="39576" y="78629"/>
                      <a:pt x="50340" y="89487"/>
                    </a:cubicBezTo>
                    <a:cubicBezTo>
                      <a:pt x="61103" y="100346"/>
                      <a:pt x="78629" y="100251"/>
                      <a:pt x="89487" y="89487"/>
                    </a:cubicBezTo>
                    <a:cubicBezTo>
                      <a:pt x="100251" y="78724"/>
                      <a:pt x="100251" y="61198"/>
                      <a:pt x="89487" y="50340"/>
                    </a:cubicBezTo>
                    <a:cubicBezTo>
                      <a:pt x="84153" y="45101"/>
                      <a:pt x="77200" y="42243"/>
                      <a:pt x="69866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44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54053" y="1778305"/>
              <a:ext cx="107799" cy="107346"/>
              <a:chOff x="2454053" y="1778305"/>
              <a:chExt cx="107799" cy="107346"/>
            </a:xfrm>
            <a:grpFill/>
          </p:grpSpPr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3F8E2FEE-9ACD-466F-BD9E-5011DAE13739}"/>
                  </a:ext>
                </a:extLst>
              </p:cNvPr>
              <p:cNvSpPr/>
              <p:nvPr/>
            </p:nvSpPr>
            <p:spPr>
              <a:xfrm>
                <a:off x="2463578" y="1787842"/>
                <a:ext cx="88915" cy="88380"/>
              </a:xfrm>
              <a:custGeom>
                <a:avLst/>
                <a:gdLst>
                  <a:gd name="connsiteX0" fmla="*/ 13049 w 88915"/>
                  <a:gd name="connsiteY0" fmla="*/ 12561 h 88380"/>
                  <a:gd name="connsiteX1" fmla="*/ 0 w 88915"/>
                  <a:gd name="connsiteY1" fmla="*/ 43994 h 88380"/>
                  <a:gd name="connsiteX2" fmla="*/ 13049 w 88915"/>
                  <a:gd name="connsiteY2" fmla="*/ 75426 h 88380"/>
                  <a:gd name="connsiteX3" fmla="*/ 44482 w 88915"/>
                  <a:gd name="connsiteY3" fmla="*/ 88380 h 88380"/>
                  <a:gd name="connsiteX4" fmla="*/ 75914 w 88915"/>
                  <a:gd name="connsiteY4" fmla="*/ 75426 h 88380"/>
                  <a:gd name="connsiteX5" fmla="*/ 75914 w 88915"/>
                  <a:gd name="connsiteY5" fmla="*/ 12656 h 88380"/>
                  <a:gd name="connsiteX6" fmla="*/ 13049 w 88915"/>
                  <a:gd name="connsiteY6" fmla="*/ 12561 h 88380"/>
                  <a:gd name="connsiteX7" fmla="*/ 59436 w 88915"/>
                  <a:gd name="connsiteY7" fmla="*/ 58948 h 88380"/>
                  <a:gd name="connsiteX8" fmla="*/ 29432 w 88915"/>
                  <a:gd name="connsiteY8" fmla="*/ 58948 h 88380"/>
                  <a:gd name="connsiteX9" fmla="*/ 23241 w 88915"/>
                  <a:gd name="connsiteY9" fmla="*/ 43994 h 88380"/>
                  <a:gd name="connsiteX10" fmla="*/ 29432 w 88915"/>
                  <a:gd name="connsiteY10" fmla="*/ 29039 h 88380"/>
                  <a:gd name="connsiteX11" fmla="*/ 44386 w 88915"/>
                  <a:gd name="connsiteY11" fmla="*/ 22848 h 88380"/>
                  <a:gd name="connsiteX12" fmla="*/ 59341 w 88915"/>
                  <a:gd name="connsiteY12" fmla="*/ 29039 h 88380"/>
                  <a:gd name="connsiteX13" fmla="*/ 59436 w 88915"/>
                  <a:gd name="connsiteY13" fmla="*/ 58948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915" h="88380">
                    <a:moveTo>
                      <a:pt x="13049" y="12561"/>
                    </a:moveTo>
                    <a:cubicBezTo>
                      <a:pt x="4667" y="20943"/>
                      <a:pt x="0" y="32087"/>
                      <a:pt x="0" y="43994"/>
                    </a:cubicBezTo>
                    <a:cubicBezTo>
                      <a:pt x="0" y="55900"/>
                      <a:pt x="4667" y="67044"/>
                      <a:pt x="13049" y="75426"/>
                    </a:cubicBezTo>
                    <a:cubicBezTo>
                      <a:pt x="21717" y="84094"/>
                      <a:pt x="33052" y="88380"/>
                      <a:pt x="44482" y="88380"/>
                    </a:cubicBezTo>
                    <a:cubicBezTo>
                      <a:pt x="55817" y="88380"/>
                      <a:pt x="67246" y="84094"/>
                      <a:pt x="75914" y="75426"/>
                    </a:cubicBezTo>
                    <a:cubicBezTo>
                      <a:pt x="93250" y="58091"/>
                      <a:pt x="93250" y="29897"/>
                      <a:pt x="75914" y="12656"/>
                    </a:cubicBezTo>
                    <a:cubicBezTo>
                      <a:pt x="59055" y="-4203"/>
                      <a:pt x="29813" y="-4203"/>
                      <a:pt x="13049" y="12561"/>
                    </a:cubicBezTo>
                    <a:close/>
                    <a:moveTo>
                      <a:pt x="59436" y="58948"/>
                    </a:moveTo>
                    <a:cubicBezTo>
                      <a:pt x="51149" y="67235"/>
                      <a:pt x="37719" y="67235"/>
                      <a:pt x="29432" y="58948"/>
                    </a:cubicBezTo>
                    <a:cubicBezTo>
                      <a:pt x="25432" y="54947"/>
                      <a:pt x="23241" y="49613"/>
                      <a:pt x="23241" y="43994"/>
                    </a:cubicBezTo>
                    <a:cubicBezTo>
                      <a:pt x="23241" y="38374"/>
                      <a:pt x="25432" y="33040"/>
                      <a:pt x="29432" y="29039"/>
                    </a:cubicBezTo>
                    <a:cubicBezTo>
                      <a:pt x="33433" y="25039"/>
                      <a:pt x="38767" y="22848"/>
                      <a:pt x="44386" y="22848"/>
                    </a:cubicBezTo>
                    <a:cubicBezTo>
                      <a:pt x="50006" y="22848"/>
                      <a:pt x="55340" y="25039"/>
                      <a:pt x="59341" y="29039"/>
                    </a:cubicBezTo>
                    <a:cubicBezTo>
                      <a:pt x="67627" y="37231"/>
                      <a:pt x="67627" y="50661"/>
                      <a:pt x="59436" y="5894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9AEA27C0-8F2F-43A6-BE86-0A8A73144FEA}"/>
                  </a:ext>
                </a:extLst>
              </p:cNvPr>
              <p:cNvSpPr/>
              <p:nvPr/>
            </p:nvSpPr>
            <p:spPr>
              <a:xfrm>
                <a:off x="2454053" y="1778305"/>
                <a:ext cx="107799" cy="107346"/>
              </a:xfrm>
              <a:custGeom>
                <a:avLst/>
                <a:gdLst>
                  <a:gd name="connsiteX0" fmla="*/ 53911 w 107799"/>
                  <a:gd name="connsiteY0" fmla="*/ 107347 h 107346"/>
                  <a:gd name="connsiteX1" fmla="*/ 15811 w 107799"/>
                  <a:gd name="connsiteY1" fmla="*/ 91535 h 107346"/>
                  <a:gd name="connsiteX2" fmla="*/ 0 w 107799"/>
                  <a:gd name="connsiteY2" fmla="*/ 53435 h 107346"/>
                  <a:gd name="connsiteX3" fmla="*/ 15811 w 107799"/>
                  <a:gd name="connsiteY3" fmla="*/ 15335 h 107346"/>
                  <a:gd name="connsiteX4" fmla="*/ 53911 w 107799"/>
                  <a:gd name="connsiteY4" fmla="*/ 0 h 107346"/>
                  <a:gd name="connsiteX5" fmla="*/ 92011 w 107799"/>
                  <a:gd name="connsiteY5" fmla="*/ 15335 h 107346"/>
                  <a:gd name="connsiteX6" fmla="*/ 92011 w 107799"/>
                  <a:gd name="connsiteY6" fmla="*/ 91631 h 107346"/>
                  <a:gd name="connsiteX7" fmla="*/ 53911 w 107799"/>
                  <a:gd name="connsiteY7" fmla="*/ 107347 h 107346"/>
                  <a:gd name="connsiteX8" fmla="*/ 53911 w 107799"/>
                  <a:gd name="connsiteY8" fmla="*/ 19050 h 107346"/>
                  <a:gd name="connsiteX9" fmla="*/ 29242 w 107799"/>
                  <a:gd name="connsiteY9" fmla="*/ 28861 h 107346"/>
                  <a:gd name="connsiteX10" fmla="*/ 29242 w 107799"/>
                  <a:gd name="connsiteY10" fmla="*/ 28861 h 107346"/>
                  <a:gd name="connsiteX11" fmla="*/ 19050 w 107799"/>
                  <a:gd name="connsiteY11" fmla="*/ 53531 h 107346"/>
                  <a:gd name="connsiteX12" fmla="*/ 29242 w 107799"/>
                  <a:gd name="connsiteY12" fmla="*/ 78200 h 107346"/>
                  <a:gd name="connsiteX13" fmla="*/ 78581 w 107799"/>
                  <a:gd name="connsiteY13" fmla="*/ 78200 h 107346"/>
                  <a:gd name="connsiteX14" fmla="*/ 78581 w 107799"/>
                  <a:gd name="connsiteY14" fmla="*/ 28861 h 107346"/>
                  <a:gd name="connsiteX15" fmla="*/ 53911 w 107799"/>
                  <a:gd name="connsiteY15" fmla="*/ 19050 h 107346"/>
                  <a:gd name="connsiteX16" fmla="*/ 53911 w 107799"/>
                  <a:gd name="connsiteY16" fmla="*/ 84201 h 107346"/>
                  <a:gd name="connsiteX17" fmla="*/ 32194 w 107799"/>
                  <a:gd name="connsiteY17" fmla="*/ 75248 h 107346"/>
                  <a:gd name="connsiteX18" fmla="*/ 23241 w 107799"/>
                  <a:gd name="connsiteY18" fmla="*/ 53531 h 107346"/>
                  <a:gd name="connsiteX19" fmla="*/ 32290 w 107799"/>
                  <a:gd name="connsiteY19" fmla="*/ 31813 h 107346"/>
                  <a:gd name="connsiteX20" fmla="*/ 75724 w 107799"/>
                  <a:gd name="connsiteY20" fmla="*/ 31813 h 107346"/>
                  <a:gd name="connsiteX21" fmla="*/ 75724 w 107799"/>
                  <a:gd name="connsiteY21" fmla="*/ 75248 h 107346"/>
                  <a:gd name="connsiteX22" fmla="*/ 75724 w 107799"/>
                  <a:gd name="connsiteY22" fmla="*/ 75248 h 107346"/>
                  <a:gd name="connsiteX23" fmla="*/ 53911 w 107799"/>
                  <a:gd name="connsiteY23" fmla="*/ 84201 h 107346"/>
                  <a:gd name="connsiteX24" fmla="*/ 53911 w 107799"/>
                  <a:gd name="connsiteY24" fmla="*/ 41815 h 107346"/>
                  <a:gd name="connsiteX25" fmla="*/ 45625 w 107799"/>
                  <a:gd name="connsiteY25" fmla="*/ 45244 h 107346"/>
                  <a:gd name="connsiteX26" fmla="*/ 42196 w 107799"/>
                  <a:gd name="connsiteY26" fmla="*/ 53531 h 107346"/>
                  <a:gd name="connsiteX27" fmla="*/ 45625 w 107799"/>
                  <a:gd name="connsiteY27" fmla="*/ 61817 h 107346"/>
                  <a:gd name="connsiteX28" fmla="*/ 62103 w 107799"/>
                  <a:gd name="connsiteY28" fmla="*/ 61817 h 107346"/>
                  <a:gd name="connsiteX29" fmla="*/ 62103 w 107799"/>
                  <a:gd name="connsiteY29" fmla="*/ 45339 h 107346"/>
                  <a:gd name="connsiteX30" fmla="*/ 53911 w 107799"/>
                  <a:gd name="connsiteY30" fmla="*/ 41815 h 10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7799" h="107346">
                    <a:moveTo>
                      <a:pt x="53911" y="107347"/>
                    </a:moveTo>
                    <a:cubicBezTo>
                      <a:pt x="39433" y="107347"/>
                      <a:pt x="25908" y="101727"/>
                      <a:pt x="15811" y="91535"/>
                    </a:cubicBezTo>
                    <a:cubicBezTo>
                      <a:pt x="5620" y="81344"/>
                      <a:pt x="0" y="67818"/>
                      <a:pt x="0" y="53435"/>
                    </a:cubicBezTo>
                    <a:cubicBezTo>
                      <a:pt x="0" y="39052"/>
                      <a:pt x="5620" y="25432"/>
                      <a:pt x="15811" y="15335"/>
                    </a:cubicBezTo>
                    <a:cubicBezTo>
                      <a:pt x="25527" y="5620"/>
                      <a:pt x="39433" y="0"/>
                      <a:pt x="53911" y="0"/>
                    </a:cubicBezTo>
                    <a:cubicBezTo>
                      <a:pt x="68389" y="0"/>
                      <a:pt x="82296" y="5620"/>
                      <a:pt x="92011" y="15335"/>
                    </a:cubicBezTo>
                    <a:cubicBezTo>
                      <a:pt x="113062" y="36385"/>
                      <a:pt x="113062" y="70580"/>
                      <a:pt x="92011" y="91631"/>
                    </a:cubicBezTo>
                    <a:cubicBezTo>
                      <a:pt x="81915" y="101822"/>
                      <a:pt x="68389" y="107347"/>
                      <a:pt x="53911" y="107347"/>
                    </a:cubicBezTo>
                    <a:close/>
                    <a:moveTo>
                      <a:pt x="53911" y="19050"/>
                    </a:moveTo>
                    <a:cubicBezTo>
                      <a:pt x="44482" y="19050"/>
                      <a:pt x="35433" y="22574"/>
                      <a:pt x="29242" y="28861"/>
                    </a:cubicBezTo>
                    <a:lnTo>
                      <a:pt x="29242" y="28861"/>
                    </a:lnTo>
                    <a:cubicBezTo>
                      <a:pt x="22669" y="35433"/>
                      <a:pt x="19050" y="44196"/>
                      <a:pt x="19050" y="53531"/>
                    </a:cubicBezTo>
                    <a:cubicBezTo>
                      <a:pt x="19050" y="62865"/>
                      <a:pt x="22669" y="71628"/>
                      <a:pt x="29242" y="78200"/>
                    </a:cubicBezTo>
                    <a:cubicBezTo>
                      <a:pt x="42386" y="91345"/>
                      <a:pt x="65437" y="91345"/>
                      <a:pt x="78581" y="78200"/>
                    </a:cubicBezTo>
                    <a:cubicBezTo>
                      <a:pt x="92202" y="64579"/>
                      <a:pt x="92202" y="42481"/>
                      <a:pt x="78581" y="28861"/>
                    </a:cubicBezTo>
                    <a:cubicBezTo>
                      <a:pt x="72390" y="22574"/>
                      <a:pt x="63436" y="19050"/>
                      <a:pt x="53911" y="19050"/>
                    </a:cubicBezTo>
                    <a:close/>
                    <a:moveTo>
                      <a:pt x="53911" y="84201"/>
                    </a:moveTo>
                    <a:cubicBezTo>
                      <a:pt x="46006" y="84201"/>
                      <a:pt x="38195" y="81248"/>
                      <a:pt x="32194" y="75248"/>
                    </a:cubicBezTo>
                    <a:cubicBezTo>
                      <a:pt x="26384" y="69437"/>
                      <a:pt x="23241" y="61722"/>
                      <a:pt x="23241" y="53531"/>
                    </a:cubicBezTo>
                    <a:cubicBezTo>
                      <a:pt x="23241" y="45339"/>
                      <a:pt x="26479" y="37624"/>
                      <a:pt x="32290" y="31813"/>
                    </a:cubicBezTo>
                    <a:cubicBezTo>
                      <a:pt x="43910" y="20193"/>
                      <a:pt x="64103" y="20193"/>
                      <a:pt x="75724" y="31813"/>
                    </a:cubicBezTo>
                    <a:cubicBezTo>
                      <a:pt x="87725" y="43815"/>
                      <a:pt x="87725" y="63246"/>
                      <a:pt x="75724" y="75248"/>
                    </a:cubicBezTo>
                    <a:lnTo>
                      <a:pt x="75724" y="75248"/>
                    </a:lnTo>
                    <a:cubicBezTo>
                      <a:pt x="69628" y="81153"/>
                      <a:pt x="61817" y="84201"/>
                      <a:pt x="53911" y="84201"/>
                    </a:cubicBezTo>
                    <a:close/>
                    <a:moveTo>
                      <a:pt x="53911" y="41815"/>
                    </a:moveTo>
                    <a:cubicBezTo>
                      <a:pt x="50768" y="41815"/>
                      <a:pt x="47911" y="43053"/>
                      <a:pt x="45625" y="45244"/>
                    </a:cubicBezTo>
                    <a:cubicBezTo>
                      <a:pt x="43434" y="47435"/>
                      <a:pt x="42196" y="50387"/>
                      <a:pt x="42196" y="53531"/>
                    </a:cubicBezTo>
                    <a:cubicBezTo>
                      <a:pt x="42196" y="56674"/>
                      <a:pt x="43434" y="59627"/>
                      <a:pt x="45625" y="61817"/>
                    </a:cubicBezTo>
                    <a:cubicBezTo>
                      <a:pt x="50197" y="66389"/>
                      <a:pt x="57531" y="66389"/>
                      <a:pt x="62103" y="61817"/>
                    </a:cubicBezTo>
                    <a:cubicBezTo>
                      <a:pt x="66675" y="57245"/>
                      <a:pt x="66675" y="49911"/>
                      <a:pt x="62103" y="45339"/>
                    </a:cubicBezTo>
                    <a:cubicBezTo>
                      <a:pt x="60007" y="43053"/>
                      <a:pt x="57055" y="41815"/>
                      <a:pt x="53911" y="418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EC5FF54C-7D8E-441C-BFAA-A234712A155E}"/>
              </a:ext>
            </a:extLst>
          </p:cNvPr>
          <p:cNvSpPr/>
          <p:nvPr/>
        </p:nvSpPr>
        <p:spPr>
          <a:xfrm>
            <a:off x="1" y="4008791"/>
            <a:ext cx="1949895" cy="126069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26A48130-8D67-4505-83F4-02452938D25D}"/>
              </a:ext>
            </a:extLst>
          </p:cNvPr>
          <p:cNvSpPr txBox="1"/>
          <p:nvPr/>
        </p:nvSpPr>
        <p:spPr>
          <a:xfrm>
            <a:off x="293817" y="4212168"/>
            <a:ext cx="14303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050" b="1" dirty="0">
                <a:solidFill>
                  <a:schemeClr val="accent1"/>
                </a:solidFill>
                <a:latin typeface="+mj-lt"/>
              </a:rPr>
              <a:t>standard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E20C157-0677-4B16-B29B-BBDC18F467E5}"/>
              </a:ext>
            </a:extLst>
          </p:cNvPr>
          <p:cNvSpPr txBox="1"/>
          <p:nvPr/>
        </p:nvSpPr>
        <p:spPr>
          <a:xfrm>
            <a:off x="293817" y="4586593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6BFB3C9-7E51-463B-AEF8-DEEB7795FC32}"/>
              </a:ext>
            </a:extLst>
          </p:cNvPr>
          <p:cNvSpPr/>
          <p:nvPr/>
        </p:nvSpPr>
        <p:spPr>
          <a:xfrm>
            <a:off x="7194105" y="4008791"/>
            <a:ext cx="1949895" cy="126069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6725A38-C096-4AEF-9A85-8C57D9405F5A}"/>
              </a:ext>
            </a:extLst>
          </p:cNvPr>
          <p:cNvSpPr txBox="1"/>
          <p:nvPr/>
        </p:nvSpPr>
        <p:spPr>
          <a:xfrm>
            <a:off x="7487921" y="4212168"/>
            <a:ext cx="14303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050" b="1" dirty="0">
                <a:solidFill>
                  <a:schemeClr val="accent3"/>
                </a:solidFill>
                <a:latin typeface="+mj-lt"/>
              </a:rPr>
              <a:t>premium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DF42418-5DDC-4CE0-8A28-FB3190C4BF20}"/>
              </a:ext>
            </a:extLst>
          </p:cNvPr>
          <p:cNvSpPr txBox="1"/>
          <p:nvPr/>
        </p:nvSpPr>
        <p:spPr>
          <a:xfrm>
            <a:off x="7487921" y="4586593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DE12C2B7-082A-4EA3-A710-AFCEC89D7C9E}"/>
              </a:ext>
            </a:extLst>
          </p:cNvPr>
          <p:cNvSpPr/>
          <p:nvPr/>
        </p:nvSpPr>
        <p:spPr>
          <a:xfrm>
            <a:off x="6986398" y="3778042"/>
            <a:ext cx="415415" cy="415415"/>
          </a:xfrm>
          <a:prstGeom prst="rect">
            <a:avLst/>
          </a:prstGeom>
          <a:gradFill>
            <a:gsLst>
              <a:gs pos="0">
                <a:schemeClr val="accent3">
                  <a:alpha val="60000"/>
                </a:schemeClr>
              </a:gs>
              <a:gs pos="100000">
                <a:schemeClr val="accent4">
                  <a:alpha val="9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E46ED42-6596-428B-A445-F5BCACC886B9}"/>
              </a:ext>
            </a:extLst>
          </p:cNvPr>
          <p:cNvSpPr/>
          <p:nvPr/>
        </p:nvSpPr>
        <p:spPr>
          <a:xfrm>
            <a:off x="1733912" y="3778042"/>
            <a:ext cx="415415" cy="415415"/>
          </a:xfrm>
          <a:prstGeom prst="rect">
            <a:avLst/>
          </a:prstGeom>
          <a:gradFill>
            <a:gsLst>
              <a:gs pos="3000">
                <a:schemeClr val="accent1">
                  <a:alpha val="90000"/>
                </a:schemeClr>
              </a:gs>
              <a:gs pos="100000">
                <a:schemeClr val="accent2">
                  <a:alpha val="6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08CA0259-1FE2-4EEA-93D2-A96E52E8C657}"/>
              </a:ext>
            </a:extLst>
          </p:cNvPr>
          <p:cNvSpPr txBox="1"/>
          <p:nvPr/>
        </p:nvSpPr>
        <p:spPr>
          <a:xfrm>
            <a:off x="1761874" y="3862881"/>
            <a:ext cx="376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#1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97D911D-AC4C-49EE-B077-A129281515B3}"/>
              </a:ext>
            </a:extLst>
          </p:cNvPr>
          <p:cNvSpPr txBox="1"/>
          <p:nvPr/>
        </p:nvSpPr>
        <p:spPr>
          <a:xfrm>
            <a:off x="7004866" y="3862881"/>
            <a:ext cx="376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#2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3694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2" grpId="0"/>
      <p:bldP spid="43" grpId="0"/>
      <p:bldP spid="46" grpId="0" animBg="1"/>
      <p:bldP spid="47" grpId="0" animBg="1"/>
      <p:bldP spid="48" grpId="0"/>
      <p:bldP spid="49" grpId="0" animBg="1"/>
      <p:bldP spid="50" grpId="0" animBg="1"/>
      <p:bldP spid="51" grpId="0"/>
      <p:bldP spid="52" grpId="0" animBg="1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 animBg="1"/>
      <p:bldP spid="63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94" grpId="0" animBg="1"/>
      <p:bldP spid="95" grpId="0"/>
      <p:bldP spid="100" grpId="0" animBg="1"/>
      <p:bldP spid="101" grpId="0"/>
      <p:bldP spid="157" grpId="0" animBg="1"/>
      <p:bldP spid="159" grpId="0"/>
      <p:bldP spid="160" grpId="0"/>
      <p:bldP spid="161" grpId="0" animBg="1"/>
      <p:bldP spid="162" grpId="0"/>
      <p:bldP spid="163" grpId="0"/>
      <p:bldP spid="164" grpId="0" animBg="1"/>
      <p:bldP spid="165" grpId="0" animBg="1"/>
      <p:bldP spid="166" grpId="0"/>
      <p:bldP spid="16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C6DEC-F471-4FB5-BAC7-9E5B49D59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pic>
        <p:nvPicPr>
          <p:cNvPr id="41" name="PpHolder2">
            <a:extLst>
              <a:ext uri="{FF2B5EF4-FFF2-40B4-BE49-F238E27FC236}">
                <a16:creationId xmlns:a16="http://schemas.microsoft.com/office/drawing/2014/main" id="{B1D10034-539D-4500-B916-6BEAA3C9180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3" t="32726" r="69490" b="45052"/>
          <a:stretch>
            <a:fillRect/>
          </a:stretch>
        </p:blipFill>
        <p:spPr>
          <a:xfrm>
            <a:off x="1265809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2 h 1524000"/>
              <a:gd name="connsiteX2" fmla="*/ 761999 w 1523999"/>
              <a:gd name="connsiteY2" fmla="*/ 1524000 h 1524000"/>
              <a:gd name="connsiteX3" fmla="*/ 0 w 1523999"/>
              <a:gd name="connsiteY3" fmla="*/ 762002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1" y="0"/>
                  <a:pt x="1523999" y="341161"/>
                  <a:pt x="1523999" y="762002"/>
                </a:cubicBezTo>
                <a:cubicBezTo>
                  <a:pt x="1523999" y="1182843"/>
                  <a:pt x="1182841" y="1524000"/>
                  <a:pt x="761999" y="1524000"/>
                </a:cubicBezTo>
                <a:cubicBezTo>
                  <a:pt x="341159" y="1524000"/>
                  <a:pt x="0" y="1182843"/>
                  <a:pt x="0" y="762002"/>
                </a:cubicBezTo>
                <a:cubicBezTo>
                  <a:pt x="0" y="341161"/>
                  <a:pt x="341159" y="0"/>
                  <a:pt x="761999" y="0"/>
                </a:cubicBezTo>
                <a:close/>
              </a:path>
            </a:pathLst>
          </a:custGeom>
        </p:spPr>
      </p:pic>
      <p:pic>
        <p:nvPicPr>
          <p:cNvPr id="38" name="PpHolder3">
            <a:extLst>
              <a:ext uri="{FF2B5EF4-FFF2-40B4-BE49-F238E27FC236}">
                <a16:creationId xmlns:a16="http://schemas.microsoft.com/office/drawing/2014/main" id="{9993ED4D-558F-4462-A107-62E634BBD5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55" t="32726" r="55578" b="45052"/>
          <a:stretch>
            <a:fillRect/>
          </a:stretch>
        </p:blipFill>
        <p:spPr>
          <a:xfrm>
            <a:off x="2537904" y="2244328"/>
            <a:ext cx="1524002" cy="1524000"/>
          </a:xfrm>
          <a:custGeom>
            <a:avLst/>
            <a:gdLst>
              <a:gd name="connsiteX0" fmla="*/ 762000 w 1524002"/>
              <a:gd name="connsiteY0" fmla="*/ 0 h 1524000"/>
              <a:gd name="connsiteX1" fmla="*/ 1524002 w 1524002"/>
              <a:gd name="connsiteY1" fmla="*/ 762002 h 1524000"/>
              <a:gd name="connsiteX2" fmla="*/ 762000 w 1524002"/>
              <a:gd name="connsiteY2" fmla="*/ 1524000 h 1524000"/>
              <a:gd name="connsiteX3" fmla="*/ 0 w 1524002"/>
              <a:gd name="connsiteY3" fmla="*/ 762002 h 1524000"/>
              <a:gd name="connsiteX4" fmla="*/ 762000 w 1524002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2" h="1524000">
                <a:moveTo>
                  <a:pt x="762000" y="0"/>
                </a:moveTo>
                <a:cubicBezTo>
                  <a:pt x="1182841" y="0"/>
                  <a:pt x="1524002" y="341161"/>
                  <a:pt x="1524002" y="762002"/>
                </a:cubicBezTo>
                <a:cubicBezTo>
                  <a:pt x="1524002" y="1182843"/>
                  <a:pt x="1182841" y="1524000"/>
                  <a:pt x="762000" y="1524000"/>
                </a:cubicBezTo>
                <a:cubicBezTo>
                  <a:pt x="341160" y="1524000"/>
                  <a:pt x="0" y="1182843"/>
                  <a:pt x="0" y="762002"/>
                </a:cubicBezTo>
                <a:cubicBezTo>
                  <a:pt x="0" y="341161"/>
                  <a:pt x="341160" y="0"/>
                  <a:pt x="762000" y="0"/>
                </a:cubicBezTo>
                <a:close/>
              </a:path>
            </a:pathLst>
          </a:custGeom>
        </p:spPr>
      </p:pic>
      <p:pic>
        <p:nvPicPr>
          <p:cNvPr id="35" name="PpHolder4">
            <a:extLst>
              <a:ext uri="{FF2B5EF4-FFF2-40B4-BE49-F238E27FC236}">
                <a16:creationId xmlns:a16="http://schemas.microsoft.com/office/drawing/2014/main" id="{2C602169-9CFD-4839-899B-C114A6616F9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7" t="32726" r="41667" b="45052"/>
          <a:stretch>
            <a:fillRect/>
          </a:stretch>
        </p:blipFill>
        <p:spPr>
          <a:xfrm>
            <a:off x="3810004" y="2244328"/>
            <a:ext cx="1523998" cy="1524000"/>
          </a:xfrm>
          <a:custGeom>
            <a:avLst/>
            <a:gdLst>
              <a:gd name="connsiteX0" fmla="*/ 761998 w 1523998"/>
              <a:gd name="connsiteY0" fmla="*/ 0 h 1524000"/>
              <a:gd name="connsiteX1" fmla="*/ 1523998 w 1523998"/>
              <a:gd name="connsiteY1" fmla="*/ 762002 h 1524000"/>
              <a:gd name="connsiteX2" fmla="*/ 761998 w 1523998"/>
              <a:gd name="connsiteY2" fmla="*/ 1524000 h 1524000"/>
              <a:gd name="connsiteX3" fmla="*/ 0 w 1523998"/>
              <a:gd name="connsiteY3" fmla="*/ 762002 h 1524000"/>
              <a:gd name="connsiteX4" fmla="*/ 761998 w 1523998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8" h="1524000">
                <a:moveTo>
                  <a:pt x="761998" y="0"/>
                </a:moveTo>
                <a:cubicBezTo>
                  <a:pt x="1182839" y="0"/>
                  <a:pt x="1523998" y="341161"/>
                  <a:pt x="1523998" y="762002"/>
                </a:cubicBezTo>
                <a:cubicBezTo>
                  <a:pt x="1523998" y="1182843"/>
                  <a:pt x="1182839" y="1524000"/>
                  <a:pt x="761998" y="1524000"/>
                </a:cubicBezTo>
                <a:cubicBezTo>
                  <a:pt x="341158" y="1524000"/>
                  <a:pt x="0" y="1182843"/>
                  <a:pt x="0" y="762002"/>
                </a:cubicBezTo>
                <a:cubicBezTo>
                  <a:pt x="0" y="341161"/>
                  <a:pt x="341158" y="0"/>
                  <a:pt x="761998" y="0"/>
                </a:cubicBezTo>
                <a:close/>
              </a:path>
            </a:pathLst>
          </a:custGeom>
        </p:spPr>
      </p:pic>
      <p:pic>
        <p:nvPicPr>
          <p:cNvPr id="33" name="PpHolder5">
            <a:extLst>
              <a:ext uri="{FF2B5EF4-FFF2-40B4-BE49-F238E27FC236}">
                <a16:creationId xmlns:a16="http://schemas.microsoft.com/office/drawing/2014/main" id="{A11924FC-8C4C-43FA-AA40-DE96E7E73B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78" t="32726" r="27755" b="45052"/>
          <a:stretch>
            <a:fillRect/>
          </a:stretch>
        </p:blipFill>
        <p:spPr>
          <a:xfrm>
            <a:off x="5082098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2 h 1524000"/>
              <a:gd name="connsiteX2" fmla="*/ 762000 w 1524000"/>
              <a:gd name="connsiteY2" fmla="*/ 1524000 h 1524000"/>
              <a:gd name="connsiteX3" fmla="*/ 0 w 1524000"/>
              <a:gd name="connsiteY3" fmla="*/ 762002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1"/>
                  <a:pt x="1524000" y="762002"/>
                </a:cubicBezTo>
                <a:cubicBezTo>
                  <a:pt x="1524000" y="1182843"/>
                  <a:pt x="1182841" y="1524000"/>
                  <a:pt x="762000" y="1524000"/>
                </a:cubicBezTo>
                <a:cubicBezTo>
                  <a:pt x="341159" y="1524000"/>
                  <a:pt x="0" y="1182843"/>
                  <a:pt x="0" y="762002"/>
                </a:cubicBezTo>
                <a:cubicBezTo>
                  <a:pt x="0" y="341161"/>
                  <a:pt x="341159" y="0"/>
                  <a:pt x="762000" y="0"/>
                </a:cubicBezTo>
                <a:close/>
              </a:path>
            </a:pathLst>
          </a:custGeom>
        </p:spPr>
      </p:pic>
      <p:pic>
        <p:nvPicPr>
          <p:cNvPr id="32" name="PpHolder6">
            <a:extLst>
              <a:ext uri="{FF2B5EF4-FFF2-40B4-BE49-F238E27FC236}">
                <a16:creationId xmlns:a16="http://schemas.microsoft.com/office/drawing/2014/main" id="{6E33D4A7-3D4E-4F1B-A4FB-7F039FE1EB7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0" t="32726" r="13843" b="45052"/>
          <a:stretch>
            <a:fillRect/>
          </a:stretch>
        </p:blipFill>
        <p:spPr>
          <a:xfrm>
            <a:off x="6354197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2 h 1524000"/>
              <a:gd name="connsiteX2" fmla="*/ 762000 w 1524000"/>
              <a:gd name="connsiteY2" fmla="*/ 1524000 h 1524000"/>
              <a:gd name="connsiteX3" fmla="*/ 0 w 1524000"/>
              <a:gd name="connsiteY3" fmla="*/ 762002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1"/>
                  <a:pt x="1524000" y="762002"/>
                </a:cubicBezTo>
                <a:cubicBezTo>
                  <a:pt x="1524000" y="1182843"/>
                  <a:pt x="1182841" y="1524000"/>
                  <a:pt x="762000" y="1524000"/>
                </a:cubicBezTo>
                <a:cubicBezTo>
                  <a:pt x="341159" y="1524000"/>
                  <a:pt x="0" y="1182843"/>
                  <a:pt x="0" y="762002"/>
                </a:cubicBezTo>
                <a:cubicBezTo>
                  <a:pt x="0" y="341161"/>
                  <a:pt x="341159" y="0"/>
                  <a:pt x="762000" y="0"/>
                </a:cubicBezTo>
                <a:close/>
              </a:path>
            </a:pathLst>
          </a:cu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CBCCCC7-7C44-4163-AF61-1F818E5E059C}"/>
              </a:ext>
            </a:extLst>
          </p:cNvPr>
          <p:cNvSpPr txBox="1"/>
          <p:nvPr/>
        </p:nvSpPr>
        <p:spPr>
          <a:xfrm>
            <a:off x="885119" y="4653205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F61278-F94D-494A-B0A2-4E4B336B6462}"/>
              </a:ext>
            </a:extLst>
          </p:cNvPr>
          <p:cNvSpPr txBox="1"/>
          <p:nvPr/>
        </p:nvSpPr>
        <p:spPr>
          <a:xfrm>
            <a:off x="2444262" y="4370157"/>
            <a:ext cx="425547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Awesome project and we like it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FA6DF77D-C370-4572-BF5B-EEDAB634D71B}"/>
              </a:ext>
            </a:extLst>
          </p:cNvPr>
          <p:cNvSpPr/>
          <p:nvPr/>
        </p:nvSpPr>
        <p:spPr>
          <a:xfrm>
            <a:off x="4343400" y="5437418"/>
            <a:ext cx="457200" cy="371664"/>
          </a:xfrm>
          <a:custGeom>
            <a:avLst/>
            <a:gdLst>
              <a:gd name="connsiteX0" fmla="*/ 993838 w 2504884"/>
              <a:gd name="connsiteY0" fmla="*/ 258604 h 2036254"/>
              <a:gd name="connsiteX1" fmla="*/ 1131189 w 2504884"/>
              <a:gd name="connsiteY1" fmla="*/ 791909 h 2036254"/>
              <a:gd name="connsiteX2" fmla="*/ 925163 w 2504884"/>
              <a:gd name="connsiteY2" fmla="*/ 1519142 h 2036254"/>
              <a:gd name="connsiteX3" fmla="*/ 298895 w 2504884"/>
              <a:gd name="connsiteY3" fmla="*/ 2036255 h 2036254"/>
              <a:gd name="connsiteX4" fmla="*/ 226219 w 2504884"/>
              <a:gd name="connsiteY4" fmla="*/ 1890808 h 2036254"/>
              <a:gd name="connsiteX5" fmla="*/ 658559 w 2504884"/>
              <a:gd name="connsiteY5" fmla="*/ 1559528 h 2036254"/>
              <a:gd name="connsiteX6" fmla="*/ 840391 w 2504884"/>
              <a:gd name="connsiteY6" fmla="*/ 1098995 h 2036254"/>
              <a:gd name="connsiteX7" fmla="*/ 816197 w 2504884"/>
              <a:gd name="connsiteY7" fmla="*/ 929259 h 2036254"/>
              <a:gd name="connsiteX8" fmla="*/ 517208 w 2504884"/>
              <a:gd name="connsiteY8" fmla="*/ 1034320 h 2036254"/>
              <a:gd name="connsiteX9" fmla="*/ 149543 w 2504884"/>
              <a:gd name="connsiteY9" fmla="*/ 892874 h 2036254"/>
              <a:gd name="connsiteX10" fmla="*/ 0 w 2504884"/>
              <a:gd name="connsiteY10" fmla="*/ 517112 h 2036254"/>
              <a:gd name="connsiteX11" fmla="*/ 149447 w 2504884"/>
              <a:gd name="connsiteY11" fmla="*/ 149447 h 2036254"/>
              <a:gd name="connsiteX12" fmla="*/ 517112 w 2504884"/>
              <a:gd name="connsiteY12" fmla="*/ 0 h 2036254"/>
              <a:gd name="connsiteX13" fmla="*/ 993838 w 2504884"/>
              <a:gd name="connsiteY13" fmla="*/ 258604 h 2036254"/>
              <a:gd name="connsiteX14" fmla="*/ 2367534 w 2504884"/>
              <a:gd name="connsiteY14" fmla="*/ 258604 h 2036254"/>
              <a:gd name="connsiteX15" fmla="*/ 2504885 w 2504884"/>
              <a:gd name="connsiteY15" fmla="*/ 791909 h 2036254"/>
              <a:gd name="connsiteX16" fmla="*/ 2298859 w 2504884"/>
              <a:gd name="connsiteY16" fmla="*/ 1519142 h 2036254"/>
              <a:gd name="connsiteX17" fmla="*/ 1672590 w 2504884"/>
              <a:gd name="connsiteY17" fmla="*/ 2036255 h 2036254"/>
              <a:gd name="connsiteX18" fmla="*/ 1599914 w 2504884"/>
              <a:gd name="connsiteY18" fmla="*/ 1890808 h 2036254"/>
              <a:gd name="connsiteX19" fmla="*/ 2032254 w 2504884"/>
              <a:gd name="connsiteY19" fmla="*/ 1559528 h 2036254"/>
              <a:gd name="connsiteX20" fmla="*/ 2214086 w 2504884"/>
              <a:gd name="connsiteY20" fmla="*/ 1098995 h 2036254"/>
              <a:gd name="connsiteX21" fmla="*/ 2189893 w 2504884"/>
              <a:gd name="connsiteY21" fmla="*/ 929259 h 2036254"/>
              <a:gd name="connsiteX22" fmla="*/ 1890903 w 2504884"/>
              <a:gd name="connsiteY22" fmla="*/ 1034320 h 2036254"/>
              <a:gd name="connsiteX23" fmla="*/ 1523238 w 2504884"/>
              <a:gd name="connsiteY23" fmla="*/ 892874 h 2036254"/>
              <a:gd name="connsiteX24" fmla="*/ 1373791 w 2504884"/>
              <a:gd name="connsiteY24" fmla="*/ 517112 h 2036254"/>
              <a:gd name="connsiteX25" fmla="*/ 1523238 w 2504884"/>
              <a:gd name="connsiteY25" fmla="*/ 149447 h 2036254"/>
              <a:gd name="connsiteX26" fmla="*/ 1890808 w 2504884"/>
              <a:gd name="connsiteY26" fmla="*/ 0 h 2036254"/>
              <a:gd name="connsiteX27" fmla="*/ 2367534 w 2504884"/>
              <a:gd name="connsiteY27" fmla="*/ 258604 h 203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04884" h="2036254">
                <a:moveTo>
                  <a:pt x="993838" y="258604"/>
                </a:moveTo>
                <a:cubicBezTo>
                  <a:pt x="1085374" y="404050"/>
                  <a:pt x="1131189" y="581787"/>
                  <a:pt x="1131189" y="791909"/>
                </a:cubicBezTo>
                <a:cubicBezTo>
                  <a:pt x="1131189" y="1061371"/>
                  <a:pt x="1062514" y="1303782"/>
                  <a:pt x="925163" y="1519142"/>
                </a:cubicBezTo>
                <a:cubicBezTo>
                  <a:pt x="787813" y="1734693"/>
                  <a:pt x="578930" y="1907000"/>
                  <a:pt x="298895" y="2036255"/>
                </a:cubicBezTo>
                <a:lnTo>
                  <a:pt x="226219" y="1890808"/>
                </a:lnTo>
                <a:cubicBezTo>
                  <a:pt x="393097" y="1820894"/>
                  <a:pt x="537305" y="1710404"/>
                  <a:pt x="658559" y="1559528"/>
                </a:cubicBezTo>
                <a:cubicBezTo>
                  <a:pt x="779717" y="1408748"/>
                  <a:pt x="840391" y="1255205"/>
                  <a:pt x="840391" y="1098995"/>
                </a:cubicBezTo>
                <a:cubicBezTo>
                  <a:pt x="840391" y="1034320"/>
                  <a:pt x="832295" y="977741"/>
                  <a:pt x="816197" y="929259"/>
                </a:cubicBezTo>
                <a:cubicBezTo>
                  <a:pt x="729996" y="999363"/>
                  <a:pt x="630365" y="1034320"/>
                  <a:pt x="517208" y="1034320"/>
                </a:cubicBezTo>
                <a:cubicBezTo>
                  <a:pt x="371761" y="1034320"/>
                  <a:pt x="249174" y="987266"/>
                  <a:pt x="149543" y="892874"/>
                </a:cubicBezTo>
                <a:cubicBezTo>
                  <a:pt x="49720" y="798671"/>
                  <a:pt x="0" y="673418"/>
                  <a:pt x="0" y="517112"/>
                </a:cubicBezTo>
                <a:cubicBezTo>
                  <a:pt x="0" y="371666"/>
                  <a:pt x="49720" y="249174"/>
                  <a:pt x="149447" y="149447"/>
                </a:cubicBezTo>
                <a:cubicBezTo>
                  <a:pt x="249079" y="49911"/>
                  <a:pt x="371666" y="0"/>
                  <a:pt x="517112" y="0"/>
                </a:cubicBezTo>
                <a:cubicBezTo>
                  <a:pt x="727234" y="0"/>
                  <a:pt x="886015" y="86201"/>
                  <a:pt x="993838" y="258604"/>
                </a:cubicBezTo>
                <a:close/>
                <a:moveTo>
                  <a:pt x="2367534" y="258604"/>
                </a:moveTo>
                <a:cubicBezTo>
                  <a:pt x="2459070" y="404050"/>
                  <a:pt x="2504885" y="581787"/>
                  <a:pt x="2504885" y="791909"/>
                </a:cubicBezTo>
                <a:cubicBezTo>
                  <a:pt x="2504885" y="1061371"/>
                  <a:pt x="2436209" y="1303782"/>
                  <a:pt x="2298859" y="1519142"/>
                </a:cubicBezTo>
                <a:cubicBezTo>
                  <a:pt x="2161508" y="1734693"/>
                  <a:pt x="1952720" y="1907000"/>
                  <a:pt x="1672590" y="2036255"/>
                </a:cubicBezTo>
                <a:lnTo>
                  <a:pt x="1599914" y="1890808"/>
                </a:lnTo>
                <a:cubicBezTo>
                  <a:pt x="1766792" y="1820894"/>
                  <a:pt x="1911001" y="1710404"/>
                  <a:pt x="2032254" y="1559528"/>
                </a:cubicBezTo>
                <a:cubicBezTo>
                  <a:pt x="2153412" y="1408748"/>
                  <a:pt x="2214086" y="1255205"/>
                  <a:pt x="2214086" y="1098995"/>
                </a:cubicBezTo>
                <a:cubicBezTo>
                  <a:pt x="2214086" y="1034320"/>
                  <a:pt x="2205990" y="977741"/>
                  <a:pt x="2189893" y="929259"/>
                </a:cubicBezTo>
                <a:cubicBezTo>
                  <a:pt x="2103692" y="999363"/>
                  <a:pt x="2004060" y="1034320"/>
                  <a:pt x="1890903" y="1034320"/>
                </a:cubicBezTo>
                <a:cubicBezTo>
                  <a:pt x="1745456" y="1034320"/>
                  <a:pt x="1622870" y="987266"/>
                  <a:pt x="1523238" y="892874"/>
                </a:cubicBezTo>
                <a:cubicBezTo>
                  <a:pt x="1423511" y="798671"/>
                  <a:pt x="1373791" y="673418"/>
                  <a:pt x="1373791" y="517112"/>
                </a:cubicBezTo>
                <a:cubicBezTo>
                  <a:pt x="1373791" y="371666"/>
                  <a:pt x="1423511" y="249174"/>
                  <a:pt x="1523238" y="149447"/>
                </a:cubicBezTo>
                <a:cubicBezTo>
                  <a:pt x="1622774" y="49911"/>
                  <a:pt x="1745361" y="0"/>
                  <a:pt x="1890808" y="0"/>
                </a:cubicBezTo>
                <a:cubicBezTo>
                  <a:pt x="2100929" y="0"/>
                  <a:pt x="2259711" y="86201"/>
                  <a:pt x="2367534" y="258604"/>
                </a:cubicBezTo>
                <a:close/>
              </a:path>
            </a:pathLst>
          </a:custGeom>
          <a:gradFill>
            <a:gsLst>
              <a:gs pos="300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71843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B25E34-821E-4300-9525-6B86CD6A2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Contact</a:t>
            </a:r>
            <a:r>
              <a:rPr lang="en-US" dirty="0"/>
              <a:t> Us</a:t>
            </a:r>
          </a:p>
        </p:txBody>
      </p:sp>
      <p:pic>
        <p:nvPicPr>
          <p:cNvPr id="22" name="PpHolder2">
            <a:extLst>
              <a:ext uri="{FF2B5EF4-FFF2-40B4-BE49-F238E27FC236}">
                <a16:creationId xmlns:a16="http://schemas.microsoft.com/office/drawing/2014/main" id="{C95A8B25-3FE2-4CB8-B897-AA43F74534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94"/>
          <a:stretch>
            <a:fillRect/>
          </a:stretch>
        </p:blipFill>
        <p:spPr>
          <a:xfrm>
            <a:off x="0" y="2722182"/>
            <a:ext cx="9144000" cy="4135819"/>
          </a:xfrm>
          <a:custGeom>
            <a:avLst/>
            <a:gdLst>
              <a:gd name="connsiteX0" fmla="*/ 0 w 9144000"/>
              <a:gd name="connsiteY0" fmla="*/ 0 h 4135819"/>
              <a:gd name="connsiteX1" fmla="*/ 9144000 w 9144000"/>
              <a:gd name="connsiteY1" fmla="*/ 0 h 4135819"/>
              <a:gd name="connsiteX2" fmla="*/ 9144000 w 9144000"/>
              <a:gd name="connsiteY2" fmla="*/ 4135819 h 4135819"/>
              <a:gd name="connsiteX3" fmla="*/ 0 w 9144000"/>
              <a:gd name="connsiteY3" fmla="*/ 4135819 h 413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135819">
                <a:moveTo>
                  <a:pt x="0" y="0"/>
                </a:moveTo>
                <a:lnTo>
                  <a:pt x="9144000" y="0"/>
                </a:lnTo>
                <a:lnTo>
                  <a:pt x="9144000" y="4135819"/>
                </a:lnTo>
                <a:lnTo>
                  <a:pt x="0" y="4135819"/>
                </a:ln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E9283A3-CE0F-4E21-9241-81F6FBD3589C}"/>
              </a:ext>
            </a:extLst>
          </p:cNvPr>
          <p:cNvSpPr txBox="1"/>
          <p:nvPr/>
        </p:nvSpPr>
        <p:spPr>
          <a:xfrm>
            <a:off x="2889206" y="2070437"/>
            <a:ext cx="157468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yourcompany@email.com</a:t>
            </a:r>
          </a:p>
        </p:txBody>
      </p:sp>
      <p:sp>
        <p:nvSpPr>
          <p:cNvPr id="4" name="Graphic 711" descr="Envelope">
            <a:extLst>
              <a:ext uri="{FF2B5EF4-FFF2-40B4-BE49-F238E27FC236}">
                <a16:creationId xmlns:a16="http://schemas.microsoft.com/office/drawing/2014/main" id="{9191E1D0-3606-438F-A05F-2E827207E839}"/>
              </a:ext>
            </a:extLst>
          </p:cNvPr>
          <p:cNvSpPr/>
          <p:nvPr/>
        </p:nvSpPr>
        <p:spPr>
          <a:xfrm>
            <a:off x="2549225" y="2097439"/>
            <a:ext cx="176574" cy="1236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399902-1FDD-4969-8922-37BD35878E9E}"/>
              </a:ext>
            </a:extLst>
          </p:cNvPr>
          <p:cNvSpPr txBox="1"/>
          <p:nvPr/>
        </p:nvSpPr>
        <p:spPr>
          <a:xfrm>
            <a:off x="5104745" y="2070437"/>
            <a:ext cx="14824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+77 345-5145-5333</a:t>
            </a:r>
          </a:p>
        </p:txBody>
      </p:sp>
      <p:grpSp>
        <p:nvGrpSpPr>
          <p:cNvPr id="6" name="Graphic 731" descr="Telephone">
            <a:extLst>
              <a:ext uri="{FF2B5EF4-FFF2-40B4-BE49-F238E27FC236}">
                <a16:creationId xmlns:a16="http://schemas.microsoft.com/office/drawing/2014/main" id="{8ABBAC26-E5CF-449E-A4FB-9A8A0ADCB363}"/>
              </a:ext>
            </a:extLst>
          </p:cNvPr>
          <p:cNvGrpSpPr/>
          <p:nvPr/>
        </p:nvGrpSpPr>
        <p:grpSpPr>
          <a:xfrm>
            <a:off x="4825866" y="2096336"/>
            <a:ext cx="167744" cy="125807"/>
            <a:chOff x="6903213" y="6258592"/>
            <a:chExt cx="260386" cy="195289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E0219BA-4614-40D2-82BC-56F435A0EAE2}"/>
                </a:ext>
              </a:extLst>
            </p:cNvPr>
            <p:cNvSpPr/>
            <p:nvPr/>
          </p:nvSpPr>
          <p:spPr>
            <a:xfrm>
              <a:off x="6903213" y="6258592"/>
              <a:ext cx="260386" cy="85653"/>
            </a:xfrm>
            <a:custGeom>
              <a:avLst/>
              <a:gdLst>
                <a:gd name="connsiteX0" fmla="*/ 254865 w 260386"/>
                <a:gd name="connsiteY0" fmla="*/ 33919 h 85653"/>
                <a:gd name="connsiteX1" fmla="*/ 130839 w 260386"/>
                <a:gd name="connsiteY1" fmla="*/ 0 h 85653"/>
                <a:gd name="connsiteX2" fmla="*/ 6813 w 260386"/>
                <a:gd name="connsiteY2" fmla="*/ 33919 h 85653"/>
                <a:gd name="connsiteX3" fmla="*/ 2359 w 260386"/>
                <a:gd name="connsiteY3" fmla="*/ 53448 h 85653"/>
                <a:gd name="connsiteX4" fmla="*/ 20518 w 260386"/>
                <a:gd name="connsiteY4" fmla="*/ 80172 h 85653"/>
                <a:gd name="connsiteX5" fmla="*/ 41417 w 260386"/>
                <a:gd name="connsiteY5" fmla="*/ 82227 h 85653"/>
                <a:gd name="connsiteX6" fmla="*/ 58205 w 260386"/>
                <a:gd name="connsiteY6" fmla="*/ 65439 h 85653"/>
                <a:gd name="connsiteX7" fmla="*/ 62317 w 260386"/>
                <a:gd name="connsiteY7" fmla="*/ 55846 h 85653"/>
                <a:gd name="connsiteX8" fmla="*/ 62317 w 260386"/>
                <a:gd name="connsiteY8" fmla="*/ 38373 h 85653"/>
                <a:gd name="connsiteX9" fmla="*/ 130839 w 260386"/>
                <a:gd name="connsiteY9" fmla="*/ 27066 h 85653"/>
                <a:gd name="connsiteX10" fmla="*/ 199362 w 260386"/>
                <a:gd name="connsiteY10" fmla="*/ 38373 h 85653"/>
                <a:gd name="connsiteX11" fmla="*/ 199362 w 260386"/>
                <a:gd name="connsiteY11" fmla="*/ 55846 h 85653"/>
                <a:gd name="connsiteX12" fmla="*/ 203473 w 260386"/>
                <a:gd name="connsiteY12" fmla="*/ 65439 h 85653"/>
                <a:gd name="connsiteX13" fmla="*/ 220261 w 260386"/>
                <a:gd name="connsiteY13" fmla="*/ 82227 h 85653"/>
                <a:gd name="connsiteX14" fmla="*/ 241161 w 260386"/>
                <a:gd name="connsiteY14" fmla="*/ 80172 h 85653"/>
                <a:gd name="connsiteX15" fmla="*/ 259319 w 260386"/>
                <a:gd name="connsiteY15" fmla="*/ 53448 h 85653"/>
                <a:gd name="connsiteX16" fmla="*/ 254865 w 260386"/>
                <a:gd name="connsiteY16" fmla="*/ 33919 h 8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0386" h="85653">
                  <a:moveTo>
                    <a:pt x="254865" y="33919"/>
                  </a:moveTo>
                  <a:cubicBezTo>
                    <a:pt x="218548" y="12334"/>
                    <a:pt x="176064" y="0"/>
                    <a:pt x="130839" y="0"/>
                  </a:cubicBezTo>
                  <a:cubicBezTo>
                    <a:pt x="85614" y="0"/>
                    <a:pt x="43130" y="12334"/>
                    <a:pt x="6813" y="33919"/>
                  </a:cubicBezTo>
                  <a:cubicBezTo>
                    <a:pt x="-39" y="38030"/>
                    <a:pt x="-2095" y="46938"/>
                    <a:pt x="2359" y="53448"/>
                  </a:cubicBezTo>
                  <a:lnTo>
                    <a:pt x="20518" y="80172"/>
                  </a:lnTo>
                  <a:cubicBezTo>
                    <a:pt x="25314" y="87366"/>
                    <a:pt x="35593" y="88394"/>
                    <a:pt x="41417" y="82227"/>
                  </a:cubicBezTo>
                  <a:lnTo>
                    <a:pt x="58205" y="65439"/>
                  </a:lnTo>
                  <a:cubicBezTo>
                    <a:pt x="60946" y="62698"/>
                    <a:pt x="62317" y="59272"/>
                    <a:pt x="62317" y="55846"/>
                  </a:cubicBezTo>
                  <a:lnTo>
                    <a:pt x="62317" y="38373"/>
                  </a:lnTo>
                  <a:cubicBezTo>
                    <a:pt x="83901" y="31178"/>
                    <a:pt x="106856" y="27066"/>
                    <a:pt x="130839" y="27066"/>
                  </a:cubicBezTo>
                  <a:cubicBezTo>
                    <a:pt x="154822" y="27066"/>
                    <a:pt x="177777" y="31178"/>
                    <a:pt x="199362" y="38373"/>
                  </a:cubicBezTo>
                  <a:lnTo>
                    <a:pt x="199362" y="55846"/>
                  </a:lnTo>
                  <a:cubicBezTo>
                    <a:pt x="199362" y="59615"/>
                    <a:pt x="200733" y="63041"/>
                    <a:pt x="203473" y="65439"/>
                  </a:cubicBezTo>
                  <a:lnTo>
                    <a:pt x="220261" y="82227"/>
                  </a:lnTo>
                  <a:cubicBezTo>
                    <a:pt x="226429" y="88394"/>
                    <a:pt x="236364" y="87366"/>
                    <a:pt x="241161" y="80172"/>
                  </a:cubicBezTo>
                  <a:lnTo>
                    <a:pt x="259319" y="53448"/>
                  </a:lnTo>
                  <a:cubicBezTo>
                    <a:pt x="263773" y="46938"/>
                    <a:pt x="261718" y="38030"/>
                    <a:pt x="254865" y="339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66799-B9D5-42E5-A850-A7B0BF0B9584}"/>
                </a:ext>
              </a:extLst>
            </p:cNvPr>
            <p:cNvSpPr/>
            <p:nvPr/>
          </p:nvSpPr>
          <p:spPr>
            <a:xfrm>
              <a:off x="6931268" y="6303131"/>
              <a:ext cx="205568" cy="150750"/>
            </a:xfrm>
            <a:custGeom>
              <a:avLst/>
              <a:gdLst>
                <a:gd name="connsiteX0" fmla="*/ 137045 w 205568"/>
                <a:gd name="connsiteY0" fmla="*/ 68523 h 150749"/>
                <a:gd name="connsiteX1" fmla="*/ 123341 w 205568"/>
                <a:gd name="connsiteY1" fmla="*/ 68523 h 150749"/>
                <a:gd name="connsiteX2" fmla="*/ 123341 w 205568"/>
                <a:gd name="connsiteY2" fmla="*/ 54818 h 150749"/>
                <a:gd name="connsiteX3" fmla="*/ 137045 w 205568"/>
                <a:gd name="connsiteY3" fmla="*/ 54818 h 150749"/>
                <a:gd name="connsiteX4" fmla="*/ 137045 w 205568"/>
                <a:gd name="connsiteY4" fmla="*/ 68523 h 150749"/>
                <a:gd name="connsiteX5" fmla="*/ 137045 w 205568"/>
                <a:gd name="connsiteY5" fmla="*/ 95932 h 150749"/>
                <a:gd name="connsiteX6" fmla="*/ 123341 w 205568"/>
                <a:gd name="connsiteY6" fmla="*/ 95932 h 150749"/>
                <a:gd name="connsiteX7" fmla="*/ 123341 w 205568"/>
                <a:gd name="connsiteY7" fmla="*/ 82227 h 150749"/>
                <a:gd name="connsiteX8" fmla="*/ 137045 w 205568"/>
                <a:gd name="connsiteY8" fmla="*/ 82227 h 150749"/>
                <a:gd name="connsiteX9" fmla="*/ 137045 w 205568"/>
                <a:gd name="connsiteY9" fmla="*/ 95932 h 150749"/>
                <a:gd name="connsiteX10" fmla="*/ 137045 w 205568"/>
                <a:gd name="connsiteY10" fmla="*/ 123341 h 150749"/>
                <a:gd name="connsiteX11" fmla="*/ 123341 w 205568"/>
                <a:gd name="connsiteY11" fmla="*/ 123341 h 150749"/>
                <a:gd name="connsiteX12" fmla="*/ 123341 w 205568"/>
                <a:gd name="connsiteY12" fmla="*/ 109636 h 150749"/>
                <a:gd name="connsiteX13" fmla="*/ 137045 w 205568"/>
                <a:gd name="connsiteY13" fmla="*/ 109636 h 150749"/>
                <a:gd name="connsiteX14" fmla="*/ 137045 w 205568"/>
                <a:gd name="connsiteY14" fmla="*/ 123341 h 150749"/>
                <a:gd name="connsiteX15" fmla="*/ 109636 w 205568"/>
                <a:gd name="connsiteY15" fmla="*/ 68523 h 150749"/>
                <a:gd name="connsiteX16" fmla="*/ 95932 w 205568"/>
                <a:gd name="connsiteY16" fmla="*/ 68523 h 150749"/>
                <a:gd name="connsiteX17" fmla="*/ 95932 w 205568"/>
                <a:gd name="connsiteY17" fmla="*/ 54818 h 150749"/>
                <a:gd name="connsiteX18" fmla="*/ 109636 w 205568"/>
                <a:gd name="connsiteY18" fmla="*/ 54818 h 150749"/>
                <a:gd name="connsiteX19" fmla="*/ 109636 w 205568"/>
                <a:gd name="connsiteY19" fmla="*/ 68523 h 150749"/>
                <a:gd name="connsiteX20" fmla="*/ 109636 w 205568"/>
                <a:gd name="connsiteY20" fmla="*/ 95932 h 150749"/>
                <a:gd name="connsiteX21" fmla="*/ 95932 w 205568"/>
                <a:gd name="connsiteY21" fmla="*/ 95932 h 150749"/>
                <a:gd name="connsiteX22" fmla="*/ 95932 w 205568"/>
                <a:gd name="connsiteY22" fmla="*/ 82227 h 150749"/>
                <a:gd name="connsiteX23" fmla="*/ 109636 w 205568"/>
                <a:gd name="connsiteY23" fmla="*/ 82227 h 150749"/>
                <a:gd name="connsiteX24" fmla="*/ 109636 w 205568"/>
                <a:gd name="connsiteY24" fmla="*/ 95932 h 150749"/>
                <a:gd name="connsiteX25" fmla="*/ 109636 w 205568"/>
                <a:gd name="connsiteY25" fmla="*/ 123341 h 150749"/>
                <a:gd name="connsiteX26" fmla="*/ 95932 w 205568"/>
                <a:gd name="connsiteY26" fmla="*/ 123341 h 150749"/>
                <a:gd name="connsiteX27" fmla="*/ 95932 w 205568"/>
                <a:gd name="connsiteY27" fmla="*/ 109636 h 150749"/>
                <a:gd name="connsiteX28" fmla="*/ 109636 w 205568"/>
                <a:gd name="connsiteY28" fmla="*/ 109636 h 150749"/>
                <a:gd name="connsiteX29" fmla="*/ 109636 w 205568"/>
                <a:gd name="connsiteY29" fmla="*/ 123341 h 150749"/>
                <a:gd name="connsiteX30" fmla="*/ 82227 w 205568"/>
                <a:gd name="connsiteY30" fmla="*/ 68523 h 150749"/>
                <a:gd name="connsiteX31" fmla="*/ 68523 w 205568"/>
                <a:gd name="connsiteY31" fmla="*/ 68523 h 150749"/>
                <a:gd name="connsiteX32" fmla="*/ 68523 w 205568"/>
                <a:gd name="connsiteY32" fmla="*/ 54818 h 150749"/>
                <a:gd name="connsiteX33" fmla="*/ 82227 w 205568"/>
                <a:gd name="connsiteY33" fmla="*/ 54818 h 150749"/>
                <a:gd name="connsiteX34" fmla="*/ 82227 w 205568"/>
                <a:gd name="connsiteY34" fmla="*/ 68523 h 150749"/>
                <a:gd name="connsiteX35" fmla="*/ 82227 w 205568"/>
                <a:gd name="connsiteY35" fmla="*/ 95932 h 150749"/>
                <a:gd name="connsiteX36" fmla="*/ 68523 w 205568"/>
                <a:gd name="connsiteY36" fmla="*/ 95932 h 150749"/>
                <a:gd name="connsiteX37" fmla="*/ 68523 w 205568"/>
                <a:gd name="connsiteY37" fmla="*/ 82227 h 150749"/>
                <a:gd name="connsiteX38" fmla="*/ 82227 w 205568"/>
                <a:gd name="connsiteY38" fmla="*/ 82227 h 150749"/>
                <a:gd name="connsiteX39" fmla="*/ 82227 w 205568"/>
                <a:gd name="connsiteY39" fmla="*/ 95932 h 150749"/>
                <a:gd name="connsiteX40" fmla="*/ 82227 w 205568"/>
                <a:gd name="connsiteY40" fmla="*/ 123341 h 150749"/>
                <a:gd name="connsiteX41" fmla="*/ 68523 w 205568"/>
                <a:gd name="connsiteY41" fmla="*/ 123341 h 150749"/>
                <a:gd name="connsiteX42" fmla="*/ 68523 w 205568"/>
                <a:gd name="connsiteY42" fmla="*/ 109636 h 150749"/>
                <a:gd name="connsiteX43" fmla="*/ 82227 w 205568"/>
                <a:gd name="connsiteY43" fmla="*/ 109636 h 150749"/>
                <a:gd name="connsiteX44" fmla="*/ 82227 w 205568"/>
                <a:gd name="connsiteY44" fmla="*/ 123341 h 150749"/>
                <a:gd name="connsiteX45" fmla="*/ 157602 w 205568"/>
                <a:gd name="connsiteY45" fmla="*/ 30835 h 150749"/>
                <a:gd name="connsiteX46" fmla="*/ 157602 w 205568"/>
                <a:gd name="connsiteY46" fmla="*/ 10278 h 150749"/>
                <a:gd name="connsiteX47" fmla="*/ 147324 w 205568"/>
                <a:gd name="connsiteY47" fmla="*/ 0 h 150749"/>
                <a:gd name="connsiteX48" fmla="*/ 137045 w 205568"/>
                <a:gd name="connsiteY48" fmla="*/ 10278 h 150749"/>
                <a:gd name="connsiteX49" fmla="*/ 137045 w 205568"/>
                <a:gd name="connsiteY49" fmla="*/ 27409 h 150749"/>
                <a:gd name="connsiteX50" fmla="*/ 68523 w 205568"/>
                <a:gd name="connsiteY50" fmla="*/ 27409 h 150749"/>
                <a:gd name="connsiteX51" fmla="*/ 68523 w 205568"/>
                <a:gd name="connsiteY51" fmla="*/ 10278 h 150749"/>
                <a:gd name="connsiteX52" fmla="*/ 58244 w 205568"/>
                <a:gd name="connsiteY52" fmla="*/ 0 h 150749"/>
                <a:gd name="connsiteX53" fmla="*/ 47966 w 205568"/>
                <a:gd name="connsiteY53" fmla="*/ 10278 h 150749"/>
                <a:gd name="connsiteX54" fmla="*/ 47966 w 205568"/>
                <a:gd name="connsiteY54" fmla="*/ 30835 h 150749"/>
                <a:gd name="connsiteX55" fmla="*/ 7880 w 205568"/>
                <a:gd name="connsiteY55" fmla="*/ 70921 h 150749"/>
                <a:gd name="connsiteX56" fmla="*/ 0 w 205568"/>
                <a:gd name="connsiteY56" fmla="*/ 90450 h 150749"/>
                <a:gd name="connsiteX57" fmla="*/ 0 w 205568"/>
                <a:gd name="connsiteY57" fmla="*/ 150750 h 150749"/>
                <a:gd name="connsiteX58" fmla="*/ 205568 w 205568"/>
                <a:gd name="connsiteY58" fmla="*/ 150750 h 150749"/>
                <a:gd name="connsiteX59" fmla="*/ 205568 w 205568"/>
                <a:gd name="connsiteY59" fmla="*/ 90107 h 150749"/>
                <a:gd name="connsiteX60" fmla="*/ 197688 w 205568"/>
                <a:gd name="connsiteY60" fmla="*/ 70578 h 150749"/>
                <a:gd name="connsiteX61" fmla="*/ 157602 w 205568"/>
                <a:gd name="connsiteY61" fmla="*/ 30835 h 15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05568" h="150749">
                  <a:moveTo>
                    <a:pt x="137045" y="68523"/>
                  </a:moveTo>
                  <a:lnTo>
                    <a:pt x="123341" y="68523"/>
                  </a:lnTo>
                  <a:lnTo>
                    <a:pt x="123341" y="54818"/>
                  </a:lnTo>
                  <a:lnTo>
                    <a:pt x="137045" y="54818"/>
                  </a:lnTo>
                  <a:lnTo>
                    <a:pt x="137045" y="68523"/>
                  </a:lnTo>
                  <a:close/>
                  <a:moveTo>
                    <a:pt x="137045" y="95932"/>
                  </a:moveTo>
                  <a:lnTo>
                    <a:pt x="123341" y="95932"/>
                  </a:lnTo>
                  <a:lnTo>
                    <a:pt x="123341" y="82227"/>
                  </a:lnTo>
                  <a:lnTo>
                    <a:pt x="137045" y="82227"/>
                  </a:lnTo>
                  <a:lnTo>
                    <a:pt x="137045" y="95932"/>
                  </a:lnTo>
                  <a:close/>
                  <a:moveTo>
                    <a:pt x="137045" y="123341"/>
                  </a:moveTo>
                  <a:lnTo>
                    <a:pt x="123341" y="123341"/>
                  </a:lnTo>
                  <a:lnTo>
                    <a:pt x="123341" y="109636"/>
                  </a:lnTo>
                  <a:lnTo>
                    <a:pt x="137045" y="109636"/>
                  </a:lnTo>
                  <a:lnTo>
                    <a:pt x="137045" y="123341"/>
                  </a:lnTo>
                  <a:close/>
                  <a:moveTo>
                    <a:pt x="109636" y="68523"/>
                  </a:moveTo>
                  <a:lnTo>
                    <a:pt x="95932" y="68523"/>
                  </a:lnTo>
                  <a:lnTo>
                    <a:pt x="95932" y="54818"/>
                  </a:lnTo>
                  <a:lnTo>
                    <a:pt x="109636" y="54818"/>
                  </a:lnTo>
                  <a:lnTo>
                    <a:pt x="109636" y="68523"/>
                  </a:lnTo>
                  <a:close/>
                  <a:moveTo>
                    <a:pt x="109636" y="95932"/>
                  </a:moveTo>
                  <a:lnTo>
                    <a:pt x="95932" y="95932"/>
                  </a:lnTo>
                  <a:lnTo>
                    <a:pt x="95932" y="82227"/>
                  </a:lnTo>
                  <a:lnTo>
                    <a:pt x="109636" y="82227"/>
                  </a:lnTo>
                  <a:lnTo>
                    <a:pt x="109636" y="95932"/>
                  </a:lnTo>
                  <a:close/>
                  <a:moveTo>
                    <a:pt x="109636" y="123341"/>
                  </a:moveTo>
                  <a:lnTo>
                    <a:pt x="95932" y="123341"/>
                  </a:lnTo>
                  <a:lnTo>
                    <a:pt x="95932" y="109636"/>
                  </a:lnTo>
                  <a:lnTo>
                    <a:pt x="109636" y="109636"/>
                  </a:lnTo>
                  <a:lnTo>
                    <a:pt x="109636" y="123341"/>
                  </a:lnTo>
                  <a:close/>
                  <a:moveTo>
                    <a:pt x="82227" y="68523"/>
                  </a:moveTo>
                  <a:lnTo>
                    <a:pt x="68523" y="68523"/>
                  </a:lnTo>
                  <a:lnTo>
                    <a:pt x="68523" y="54818"/>
                  </a:lnTo>
                  <a:lnTo>
                    <a:pt x="82227" y="54818"/>
                  </a:lnTo>
                  <a:lnTo>
                    <a:pt x="82227" y="68523"/>
                  </a:lnTo>
                  <a:close/>
                  <a:moveTo>
                    <a:pt x="82227" y="95932"/>
                  </a:moveTo>
                  <a:lnTo>
                    <a:pt x="68523" y="95932"/>
                  </a:lnTo>
                  <a:lnTo>
                    <a:pt x="68523" y="82227"/>
                  </a:lnTo>
                  <a:lnTo>
                    <a:pt x="82227" y="82227"/>
                  </a:lnTo>
                  <a:lnTo>
                    <a:pt x="82227" y="95932"/>
                  </a:lnTo>
                  <a:close/>
                  <a:moveTo>
                    <a:pt x="82227" y="123341"/>
                  </a:moveTo>
                  <a:lnTo>
                    <a:pt x="68523" y="123341"/>
                  </a:lnTo>
                  <a:lnTo>
                    <a:pt x="68523" y="109636"/>
                  </a:lnTo>
                  <a:lnTo>
                    <a:pt x="82227" y="109636"/>
                  </a:lnTo>
                  <a:lnTo>
                    <a:pt x="82227" y="123341"/>
                  </a:lnTo>
                  <a:close/>
                  <a:moveTo>
                    <a:pt x="157602" y="30835"/>
                  </a:moveTo>
                  <a:lnTo>
                    <a:pt x="157602" y="10278"/>
                  </a:lnTo>
                  <a:cubicBezTo>
                    <a:pt x="157602" y="4454"/>
                    <a:pt x="153148" y="0"/>
                    <a:pt x="147324" y="0"/>
                  </a:cubicBezTo>
                  <a:cubicBezTo>
                    <a:pt x="141499" y="0"/>
                    <a:pt x="137045" y="4454"/>
                    <a:pt x="137045" y="10278"/>
                  </a:cubicBezTo>
                  <a:lnTo>
                    <a:pt x="137045" y="27409"/>
                  </a:lnTo>
                  <a:lnTo>
                    <a:pt x="68523" y="27409"/>
                  </a:lnTo>
                  <a:lnTo>
                    <a:pt x="68523" y="10278"/>
                  </a:lnTo>
                  <a:cubicBezTo>
                    <a:pt x="68523" y="4454"/>
                    <a:pt x="64069" y="0"/>
                    <a:pt x="58244" y="0"/>
                  </a:cubicBezTo>
                  <a:cubicBezTo>
                    <a:pt x="52420" y="0"/>
                    <a:pt x="47966" y="4454"/>
                    <a:pt x="47966" y="10278"/>
                  </a:cubicBezTo>
                  <a:lnTo>
                    <a:pt x="47966" y="30835"/>
                  </a:lnTo>
                  <a:lnTo>
                    <a:pt x="7880" y="70921"/>
                  </a:lnTo>
                  <a:cubicBezTo>
                    <a:pt x="2741" y="76060"/>
                    <a:pt x="0" y="82912"/>
                    <a:pt x="0" y="90450"/>
                  </a:cubicBezTo>
                  <a:lnTo>
                    <a:pt x="0" y="150750"/>
                  </a:lnTo>
                  <a:lnTo>
                    <a:pt x="205568" y="150750"/>
                  </a:lnTo>
                  <a:lnTo>
                    <a:pt x="205568" y="90107"/>
                  </a:lnTo>
                  <a:cubicBezTo>
                    <a:pt x="205568" y="82912"/>
                    <a:pt x="202827" y="75718"/>
                    <a:pt x="197688" y="70578"/>
                  </a:cubicBezTo>
                  <a:lnTo>
                    <a:pt x="157602" y="3083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CA2C10B-84D8-483E-AE13-2842BA4C06F1}"/>
              </a:ext>
            </a:extLst>
          </p:cNvPr>
          <p:cNvSpPr txBox="1"/>
          <p:nvPr/>
        </p:nvSpPr>
        <p:spPr>
          <a:xfrm>
            <a:off x="985839" y="1258603"/>
            <a:ext cx="71723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518F5E-B283-446F-BA66-DED50368F91B}"/>
              </a:ext>
            </a:extLst>
          </p:cNvPr>
          <p:cNvSpPr/>
          <p:nvPr/>
        </p:nvSpPr>
        <p:spPr>
          <a:xfrm>
            <a:off x="0" y="5413317"/>
            <a:ext cx="9144000" cy="1444683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3FFAB-FE4F-4D24-875B-295B1B7BB1EF}"/>
              </a:ext>
            </a:extLst>
          </p:cNvPr>
          <p:cNvSpPr/>
          <p:nvPr/>
        </p:nvSpPr>
        <p:spPr>
          <a:xfrm>
            <a:off x="3190862" y="6043064"/>
            <a:ext cx="2755415" cy="4149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9A5B8-E5EC-4AD0-97D2-476F9D3572D7}"/>
              </a:ext>
            </a:extLst>
          </p:cNvPr>
          <p:cNvSpPr/>
          <p:nvPr/>
        </p:nvSpPr>
        <p:spPr>
          <a:xfrm>
            <a:off x="5179148" y="6043672"/>
            <a:ext cx="773991" cy="4149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Graphic 153" descr="Magnifying glass">
            <a:extLst>
              <a:ext uri="{FF2B5EF4-FFF2-40B4-BE49-F238E27FC236}">
                <a16:creationId xmlns:a16="http://schemas.microsoft.com/office/drawing/2014/main" id="{75E4DEE0-406E-4F14-BCCD-F3FAEF8E11E6}"/>
              </a:ext>
            </a:extLst>
          </p:cNvPr>
          <p:cNvSpPr/>
          <p:nvPr/>
        </p:nvSpPr>
        <p:spPr>
          <a:xfrm>
            <a:off x="5492198" y="6150587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BC2FD7-CF96-47FB-B96C-723C724CBA5D}"/>
              </a:ext>
            </a:extLst>
          </p:cNvPr>
          <p:cNvSpPr txBox="1"/>
          <p:nvPr/>
        </p:nvSpPr>
        <p:spPr>
          <a:xfrm>
            <a:off x="3592240" y="6166683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www.yourwebsite.com</a:t>
            </a:r>
            <a:endParaRPr lang="en-ID" sz="825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0AC2E4-BD34-41BD-A11D-21CFA8156862}"/>
              </a:ext>
            </a:extLst>
          </p:cNvPr>
          <p:cNvSpPr txBox="1"/>
          <p:nvPr/>
        </p:nvSpPr>
        <p:spPr>
          <a:xfrm>
            <a:off x="3715513" y="5730945"/>
            <a:ext cx="1712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Visit us here: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3597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  <p:bldP spid="5" grpId="0"/>
      <p:bldP spid="9" grpId="0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7B12FAC1-9DA8-4EF9-B9FE-5EC04CD4433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97" r="66465"/>
          <a:stretch>
            <a:fillRect/>
          </a:stretch>
        </p:blipFill>
        <p:spPr>
          <a:xfrm>
            <a:off x="1" y="2701818"/>
            <a:ext cx="3066394" cy="4156182"/>
          </a:xfrm>
          <a:custGeom>
            <a:avLst/>
            <a:gdLst>
              <a:gd name="connsiteX0" fmla="*/ 0 w 3066394"/>
              <a:gd name="connsiteY0" fmla="*/ 0 h 4156182"/>
              <a:gd name="connsiteX1" fmla="*/ 3066394 w 3066394"/>
              <a:gd name="connsiteY1" fmla="*/ 0 h 4156182"/>
              <a:gd name="connsiteX2" fmla="*/ 3066394 w 3066394"/>
              <a:gd name="connsiteY2" fmla="*/ 4156182 h 4156182"/>
              <a:gd name="connsiteX3" fmla="*/ 0 w 3066394"/>
              <a:gd name="connsiteY3" fmla="*/ 4156182 h 4156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6394" h="4156182">
                <a:moveTo>
                  <a:pt x="0" y="0"/>
                </a:moveTo>
                <a:lnTo>
                  <a:pt x="3066394" y="0"/>
                </a:lnTo>
                <a:lnTo>
                  <a:pt x="3066394" y="4156182"/>
                </a:lnTo>
                <a:lnTo>
                  <a:pt x="0" y="4156182"/>
                </a:lnTo>
                <a:close/>
              </a:path>
            </a:pathLst>
          </a:cu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C74528-2116-447B-A9DA-BFEE6E37D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Welcome to</a:t>
            </a:r>
          </a:p>
          <a:p>
            <a:r>
              <a:rPr lang="en-US" b="0" dirty="0">
                <a:solidFill>
                  <a:schemeClr val="accent1"/>
                </a:solidFill>
              </a:rPr>
              <a:t>NEXARA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E5A2C3-4577-4C4F-86B7-91E0AA7F5767}"/>
              </a:ext>
            </a:extLst>
          </p:cNvPr>
          <p:cNvSpPr txBox="1"/>
          <p:nvPr/>
        </p:nvSpPr>
        <p:spPr>
          <a:xfrm>
            <a:off x="4371219" y="877511"/>
            <a:ext cx="419088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DDD77A-15AA-497F-8530-B75F344306B3}"/>
              </a:ext>
            </a:extLst>
          </p:cNvPr>
          <p:cNvSpPr/>
          <p:nvPr/>
        </p:nvSpPr>
        <p:spPr>
          <a:xfrm>
            <a:off x="2783941" y="5461240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D01F50-42A8-4FEB-A6FF-B73D5ECD8A61}"/>
              </a:ext>
            </a:extLst>
          </p:cNvPr>
          <p:cNvSpPr/>
          <p:nvPr/>
        </p:nvSpPr>
        <p:spPr>
          <a:xfrm>
            <a:off x="3066393" y="5739742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A39BAFA-1DDC-4E0A-BA8F-DE2AB1707C00}"/>
              </a:ext>
            </a:extLst>
          </p:cNvPr>
          <p:cNvSpPr/>
          <p:nvPr/>
        </p:nvSpPr>
        <p:spPr>
          <a:xfrm>
            <a:off x="3870434" y="323755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60937AD2-E01C-44D3-8ABC-C8E40D4FEDA2}"/>
              </a:ext>
            </a:extLst>
          </p:cNvPr>
          <p:cNvSpPr/>
          <p:nvPr/>
        </p:nvSpPr>
        <p:spPr>
          <a:xfrm>
            <a:off x="3938963" y="3306085"/>
            <a:ext cx="91542" cy="91542"/>
          </a:xfrm>
          <a:custGeom>
            <a:avLst/>
            <a:gdLst>
              <a:gd name="connsiteX0" fmla="*/ 562547 w 562546"/>
              <a:gd name="connsiteY0" fmla="*/ 201549 h 562546"/>
              <a:gd name="connsiteX1" fmla="*/ 360998 w 562546"/>
              <a:gd name="connsiteY1" fmla="*/ 201549 h 562546"/>
              <a:gd name="connsiteX2" fmla="*/ 360998 w 562546"/>
              <a:gd name="connsiteY2" fmla="*/ 0 h 562546"/>
              <a:gd name="connsiteX3" fmla="*/ 201549 w 562546"/>
              <a:gd name="connsiteY3" fmla="*/ 0 h 562546"/>
              <a:gd name="connsiteX4" fmla="*/ 201549 w 562546"/>
              <a:gd name="connsiteY4" fmla="*/ 201549 h 562546"/>
              <a:gd name="connsiteX5" fmla="*/ 0 w 562546"/>
              <a:gd name="connsiteY5" fmla="*/ 201549 h 562546"/>
              <a:gd name="connsiteX6" fmla="*/ 0 w 562546"/>
              <a:gd name="connsiteY6" fmla="*/ 360998 h 562546"/>
              <a:gd name="connsiteX7" fmla="*/ 201549 w 562546"/>
              <a:gd name="connsiteY7" fmla="*/ 360998 h 562546"/>
              <a:gd name="connsiteX8" fmla="*/ 201549 w 562546"/>
              <a:gd name="connsiteY8" fmla="*/ 562547 h 562546"/>
              <a:gd name="connsiteX9" fmla="*/ 360998 w 562546"/>
              <a:gd name="connsiteY9" fmla="*/ 562547 h 562546"/>
              <a:gd name="connsiteX10" fmla="*/ 360998 w 562546"/>
              <a:gd name="connsiteY10" fmla="*/ 360998 h 562546"/>
              <a:gd name="connsiteX11" fmla="*/ 562547 w 562546"/>
              <a:gd name="connsiteY11" fmla="*/ 360998 h 5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2546" h="562546">
                <a:moveTo>
                  <a:pt x="562547" y="201549"/>
                </a:moveTo>
                <a:lnTo>
                  <a:pt x="360998" y="201549"/>
                </a:lnTo>
                <a:lnTo>
                  <a:pt x="360998" y="0"/>
                </a:lnTo>
                <a:lnTo>
                  <a:pt x="201549" y="0"/>
                </a:lnTo>
                <a:lnTo>
                  <a:pt x="201549" y="201549"/>
                </a:lnTo>
                <a:lnTo>
                  <a:pt x="0" y="201549"/>
                </a:lnTo>
                <a:lnTo>
                  <a:pt x="0" y="360998"/>
                </a:lnTo>
                <a:lnTo>
                  <a:pt x="201549" y="360998"/>
                </a:lnTo>
                <a:lnTo>
                  <a:pt x="201549" y="562547"/>
                </a:lnTo>
                <a:lnTo>
                  <a:pt x="360998" y="562547"/>
                </a:lnTo>
                <a:lnTo>
                  <a:pt x="360998" y="360998"/>
                </a:lnTo>
                <a:lnTo>
                  <a:pt x="562547" y="360998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225AB3-0688-451F-B703-2D274E1FC0D4}"/>
              </a:ext>
            </a:extLst>
          </p:cNvPr>
          <p:cNvSpPr txBox="1"/>
          <p:nvPr/>
        </p:nvSpPr>
        <p:spPr>
          <a:xfrm>
            <a:off x="4350851" y="3166074"/>
            <a:ext cx="1794191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dirty="0">
                <a:latin typeface="+mj-lt"/>
              </a:rPr>
              <a:t>William Edgard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691D5D-5B5A-4C35-83F2-84107EEC6B40}"/>
              </a:ext>
            </a:extLst>
          </p:cNvPr>
          <p:cNvSpPr txBox="1"/>
          <p:nvPr/>
        </p:nvSpPr>
        <p:spPr>
          <a:xfrm>
            <a:off x="4371220" y="3466156"/>
            <a:ext cx="1794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Space enthusiast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B90AFA5-618D-42E7-8DAD-BABB9C1ADED9}"/>
              </a:ext>
            </a:extLst>
          </p:cNvPr>
          <p:cNvSpPr/>
          <p:nvPr/>
        </p:nvSpPr>
        <p:spPr>
          <a:xfrm>
            <a:off x="6579684" y="323755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6A2F46-3F70-4FB2-87B4-E63C419B8A4B}"/>
              </a:ext>
            </a:extLst>
          </p:cNvPr>
          <p:cNvSpPr txBox="1"/>
          <p:nvPr/>
        </p:nvSpPr>
        <p:spPr>
          <a:xfrm>
            <a:off x="7060101" y="3166074"/>
            <a:ext cx="1794191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dirty="0">
                <a:latin typeface="+mj-lt"/>
              </a:rPr>
              <a:t>Space.co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251732-81EF-4908-AF52-B32776E6A4E2}"/>
              </a:ext>
            </a:extLst>
          </p:cNvPr>
          <p:cNvSpPr txBox="1"/>
          <p:nvPr/>
        </p:nvSpPr>
        <p:spPr>
          <a:xfrm>
            <a:off x="7080470" y="3466156"/>
            <a:ext cx="1794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Company</a:t>
            </a:r>
          </a:p>
        </p:txBody>
      </p:sp>
      <p:sp>
        <p:nvSpPr>
          <p:cNvPr id="27" name="Graphic 432" descr="Marker">
            <a:extLst>
              <a:ext uri="{FF2B5EF4-FFF2-40B4-BE49-F238E27FC236}">
                <a16:creationId xmlns:a16="http://schemas.microsoft.com/office/drawing/2014/main" id="{8F2B2E0D-A91D-466A-97E2-31ABCF82E6C4}"/>
              </a:ext>
            </a:extLst>
          </p:cNvPr>
          <p:cNvSpPr/>
          <p:nvPr/>
        </p:nvSpPr>
        <p:spPr>
          <a:xfrm>
            <a:off x="6659001" y="3294493"/>
            <a:ext cx="69966" cy="116039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A1B706-1D18-4372-840A-A2738026E0E8}"/>
              </a:ext>
            </a:extLst>
          </p:cNvPr>
          <p:cNvSpPr txBox="1"/>
          <p:nvPr/>
        </p:nvSpPr>
        <p:spPr>
          <a:xfrm>
            <a:off x="4350851" y="3977023"/>
            <a:ext cx="97418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latin typeface="+mj-lt"/>
              </a:rPr>
              <a:t>Experience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C353E2-5C59-44C9-B409-BE08752646BE}"/>
              </a:ext>
            </a:extLst>
          </p:cNvPr>
          <p:cNvSpPr txBox="1"/>
          <p:nvPr/>
        </p:nvSpPr>
        <p:spPr>
          <a:xfrm>
            <a:off x="5449836" y="4004259"/>
            <a:ext cx="359963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/>
              <a:t>0%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B16A94D-F85C-4082-B6A2-F0429099EA04}"/>
              </a:ext>
            </a:extLst>
          </p:cNvPr>
          <p:cNvSpPr/>
          <p:nvPr/>
        </p:nvSpPr>
        <p:spPr>
          <a:xfrm>
            <a:off x="5824402" y="4066486"/>
            <a:ext cx="1388745" cy="6858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ABC406A-620F-41C8-89BC-77248D242DB2}"/>
              </a:ext>
            </a:extLst>
          </p:cNvPr>
          <p:cNvSpPr/>
          <p:nvPr/>
        </p:nvSpPr>
        <p:spPr>
          <a:xfrm>
            <a:off x="5824402" y="4066486"/>
            <a:ext cx="1207498" cy="685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D87174-6A05-4250-BE3E-B0FD9315ACAD}"/>
              </a:ext>
            </a:extLst>
          </p:cNvPr>
          <p:cNvSpPr txBox="1"/>
          <p:nvPr/>
        </p:nvSpPr>
        <p:spPr>
          <a:xfrm>
            <a:off x="7347847" y="4004259"/>
            <a:ext cx="459890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/>
              <a:t>100%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5ED1CDE-20BD-4A72-9595-30166296A23F}"/>
              </a:ext>
            </a:extLst>
          </p:cNvPr>
          <p:cNvSpPr txBox="1"/>
          <p:nvPr/>
        </p:nvSpPr>
        <p:spPr>
          <a:xfrm>
            <a:off x="4355392" y="4839496"/>
            <a:ext cx="364560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02CEFC-EDF4-4157-92A0-C490251989B8}"/>
              </a:ext>
            </a:extLst>
          </p:cNvPr>
          <p:cNvSpPr txBox="1"/>
          <p:nvPr/>
        </p:nvSpPr>
        <p:spPr>
          <a:xfrm>
            <a:off x="4355392" y="4583606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0051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2" grpId="0"/>
      <p:bldP spid="15" grpId="0" animBg="1"/>
      <p:bldP spid="16" grpId="0" animBg="1"/>
      <p:bldP spid="17" grpId="0" animBg="1"/>
      <p:bldP spid="19" grpId="0" animBg="1"/>
      <p:bldP spid="20" grpId="0"/>
      <p:bldP spid="21" grpId="0"/>
      <p:bldP spid="22" grpId="0" animBg="1"/>
      <p:bldP spid="24" grpId="0"/>
      <p:bldP spid="25" grpId="0"/>
      <p:bldP spid="27" grpId="0" animBg="1"/>
      <p:bldP spid="28" grpId="0"/>
      <p:bldP spid="29" grpId="0"/>
      <p:bldP spid="30" grpId="0" animBg="1"/>
      <p:bldP spid="31" grpId="0" animBg="1"/>
      <p:bldP spid="32" grpId="0"/>
      <p:bldP spid="36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pHolder1">
            <a:extLst>
              <a:ext uri="{FF2B5EF4-FFF2-40B4-BE49-F238E27FC236}">
                <a16:creationId xmlns:a16="http://schemas.microsoft.com/office/drawing/2014/main" id="{25935C01-92E9-4174-B126-073DAFC81C0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B80D89C-B3CC-41E2-94FB-2DA17367D897}"/>
              </a:ext>
            </a:extLst>
          </p:cNvPr>
          <p:cNvSpPr/>
          <p:nvPr/>
        </p:nvSpPr>
        <p:spPr>
          <a:xfrm>
            <a:off x="2825736" y="1405514"/>
            <a:ext cx="2517187" cy="2517187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61C70E-3C43-4A3A-9D84-1284E31EC1AB}"/>
              </a:ext>
            </a:extLst>
          </p:cNvPr>
          <p:cNvSpPr/>
          <p:nvPr/>
        </p:nvSpPr>
        <p:spPr>
          <a:xfrm>
            <a:off x="1657615" y="3922701"/>
            <a:ext cx="1168121" cy="1168121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9E260E-16D4-469A-9D8C-9DACBC5F897A}"/>
              </a:ext>
            </a:extLst>
          </p:cNvPr>
          <p:cNvGrpSpPr/>
          <p:nvPr/>
        </p:nvGrpSpPr>
        <p:grpSpPr>
          <a:xfrm>
            <a:off x="6108709" y="3462871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41A2A0-6542-4809-9709-772E898953EC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697DA7-7133-4724-A68F-5CFCBE267B07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154605-8999-4FE7-8B7B-35171C1F9DE0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DB7B3A0-8A4E-4F1C-A598-B8901CF13174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B1CA3C8-1318-42C4-B0EB-C37BF5662FD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3B01E34-4CE7-48DF-BA67-FED1270D6FB6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4DD4C3F-44AA-4AEC-85A6-2A0EAE109D5B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D808EA4-D605-4540-AB2C-281695FA36D1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5D8B310-EB00-4CAD-B80B-5ED5C3EACAA6}"/>
              </a:ext>
            </a:extLst>
          </p:cNvPr>
          <p:cNvSpPr txBox="1"/>
          <p:nvPr/>
        </p:nvSpPr>
        <p:spPr>
          <a:xfrm>
            <a:off x="4105183" y="2743316"/>
            <a:ext cx="353208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DF0A3A-5817-4D96-8E6B-ABEA9E9A6A77}"/>
              </a:ext>
            </a:extLst>
          </p:cNvPr>
          <p:cNvGrpSpPr/>
          <p:nvPr/>
        </p:nvGrpSpPr>
        <p:grpSpPr>
          <a:xfrm>
            <a:off x="596813" y="606728"/>
            <a:ext cx="1175465" cy="192686"/>
            <a:chOff x="3068645" y="2917755"/>
            <a:chExt cx="6054710" cy="99250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4285AC2-1569-4061-93FD-40EFA4897D44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4A5B477-1AE8-4ED5-9332-B41A72973434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86B80F3-E5FA-4FAB-B723-EC4E4BE5A2BB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88F81F8-513B-4AE3-99CE-1C1667D3B6DC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AAAEAD9-8E15-4FDB-9797-9B59F2321D30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0DD88E2-0FEF-4682-9C9E-0630983A26D8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0780A2E5-2BE4-4E53-885C-9F780F76B7F2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FD3F8FB-A813-4C20-9406-91A88E696C14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F92176D2-D32E-4ECF-BB98-54C7EAEA36F9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590E480-5E70-4255-847C-475D228C4E21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4ED9610-23FB-4512-93F4-1142A57DCCA8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DFD7979-0DAE-4DAA-B359-6D6ED62A9EAB}"/>
              </a:ext>
            </a:extLst>
          </p:cNvPr>
          <p:cNvSpPr txBox="1"/>
          <p:nvPr/>
        </p:nvSpPr>
        <p:spPr>
          <a:xfrm>
            <a:off x="7136766" y="589272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Visit us here: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696F0D4D-BEDB-44F8-A9AB-60F5DA27F253}"/>
              </a:ext>
            </a:extLst>
          </p:cNvPr>
          <p:cNvSpPr>
            <a:spLocks/>
          </p:cNvSpPr>
          <p:nvPr/>
        </p:nvSpPr>
        <p:spPr bwMode="auto">
          <a:xfrm>
            <a:off x="7227583" y="6250485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99641363-DA7F-47E2-81FD-52EDCD79832F}"/>
              </a:ext>
            </a:extLst>
          </p:cNvPr>
          <p:cNvSpPr>
            <a:spLocks/>
          </p:cNvSpPr>
          <p:nvPr/>
        </p:nvSpPr>
        <p:spPr bwMode="auto">
          <a:xfrm>
            <a:off x="7614536" y="6268346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06C78AD-5FD9-47E0-93A7-05EB1786339A}"/>
              </a:ext>
            </a:extLst>
          </p:cNvPr>
          <p:cNvGrpSpPr/>
          <p:nvPr/>
        </p:nvGrpSpPr>
        <p:grpSpPr>
          <a:xfrm>
            <a:off x="7995536" y="6268346"/>
            <a:ext cx="160734" cy="102394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F3D386C2-DE0D-4415-9D15-A54EB0FEB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03BAE1EF-2A17-4438-9EF7-9873095AC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C7FD09C-48A9-40C5-A204-86D34EA914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 for your</a:t>
            </a:r>
          </a:p>
          <a:p>
            <a:r>
              <a:rPr lang="en-US" dirty="0"/>
              <a:t>attention</a:t>
            </a:r>
          </a:p>
        </p:txBody>
      </p:sp>
    </p:spTree>
    <p:extLst>
      <p:ext uri="{BB962C8B-B14F-4D97-AF65-F5344CB8AC3E}">
        <p14:creationId xmlns:p14="http://schemas.microsoft.com/office/powerpoint/2010/main" val="788152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8" grpId="0"/>
      <p:bldP spid="32" grpId="0"/>
      <p:bldP spid="33" grpId="0" animBg="1"/>
      <p:bldP spid="34" grpId="0" animBg="1"/>
      <p:bldP spid="3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08AC78-4EA5-4607-BAB6-A68984B1F375}"/>
              </a:ext>
            </a:extLst>
          </p:cNvPr>
          <p:cNvSpPr txBox="1"/>
          <p:nvPr/>
        </p:nvSpPr>
        <p:spPr>
          <a:xfrm>
            <a:off x="-597608" y="1922212"/>
            <a:ext cx="11113208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About Us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20" name="PpHolder2">
            <a:extLst>
              <a:ext uri="{FF2B5EF4-FFF2-40B4-BE49-F238E27FC236}">
                <a16:creationId xmlns:a16="http://schemas.microsoft.com/office/drawing/2014/main" id="{BC91A8AD-3BB5-446F-9AB7-474A2F05115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18" t="27222" r="6081" b="27222"/>
          <a:stretch>
            <a:fillRect/>
          </a:stretch>
        </p:blipFill>
        <p:spPr>
          <a:xfrm>
            <a:off x="5926986" y="1866900"/>
            <a:ext cx="2661005" cy="3124200"/>
          </a:xfrm>
          <a:custGeom>
            <a:avLst/>
            <a:gdLst>
              <a:gd name="connsiteX0" fmla="*/ 1330503 w 2661005"/>
              <a:gd name="connsiteY0" fmla="*/ 0 h 3124200"/>
              <a:gd name="connsiteX1" fmla="*/ 2661005 w 2661005"/>
              <a:gd name="connsiteY1" fmla="*/ 1330503 h 3124200"/>
              <a:gd name="connsiteX2" fmla="*/ 2661005 w 2661005"/>
              <a:gd name="connsiteY2" fmla="*/ 1793698 h 3124200"/>
              <a:gd name="connsiteX3" fmla="*/ 1330503 w 2661005"/>
              <a:gd name="connsiteY3" fmla="*/ 3124200 h 3124200"/>
              <a:gd name="connsiteX4" fmla="*/ 0 w 2661005"/>
              <a:gd name="connsiteY4" fmla="*/ 1793698 h 3124200"/>
              <a:gd name="connsiteX5" fmla="*/ 0 w 2661005"/>
              <a:gd name="connsiteY5" fmla="*/ 1330503 h 3124200"/>
              <a:gd name="connsiteX6" fmla="*/ 1330503 w 2661005"/>
              <a:gd name="connsiteY6" fmla="*/ 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61005" h="3124200">
                <a:moveTo>
                  <a:pt x="1330503" y="0"/>
                </a:moveTo>
                <a:cubicBezTo>
                  <a:pt x="2065319" y="0"/>
                  <a:pt x="2661005" y="595686"/>
                  <a:pt x="2661005" y="1330503"/>
                </a:cubicBezTo>
                <a:lnTo>
                  <a:pt x="2661005" y="1793698"/>
                </a:lnTo>
                <a:cubicBezTo>
                  <a:pt x="2661005" y="2528514"/>
                  <a:pt x="2065319" y="3124200"/>
                  <a:pt x="1330503" y="3124200"/>
                </a:cubicBezTo>
                <a:cubicBezTo>
                  <a:pt x="595686" y="3124200"/>
                  <a:pt x="0" y="2528514"/>
                  <a:pt x="0" y="1793698"/>
                </a:cubicBezTo>
                <a:lnTo>
                  <a:pt x="0" y="1330503"/>
                </a:lnTo>
                <a:cubicBezTo>
                  <a:pt x="0" y="595686"/>
                  <a:pt x="595686" y="0"/>
                  <a:pt x="1330503" y="0"/>
                </a:cubicBez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D959633-4C23-41AD-880F-80F0D71289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 much</a:t>
            </a:r>
          </a:p>
          <a:p>
            <a:r>
              <a:rPr lang="en-US" dirty="0">
                <a:solidFill>
                  <a:schemeClr val="accent1"/>
                </a:solidFill>
              </a:rPr>
              <a:t>Universe</a:t>
            </a:r>
            <a:r>
              <a:rPr lang="en-US" dirty="0"/>
              <a:t>, and</a:t>
            </a:r>
          </a:p>
          <a:p>
            <a:r>
              <a:rPr lang="en-US" dirty="0"/>
              <a:t>So little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166E30-8672-4846-8C60-634E6377E470}"/>
              </a:ext>
            </a:extLst>
          </p:cNvPr>
          <p:cNvSpPr txBox="1"/>
          <p:nvPr/>
        </p:nvSpPr>
        <p:spPr>
          <a:xfrm>
            <a:off x="1767515" y="3561000"/>
            <a:ext cx="295242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0743DBD-5C00-4F76-BB39-D9106C4F618C}"/>
              </a:ext>
            </a:extLst>
          </p:cNvPr>
          <p:cNvSpPr/>
          <p:nvPr/>
        </p:nvSpPr>
        <p:spPr>
          <a:xfrm>
            <a:off x="1800968" y="4356757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7AE1C8-BD83-4DB6-AE18-23FC816CDA9D}"/>
              </a:ext>
            </a:extLst>
          </p:cNvPr>
          <p:cNvSpPr txBox="1"/>
          <p:nvPr/>
        </p:nvSpPr>
        <p:spPr>
          <a:xfrm>
            <a:off x="1800968" y="4385057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88B2AE-539B-40A5-9ED7-588B0565A462}"/>
              </a:ext>
            </a:extLst>
          </p:cNvPr>
          <p:cNvSpPr txBox="1"/>
          <p:nvPr/>
        </p:nvSpPr>
        <p:spPr>
          <a:xfrm rot="16200000">
            <a:off x="500617" y="2211965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>
                    <a:lumMod val="75000"/>
                  </a:schemeClr>
                </a:solidFill>
              </a:rPr>
              <a:t>About space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C81B39-8DB2-489C-A303-174CB200D5C9}"/>
              </a:ext>
            </a:extLst>
          </p:cNvPr>
          <p:cNvSpPr txBox="1"/>
          <p:nvPr/>
        </p:nvSpPr>
        <p:spPr>
          <a:xfrm rot="16200000">
            <a:off x="500619" y="4415203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>
                    <a:lumMod val="75000"/>
                  </a:schemeClr>
                </a:solidFill>
              </a:rPr>
              <a:t>Astronomy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362F9A-FF6B-4968-8D3E-356573FFB9AE}"/>
              </a:ext>
            </a:extLst>
          </p:cNvPr>
          <p:cNvSpPr txBox="1"/>
          <p:nvPr/>
        </p:nvSpPr>
        <p:spPr>
          <a:xfrm rot="16200000">
            <a:off x="500620" y="3313584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 err="1">
                <a:solidFill>
                  <a:schemeClr val="bg2">
                    <a:lumMod val="75000"/>
                  </a:schemeClr>
                </a:solidFill>
              </a:rPr>
              <a:t>Satelite</a:t>
            </a:r>
            <a:endParaRPr lang="en-US" sz="9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31EC4B8-708B-4928-B252-E907AD5259E2}"/>
              </a:ext>
            </a:extLst>
          </p:cNvPr>
          <p:cNvSpPr/>
          <p:nvPr/>
        </p:nvSpPr>
        <p:spPr>
          <a:xfrm>
            <a:off x="7094034" y="4517123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302259-D0E5-42F5-9964-FD2E741F8D03}"/>
              </a:ext>
            </a:extLst>
          </p:cNvPr>
          <p:cNvSpPr/>
          <p:nvPr/>
        </p:nvSpPr>
        <p:spPr>
          <a:xfrm>
            <a:off x="6574264" y="4795625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131968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build="p"/>
      <p:bldP spid="13" grpId="0"/>
      <p:bldP spid="15" grpId="0" animBg="1"/>
      <p:bldP spid="17" grpId="0"/>
      <p:bldP spid="18" grpId="0"/>
      <p:bldP spid="23" grpId="0"/>
      <p:bldP spid="24" grpId="0"/>
      <p:bldP spid="27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F5A0C97-1EE9-4DAC-8990-5F003D85354E}"/>
              </a:ext>
            </a:extLst>
          </p:cNvPr>
          <p:cNvSpPr txBox="1"/>
          <p:nvPr/>
        </p:nvSpPr>
        <p:spPr>
          <a:xfrm>
            <a:off x="5847639" y="3428999"/>
            <a:ext cx="24182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pic>
        <p:nvPicPr>
          <p:cNvPr id="14" name="PpHolder2">
            <a:extLst>
              <a:ext uri="{FF2B5EF4-FFF2-40B4-BE49-F238E27FC236}">
                <a16:creationId xmlns:a16="http://schemas.microsoft.com/office/drawing/2014/main" id="{31874058-C672-480E-8C57-8EE8B68B2BA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3" t="26768" r="42104" b="26768"/>
          <a:stretch>
            <a:fillRect/>
          </a:stretch>
        </p:blipFill>
        <p:spPr>
          <a:xfrm>
            <a:off x="819617" y="1835772"/>
            <a:ext cx="4474427" cy="3186461"/>
          </a:xfrm>
          <a:custGeom>
            <a:avLst/>
            <a:gdLst>
              <a:gd name="connsiteX0" fmla="*/ 0 w 4474427"/>
              <a:gd name="connsiteY0" fmla="*/ 0 h 3186461"/>
              <a:gd name="connsiteX1" fmla="*/ 4474427 w 4474427"/>
              <a:gd name="connsiteY1" fmla="*/ 0 h 3186461"/>
              <a:gd name="connsiteX2" fmla="*/ 4474427 w 4474427"/>
              <a:gd name="connsiteY2" fmla="*/ 3186461 h 3186461"/>
              <a:gd name="connsiteX3" fmla="*/ 1517353 w 4474427"/>
              <a:gd name="connsiteY3" fmla="*/ 3186461 h 3186461"/>
              <a:gd name="connsiteX4" fmla="*/ 1517353 w 4474427"/>
              <a:gd name="connsiteY4" fmla="*/ 1669109 h 3186461"/>
              <a:gd name="connsiteX5" fmla="*/ 0 w 4474427"/>
              <a:gd name="connsiteY5" fmla="*/ 1669109 h 318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4427" h="3186461">
                <a:moveTo>
                  <a:pt x="0" y="0"/>
                </a:moveTo>
                <a:lnTo>
                  <a:pt x="4474427" y="0"/>
                </a:lnTo>
                <a:lnTo>
                  <a:pt x="4474427" y="3186461"/>
                </a:lnTo>
                <a:lnTo>
                  <a:pt x="1517353" y="3186461"/>
                </a:lnTo>
                <a:lnTo>
                  <a:pt x="1517353" y="1669109"/>
                </a:lnTo>
                <a:lnTo>
                  <a:pt x="0" y="1669109"/>
                </a:lnTo>
                <a:close/>
              </a:path>
            </a:pathLst>
          </a:custGeom>
        </p:spPr>
      </p:pic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8BAEFCB-F879-4602-8575-43BB3E48BD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world</a:t>
            </a:r>
          </a:p>
          <a:p>
            <a:r>
              <a:rPr lang="en-US" dirty="0"/>
              <a:t>&amp; everything</a:t>
            </a:r>
          </a:p>
          <a:p>
            <a:r>
              <a:rPr lang="en-US" dirty="0"/>
              <a:t>In it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D2FE3F-4C2A-4AFC-8133-F0EFDA2D592F}"/>
              </a:ext>
            </a:extLst>
          </p:cNvPr>
          <p:cNvSpPr/>
          <p:nvPr/>
        </p:nvSpPr>
        <p:spPr>
          <a:xfrm>
            <a:off x="1736347" y="2966491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CF6A1B-53D4-472E-8AB7-1952F86AB1A8}"/>
              </a:ext>
            </a:extLst>
          </p:cNvPr>
          <p:cNvSpPr/>
          <p:nvPr/>
        </p:nvSpPr>
        <p:spPr>
          <a:xfrm>
            <a:off x="2018800" y="3244993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E54BE5-824A-4EBA-8AE3-8391211F6542}"/>
              </a:ext>
            </a:extLst>
          </p:cNvPr>
          <p:cNvSpPr txBox="1"/>
          <p:nvPr/>
        </p:nvSpPr>
        <p:spPr>
          <a:xfrm>
            <a:off x="4153315" y="2036346"/>
            <a:ext cx="94501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2 0 2 0</a:t>
            </a:r>
          </a:p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P R O J E C T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7873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 build="p"/>
      <p:bldP spid="24" grpId="0" animBg="1"/>
      <p:bldP spid="26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93808829-596D-4D5E-98B5-027D056492CC}"/>
              </a:ext>
            </a:extLst>
          </p:cNvPr>
          <p:cNvSpPr txBox="1"/>
          <p:nvPr/>
        </p:nvSpPr>
        <p:spPr>
          <a:xfrm>
            <a:off x="2997837" y="3029088"/>
            <a:ext cx="781889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36" name="PpHolder2">
            <a:extLst>
              <a:ext uri="{FF2B5EF4-FFF2-40B4-BE49-F238E27FC236}">
                <a16:creationId xmlns:a16="http://schemas.microsoft.com/office/drawing/2014/main" id="{61CC65E2-B8E1-461B-A92D-58F49228A62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85" t="12500" r="9670" b="37849"/>
          <a:stretch>
            <a:fillRect/>
          </a:stretch>
        </p:blipFill>
        <p:spPr>
          <a:xfrm>
            <a:off x="2997839" y="857253"/>
            <a:ext cx="5261909" cy="3405077"/>
          </a:xfrm>
          <a:custGeom>
            <a:avLst/>
            <a:gdLst>
              <a:gd name="connsiteX0" fmla="*/ 0 w 5261909"/>
              <a:gd name="connsiteY0" fmla="*/ 0 h 3405077"/>
              <a:gd name="connsiteX1" fmla="*/ 4027363 w 5261909"/>
              <a:gd name="connsiteY1" fmla="*/ 0 h 3405077"/>
              <a:gd name="connsiteX2" fmla="*/ 4027363 w 5261909"/>
              <a:gd name="connsiteY2" fmla="*/ 1702539 h 3405077"/>
              <a:gd name="connsiteX3" fmla="*/ 5261909 w 5261909"/>
              <a:gd name="connsiteY3" fmla="*/ 1702539 h 3405077"/>
              <a:gd name="connsiteX4" fmla="*/ 5261909 w 5261909"/>
              <a:gd name="connsiteY4" fmla="*/ 3405077 h 3405077"/>
              <a:gd name="connsiteX5" fmla="*/ 1234547 w 5261909"/>
              <a:gd name="connsiteY5" fmla="*/ 3405077 h 3405077"/>
              <a:gd name="connsiteX6" fmla="*/ 1234547 w 5261909"/>
              <a:gd name="connsiteY6" fmla="*/ 1702539 h 3405077"/>
              <a:gd name="connsiteX7" fmla="*/ 0 w 5261909"/>
              <a:gd name="connsiteY7" fmla="*/ 1702539 h 3405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61909" h="3405077">
                <a:moveTo>
                  <a:pt x="0" y="0"/>
                </a:moveTo>
                <a:lnTo>
                  <a:pt x="4027363" y="0"/>
                </a:lnTo>
                <a:lnTo>
                  <a:pt x="4027363" y="1702539"/>
                </a:lnTo>
                <a:lnTo>
                  <a:pt x="5261909" y="1702539"/>
                </a:lnTo>
                <a:lnTo>
                  <a:pt x="5261909" y="3405077"/>
                </a:lnTo>
                <a:lnTo>
                  <a:pt x="1234547" y="3405077"/>
                </a:lnTo>
                <a:lnTo>
                  <a:pt x="1234547" y="1702539"/>
                </a:lnTo>
                <a:lnTo>
                  <a:pt x="0" y="1702539"/>
                </a:lnTo>
                <a:close/>
              </a:path>
            </a:pathLst>
          </a:custGeom>
        </p:spPr>
      </p:pic>
      <p:sp>
        <p:nvSpPr>
          <p:cNvPr id="111" name="Text Placeholder 110">
            <a:extLst>
              <a:ext uri="{FF2B5EF4-FFF2-40B4-BE49-F238E27FC236}">
                <a16:creationId xmlns:a16="http://schemas.microsoft.com/office/drawing/2014/main" id="{66BBF8E0-239D-489E-96F2-61C4CDFAB7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Vision and </a:t>
            </a:r>
          </a:p>
          <a:p>
            <a:r>
              <a:rPr lang="en-US" dirty="0">
                <a:solidFill>
                  <a:schemeClr val="accent1"/>
                </a:solidFill>
              </a:rPr>
              <a:t>Mission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E33740-519D-4D4B-9D62-7D7A9B4DC666}"/>
              </a:ext>
            </a:extLst>
          </p:cNvPr>
          <p:cNvSpPr txBox="1"/>
          <p:nvPr/>
        </p:nvSpPr>
        <p:spPr>
          <a:xfrm>
            <a:off x="680128" y="3847095"/>
            <a:ext cx="24182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03AB00E-9DCF-4F18-B569-C14D1D1A09A2}"/>
              </a:ext>
            </a:extLst>
          </p:cNvPr>
          <p:cNvSpPr/>
          <p:nvPr/>
        </p:nvSpPr>
        <p:spPr>
          <a:xfrm>
            <a:off x="4482684" y="3708863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9D0A1A0-F5AA-4A10-9C08-DE71935CCB34}"/>
              </a:ext>
            </a:extLst>
          </p:cNvPr>
          <p:cNvSpPr/>
          <p:nvPr/>
        </p:nvSpPr>
        <p:spPr>
          <a:xfrm>
            <a:off x="3962914" y="3987365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EF30733-1929-47E4-AAE7-499C7AB40B3D}"/>
              </a:ext>
            </a:extLst>
          </p:cNvPr>
          <p:cNvGrpSpPr/>
          <p:nvPr/>
        </p:nvGrpSpPr>
        <p:grpSpPr>
          <a:xfrm>
            <a:off x="6379442" y="1800035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3A5B2BB-7A83-4A60-B77C-610E231913E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E002209-8212-4436-90F2-F9C711F8E61F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BFEB422-FE1C-495C-8A13-6B0E2C96B6F4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400693E-7A7A-4F05-9AED-CCE7FD8B7A71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73A46AF-E852-4728-887A-1261D5262EF3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7C6E0C3-1DC0-4623-90CA-F7A81ED88A72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DF2E05-055B-481E-A798-61514441CA19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05B1AEA-9049-4461-892E-4A080C77AE22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C91EE7CB-6178-4AD1-9F9E-329C0FE4837E}"/>
              </a:ext>
            </a:extLst>
          </p:cNvPr>
          <p:cNvSpPr/>
          <p:nvPr/>
        </p:nvSpPr>
        <p:spPr>
          <a:xfrm>
            <a:off x="3745391" y="4861418"/>
            <a:ext cx="297185" cy="2971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03220C-9FA9-48A4-BA8A-8ECC8DF8E893}"/>
              </a:ext>
            </a:extLst>
          </p:cNvPr>
          <p:cNvSpPr txBox="1"/>
          <p:nvPr/>
        </p:nvSpPr>
        <p:spPr>
          <a:xfrm>
            <a:off x="4112637" y="4906690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Provides astronomical information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FCA4469-FA95-4952-8BC1-C9E8DF4C240B}"/>
              </a:ext>
            </a:extLst>
          </p:cNvPr>
          <p:cNvGrpSpPr/>
          <p:nvPr/>
        </p:nvGrpSpPr>
        <p:grpSpPr>
          <a:xfrm>
            <a:off x="3805075" y="4905582"/>
            <a:ext cx="177818" cy="208858"/>
            <a:chOff x="1669368" y="5585813"/>
            <a:chExt cx="491616" cy="577431"/>
          </a:xfrm>
          <a:solidFill>
            <a:schemeClr val="bg2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657FA20-72DB-47F1-A9B1-F56C25D896BC}"/>
                </a:ext>
              </a:extLst>
            </p:cNvPr>
            <p:cNvSpPr/>
            <p:nvPr/>
          </p:nvSpPr>
          <p:spPr>
            <a:xfrm>
              <a:off x="1669368" y="5585813"/>
              <a:ext cx="491616" cy="577431"/>
            </a:xfrm>
            <a:custGeom>
              <a:avLst/>
              <a:gdLst>
                <a:gd name="connsiteX0" fmla="*/ 426369 w 491616"/>
                <a:gd name="connsiteY0" fmla="*/ 299576 h 577431"/>
                <a:gd name="connsiteX1" fmla="*/ 418436 w 491616"/>
                <a:gd name="connsiteY1" fmla="*/ 295758 h 577431"/>
                <a:gd name="connsiteX2" fmla="*/ 410121 w 491616"/>
                <a:gd name="connsiteY2" fmla="*/ 298685 h 577431"/>
                <a:gd name="connsiteX3" fmla="*/ 409188 w 491616"/>
                <a:gd name="connsiteY3" fmla="*/ 314974 h 577431"/>
                <a:gd name="connsiteX4" fmla="*/ 463529 w 491616"/>
                <a:gd name="connsiteY4" fmla="*/ 441134 h 577431"/>
                <a:gd name="connsiteX5" fmla="*/ 269242 w 491616"/>
                <a:gd name="connsiteY5" fmla="*/ 406264 h 577431"/>
                <a:gd name="connsiteX6" fmla="*/ 309627 w 491616"/>
                <a:gd name="connsiteY6" fmla="*/ 379751 h 577431"/>
                <a:gd name="connsiteX7" fmla="*/ 329989 w 491616"/>
                <a:gd name="connsiteY7" fmla="*/ 364989 h 577431"/>
                <a:gd name="connsiteX8" fmla="*/ 322310 w 491616"/>
                <a:gd name="connsiteY8" fmla="*/ 417548 h 577431"/>
                <a:gd name="connsiteX9" fmla="*/ 324092 w 491616"/>
                <a:gd name="connsiteY9" fmla="*/ 426202 h 577431"/>
                <a:gd name="connsiteX10" fmla="*/ 331431 w 491616"/>
                <a:gd name="connsiteY10" fmla="*/ 431038 h 577431"/>
                <a:gd name="connsiteX11" fmla="*/ 344963 w 491616"/>
                <a:gd name="connsiteY11" fmla="*/ 421917 h 577431"/>
                <a:gd name="connsiteX12" fmla="*/ 354847 w 491616"/>
                <a:gd name="connsiteY12" fmla="*/ 345560 h 577431"/>
                <a:gd name="connsiteX13" fmla="*/ 482364 w 491616"/>
                <a:gd name="connsiteY13" fmla="*/ 123148 h 577431"/>
                <a:gd name="connsiteX14" fmla="*/ 347593 w 491616"/>
                <a:gd name="connsiteY14" fmla="*/ 112118 h 577431"/>
                <a:gd name="connsiteX15" fmla="*/ 340848 w 491616"/>
                <a:gd name="connsiteY15" fmla="*/ 117803 h 577431"/>
                <a:gd name="connsiteX16" fmla="*/ 340127 w 491616"/>
                <a:gd name="connsiteY16" fmla="*/ 126584 h 577431"/>
                <a:gd name="connsiteX17" fmla="*/ 345811 w 491616"/>
                <a:gd name="connsiteY17" fmla="*/ 133329 h 577431"/>
                <a:gd name="connsiteX18" fmla="*/ 354635 w 491616"/>
                <a:gd name="connsiteY18" fmla="*/ 134050 h 577431"/>
                <a:gd name="connsiteX19" fmla="*/ 463487 w 491616"/>
                <a:gd name="connsiteY19" fmla="*/ 136340 h 577431"/>
                <a:gd name="connsiteX20" fmla="*/ 356502 w 491616"/>
                <a:gd name="connsiteY20" fmla="*/ 313787 h 577431"/>
                <a:gd name="connsiteX21" fmla="*/ 356926 w 491616"/>
                <a:gd name="connsiteY21" fmla="*/ 288716 h 577431"/>
                <a:gd name="connsiteX22" fmla="*/ 356502 w 491616"/>
                <a:gd name="connsiteY22" fmla="*/ 263603 h 577431"/>
                <a:gd name="connsiteX23" fmla="*/ 374488 w 491616"/>
                <a:gd name="connsiteY23" fmla="*/ 279680 h 577431"/>
                <a:gd name="connsiteX24" fmla="*/ 390778 w 491616"/>
                <a:gd name="connsiteY24" fmla="*/ 279129 h 577431"/>
                <a:gd name="connsiteX25" fmla="*/ 393874 w 491616"/>
                <a:gd name="connsiteY25" fmla="*/ 270857 h 577431"/>
                <a:gd name="connsiteX26" fmla="*/ 390226 w 491616"/>
                <a:gd name="connsiteY26" fmla="*/ 262839 h 577431"/>
                <a:gd name="connsiteX27" fmla="*/ 354890 w 491616"/>
                <a:gd name="connsiteY27" fmla="*/ 232042 h 577431"/>
                <a:gd name="connsiteX28" fmla="*/ 245868 w 491616"/>
                <a:gd name="connsiteY28" fmla="*/ 0 h 577431"/>
                <a:gd name="connsiteX29" fmla="*/ 159287 w 491616"/>
                <a:gd name="connsiteY29" fmla="*/ 104864 h 577431"/>
                <a:gd name="connsiteX30" fmla="*/ 160093 w 491616"/>
                <a:gd name="connsiteY30" fmla="*/ 113645 h 577431"/>
                <a:gd name="connsiteX31" fmla="*/ 166881 w 491616"/>
                <a:gd name="connsiteY31" fmla="*/ 119287 h 577431"/>
                <a:gd name="connsiteX32" fmla="*/ 175662 w 491616"/>
                <a:gd name="connsiteY32" fmla="*/ 118481 h 577431"/>
                <a:gd name="connsiteX33" fmla="*/ 181304 w 491616"/>
                <a:gd name="connsiteY33" fmla="*/ 111694 h 577431"/>
                <a:gd name="connsiteX34" fmla="*/ 245826 w 491616"/>
                <a:gd name="connsiteY34" fmla="*/ 23119 h 577431"/>
                <a:gd name="connsiteX35" fmla="*/ 329861 w 491616"/>
                <a:gd name="connsiteY35" fmla="*/ 212571 h 577431"/>
                <a:gd name="connsiteX36" fmla="*/ 309542 w 491616"/>
                <a:gd name="connsiteY36" fmla="*/ 197766 h 577431"/>
                <a:gd name="connsiteX37" fmla="*/ 269072 w 491616"/>
                <a:gd name="connsiteY37" fmla="*/ 171210 h 577431"/>
                <a:gd name="connsiteX38" fmla="*/ 306954 w 491616"/>
                <a:gd name="connsiteY38" fmla="*/ 152460 h 577431"/>
                <a:gd name="connsiteX39" fmla="*/ 313020 w 491616"/>
                <a:gd name="connsiteY39" fmla="*/ 146055 h 577431"/>
                <a:gd name="connsiteX40" fmla="*/ 312766 w 491616"/>
                <a:gd name="connsiteY40" fmla="*/ 137231 h 577431"/>
                <a:gd name="connsiteX41" fmla="*/ 297537 w 491616"/>
                <a:gd name="connsiteY41" fmla="*/ 131420 h 577431"/>
                <a:gd name="connsiteX42" fmla="*/ 245910 w 491616"/>
                <a:gd name="connsiteY42" fmla="*/ 157593 h 577431"/>
                <a:gd name="connsiteX43" fmla="*/ 9372 w 491616"/>
                <a:gd name="connsiteY43" fmla="*/ 123105 h 577431"/>
                <a:gd name="connsiteX44" fmla="*/ 111564 w 491616"/>
                <a:gd name="connsiteY44" fmla="*/ 323840 h 577431"/>
                <a:gd name="connsiteX45" fmla="*/ 127853 w 491616"/>
                <a:gd name="connsiteY45" fmla="*/ 322950 h 577431"/>
                <a:gd name="connsiteX46" fmla="*/ 126963 w 491616"/>
                <a:gd name="connsiteY46" fmla="*/ 306660 h 577431"/>
                <a:gd name="connsiteX47" fmla="*/ 28249 w 491616"/>
                <a:gd name="connsiteY47" fmla="*/ 136340 h 577431"/>
                <a:gd name="connsiteX48" fmla="*/ 158227 w 491616"/>
                <a:gd name="connsiteY48" fmla="*/ 141643 h 577431"/>
                <a:gd name="connsiteX49" fmla="*/ 147706 w 491616"/>
                <a:gd name="connsiteY49" fmla="*/ 150848 h 577431"/>
                <a:gd name="connsiteX50" fmla="*/ 136847 w 491616"/>
                <a:gd name="connsiteY50" fmla="*/ 231957 h 577431"/>
                <a:gd name="connsiteX51" fmla="*/ 101298 w 491616"/>
                <a:gd name="connsiteY51" fmla="*/ 262967 h 577431"/>
                <a:gd name="connsiteX52" fmla="*/ 100746 w 491616"/>
                <a:gd name="connsiteY52" fmla="*/ 279256 h 577431"/>
                <a:gd name="connsiteX53" fmla="*/ 117036 w 491616"/>
                <a:gd name="connsiteY53" fmla="*/ 279808 h 577431"/>
                <a:gd name="connsiteX54" fmla="*/ 135192 w 491616"/>
                <a:gd name="connsiteY54" fmla="*/ 263560 h 577431"/>
                <a:gd name="connsiteX55" fmla="*/ 134768 w 491616"/>
                <a:gd name="connsiteY55" fmla="*/ 288716 h 577431"/>
                <a:gd name="connsiteX56" fmla="*/ 150167 w 491616"/>
                <a:gd name="connsiteY56" fmla="*/ 438716 h 577431"/>
                <a:gd name="connsiteX57" fmla="*/ 28249 w 491616"/>
                <a:gd name="connsiteY57" fmla="*/ 441092 h 577431"/>
                <a:gd name="connsiteX58" fmla="*/ 82845 w 491616"/>
                <a:gd name="connsiteY58" fmla="*/ 314678 h 577431"/>
                <a:gd name="connsiteX59" fmla="*/ 85772 w 491616"/>
                <a:gd name="connsiteY59" fmla="*/ 306363 h 577431"/>
                <a:gd name="connsiteX60" fmla="*/ 81954 w 491616"/>
                <a:gd name="connsiteY60" fmla="*/ 298430 h 577431"/>
                <a:gd name="connsiteX61" fmla="*/ 73597 w 491616"/>
                <a:gd name="connsiteY61" fmla="*/ 295503 h 577431"/>
                <a:gd name="connsiteX62" fmla="*/ 65664 w 491616"/>
                <a:gd name="connsiteY62" fmla="*/ 299321 h 577431"/>
                <a:gd name="connsiteX63" fmla="*/ 9372 w 491616"/>
                <a:gd name="connsiteY63" fmla="*/ 454327 h 577431"/>
                <a:gd name="connsiteX64" fmla="*/ 70076 w 491616"/>
                <a:gd name="connsiteY64" fmla="*/ 478973 h 577431"/>
                <a:gd name="connsiteX65" fmla="*/ 70119 w 491616"/>
                <a:gd name="connsiteY65" fmla="*/ 478973 h 577431"/>
                <a:gd name="connsiteX66" fmla="*/ 155936 w 491616"/>
                <a:gd name="connsiteY66" fmla="*/ 461538 h 577431"/>
                <a:gd name="connsiteX67" fmla="*/ 245868 w 491616"/>
                <a:gd name="connsiteY67" fmla="*/ 577432 h 577431"/>
                <a:gd name="connsiteX68" fmla="*/ 330795 w 491616"/>
                <a:gd name="connsiteY68" fmla="*/ 477786 h 577431"/>
                <a:gd name="connsiteX69" fmla="*/ 323371 w 491616"/>
                <a:gd name="connsiteY69" fmla="*/ 463278 h 577431"/>
                <a:gd name="connsiteX70" fmla="*/ 308863 w 491616"/>
                <a:gd name="connsiteY70" fmla="*/ 470701 h 577431"/>
                <a:gd name="connsiteX71" fmla="*/ 245868 w 491616"/>
                <a:gd name="connsiteY71" fmla="*/ 554355 h 577431"/>
                <a:gd name="connsiteX72" fmla="*/ 177868 w 491616"/>
                <a:gd name="connsiteY72" fmla="*/ 453097 h 577431"/>
                <a:gd name="connsiteX73" fmla="*/ 245868 w 491616"/>
                <a:gd name="connsiteY73" fmla="*/ 419881 h 577431"/>
                <a:gd name="connsiteX74" fmla="*/ 421660 w 491616"/>
                <a:gd name="connsiteY74" fmla="*/ 478973 h 577431"/>
                <a:gd name="connsiteX75" fmla="*/ 482407 w 491616"/>
                <a:gd name="connsiteY75" fmla="*/ 454327 h 577431"/>
                <a:gd name="connsiteX76" fmla="*/ 426369 w 491616"/>
                <a:gd name="connsiteY76" fmla="*/ 299576 h 577431"/>
                <a:gd name="connsiteX77" fmla="*/ 167517 w 491616"/>
                <a:gd name="connsiteY77" fmla="*/ 354935 h 577431"/>
                <a:gd name="connsiteX78" fmla="*/ 170062 w 491616"/>
                <a:gd name="connsiteY78" fmla="*/ 371055 h 577431"/>
                <a:gd name="connsiteX79" fmla="*/ 182152 w 491616"/>
                <a:gd name="connsiteY79" fmla="*/ 379709 h 577431"/>
                <a:gd name="connsiteX80" fmla="*/ 222537 w 491616"/>
                <a:gd name="connsiteY80" fmla="*/ 406222 h 577431"/>
                <a:gd name="connsiteX81" fmla="*/ 172268 w 491616"/>
                <a:gd name="connsiteY81" fmla="*/ 430147 h 577431"/>
                <a:gd name="connsiteX82" fmla="*/ 157887 w 491616"/>
                <a:gd name="connsiteY82" fmla="*/ 288716 h 577431"/>
                <a:gd name="connsiteX83" fmla="*/ 159287 w 491616"/>
                <a:gd name="connsiteY83" fmla="*/ 243623 h 577431"/>
                <a:gd name="connsiteX84" fmla="*/ 195430 w 491616"/>
                <a:gd name="connsiteY84" fmla="*/ 216643 h 577431"/>
                <a:gd name="connsiteX85" fmla="*/ 245868 w 491616"/>
                <a:gd name="connsiteY85" fmla="*/ 184276 h 577431"/>
                <a:gd name="connsiteX86" fmla="*/ 296349 w 491616"/>
                <a:gd name="connsiteY86" fmla="*/ 216601 h 577431"/>
                <a:gd name="connsiteX87" fmla="*/ 332491 w 491616"/>
                <a:gd name="connsiteY87" fmla="*/ 243580 h 577431"/>
                <a:gd name="connsiteX88" fmla="*/ 333891 w 491616"/>
                <a:gd name="connsiteY88" fmla="*/ 288716 h 577431"/>
                <a:gd name="connsiteX89" fmla="*/ 332534 w 491616"/>
                <a:gd name="connsiteY89" fmla="*/ 333767 h 577431"/>
                <a:gd name="connsiteX90" fmla="*/ 296391 w 491616"/>
                <a:gd name="connsiteY90" fmla="*/ 360789 h 577431"/>
                <a:gd name="connsiteX91" fmla="*/ 245868 w 491616"/>
                <a:gd name="connsiteY91" fmla="*/ 393156 h 577431"/>
                <a:gd name="connsiteX92" fmla="*/ 195387 w 491616"/>
                <a:gd name="connsiteY92" fmla="*/ 360789 h 577431"/>
                <a:gd name="connsiteX93" fmla="*/ 183637 w 491616"/>
                <a:gd name="connsiteY93" fmla="*/ 352390 h 577431"/>
                <a:gd name="connsiteX94" fmla="*/ 167517 w 491616"/>
                <a:gd name="connsiteY94" fmla="*/ 354935 h 577431"/>
                <a:gd name="connsiteX95" fmla="*/ 167474 w 491616"/>
                <a:gd name="connsiteY95" fmla="*/ 145291 h 577431"/>
                <a:gd name="connsiteX96" fmla="*/ 222664 w 491616"/>
                <a:gd name="connsiteY96" fmla="*/ 171295 h 577431"/>
                <a:gd name="connsiteX97" fmla="*/ 182194 w 491616"/>
                <a:gd name="connsiteY97" fmla="*/ 197723 h 577431"/>
                <a:gd name="connsiteX98" fmla="*/ 161832 w 491616"/>
                <a:gd name="connsiteY98" fmla="*/ 212571 h 577431"/>
                <a:gd name="connsiteX99" fmla="*/ 170401 w 491616"/>
                <a:gd name="connsiteY99" fmla="*/ 155430 h 577431"/>
                <a:gd name="connsiteX100" fmla="*/ 167474 w 491616"/>
                <a:gd name="connsiteY100" fmla="*/ 145291 h 577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91616" h="577431">
                  <a:moveTo>
                    <a:pt x="426369" y="299576"/>
                  </a:moveTo>
                  <a:cubicBezTo>
                    <a:pt x="424332" y="297285"/>
                    <a:pt x="421490" y="295928"/>
                    <a:pt x="418436" y="295758"/>
                  </a:cubicBezTo>
                  <a:cubicBezTo>
                    <a:pt x="415382" y="295631"/>
                    <a:pt x="412412" y="296606"/>
                    <a:pt x="410121" y="298685"/>
                  </a:cubicBezTo>
                  <a:cubicBezTo>
                    <a:pt x="405370" y="302927"/>
                    <a:pt x="404989" y="310223"/>
                    <a:pt x="409188" y="314974"/>
                  </a:cubicBezTo>
                  <a:cubicBezTo>
                    <a:pt x="457802" y="369358"/>
                    <a:pt x="479098" y="418863"/>
                    <a:pt x="463529" y="441134"/>
                  </a:cubicBezTo>
                  <a:cubicBezTo>
                    <a:pt x="442955" y="470532"/>
                    <a:pt x="362101" y="455727"/>
                    <a:pt x="269242" y="406264"/>
                  </a:cubicBezTo>
                  <a:cubicBezTo>
                    <a:pt x="282774" y="397950"/>
                    <a:pt x="296349" y="389084"/>
                    <a:pt x="309627" y="379751"/>
                  </a:cubicBezTo>
                  <a:cubicBezTo>
                    <a:pt x="316414" y="375000"/>
                    <a:pt x="323201" y="370079"/>
                    <a:pt x="329989" y="364989"/>
                  </a:cubicBezTo>
                  <a:cubicBezTo>
                    <a:pt x="328080" y="383442"/>
                    <a:pt x="325492" y="401046"/>
                    <a:pt x="322310" y="417548"/>
                  </a:cubicBezTo>
                  <a:cubicBezTo>
                    <a:pt x="321716" y="420560"/>
                    <a:pt x="322353" y="423657"/>
                    <a:pt x="324092" y="426202"/>
                  </a:cubicBezTo>
                  <a:cubicBezTo>
                    <a:pt x="325831" y="428747"/>
                    <a:pt x="328419" y="430486"/>
                    <a:pt x="331431" y="431038"/>
                  </a:cubicBezTo>
                  <a:cubicBezTo>
                    <a:pt x="337794" y="432310"/>
                    <a:pt x="343818" y="428026"/>
                    <a:pt x="344963" y="421917"/>
                  </a:cubicBezTo>
                  <a:cubicBezTo>
                    <a:pt x="349545" y="398162"/>
                    <a:pt x="352896" y="372455"/>
                    <a:pt x="354847" y="345560"/>
                  </a:cubicBezTo>
                  <a:cubicBezTo>
                    <a:pt x="461239" y="259021"/>
                    <a:pt x="513628" y="167774"/>
                    <a:pt x="482364" y="123148"/>
                  </a:cubicBezTo>
                  <a:cubicBezTo>
                    <a:pt x="462384" y="94598"/>
                    <a:pt x="414533" y="90696"/>
                    <a:pt x="347593" y="112118"/>
                  </a:cubicBezTo>
                  <a:cubicBezTo>
                    <a:pt x="344666" y="113051"/>
                    <a:pt x="342291" y="115088"/>
                    <a:pt x="340848" y="117803"/>
                  </a:cubicBezTo>
                  <a:cubicBezTo>
                    <a:pt x="339448" y="120560"/>
                    <a:pt x="339194" y="123657"/>
                    <a:pt x="340127" y="126584"/>
                  </a:cubicBezTo>
                  <a:cubicBezTo>
                    <a:pt x="341060" y="129511"/>
                    <a:pt x="343097" y="131929"/>
                    <a:pt x="345811" y="133329"/>
                  </a:cubicBezTo>
                  <a:cubicBezTo>
                    <a:pt x="348526" y="134728"/>
                    <a:pt x="351666" y="134983"/>
                    <a:pt x="354635" y="134050"/>
                  </a:cubicBezTo>
                  <a:cubicBezTo>
                    <a:pt x="409485" y="116488"/>
                    <a:pt x="450167" y="117336"/>
                    <a:pt x="463487" y="136340"/>
                  </a:cubicBezTo>
                  <a:cubicBezTo>
                    <a:pt x="484825" y="166799"/>
                    <a:pt x="439137" y="241841"/>
                    <a:pt x="356502" y="313787"/>
                  </a:cubicBezTo>
                  <a:cubicBezTo>
                    <a:pt x="356799" y="305218"/>
                    <a:pt x="356926" y="296818"/>
                    <a:pt x="356926" y="288716"/>
                  </a:cubicBezTo>
                  <a:cubicBezTo>
                    <a:pt x="356926" y="280444"/>
                    <a:pt x="356799" y="272045"/>
                    <a:pt x="356502" y="263603"/>
                  </a:cubicBezTo>
                  <a:cubicBezTo>
                    <a:pt x="363077" y="269245"/>
                    <a:pt x="369016" y="274590"/>
                    <a:pt x="374488" y="279680"/>
                  </a:cubicBezTo>
                  <a:cubicBezTo>
                    <a:pt x="379154" y="284007"/>
                    <a:pt x="386451" y="283753"/>
                    <a:pt x="390778" y="279129"/>
                  </a:cubicBezTo>
                  <a:cubicBezTo>
                    <a:pt x="392899" y="276881"/>
                    <a:pt x="394002" y="273954"/>
                    <a:pt x="393874" y="270857"/>
                  </a:cubicBezTo>
                  <a:cubicBezTo>
                    <a:pt x="393789" y="267803"/>
                    <a:pt x="392474" y="264918"/>
                    <a:pt x="390226" y="262839"/>
                  </a:cubicBezTo>
                  <a:cubicBezTo>
                    <a:pt x="379197" y="252531"/>
                    <a:pt x="367319" y="242180"/>
                    <a:pt x="354890" y="232042"/>
                  </a:cubicBezTo>
                  <a:cubicBezTo>
                    <a:pt x="345048" y="95235"/>
                    <a:pt x="300379" y="0"/>
                    <a:pt x="245868" y="0"/>
                  </a:cubicBezTo>
                  <a:cubicBezTo>
                    <a:pt x="210871" y="0"/>
                    <a:pt x="180158" y="37245"/>
                    <a:pt x="159287" y="104864"/>
                  </a:cubicBezTo>
                  <a:cubicBezTo>
                    <a:pt x="158396" y="107791"/>
                    <a:pt x="158693" y="110930"/>
                    <a:pt x="160093" y="113645"/>
                  </a:cubicBezTo>
                  <a:cubicBezTo>
                    <a:pt x="161535" y="116360"/>
                    <a:pt x="163953" y="118354"/>
                    <a:pt x="166881" y="119287"/>
                  </a:cubicBezTo>
                  <a:cubicBezTo>
                    <a:pt x="169808" y="120178"/>
                    <a:pt x="172947" y="119924"/>
                    <a:pt x="175662" y="118481"/>
                  </a:cubicBezTo>
                  <a:cubicBezTo>
                    <a:pt x="178377" y="117039"/>
                    <a:pt x="180413" y="114621"/>
                    <a:pt x="181304" y="111694"/>
                  </a:cubicBezTo>
                  <a:cubicBezTo>
                    <a:pt x="198399" y="56208"/>
                    <a:pt x="222537" y="23119"/>
                    <a:pt x="245826" y="23119"/>
                  </a:cubicBezTo>
                  <a:cubicBezTo>
                    <a:pt x="283029" y="23119"/>
                    <a:pt x="318280" y="103592"/>
                    <a:pt x="329861" y="212571"/>
                  </a:cubicBezTo>
                  <a:cubicBezTo>
                    <a:pt x="322735" y="207183"/>
                    <a:pt x="315990" y="202305"/>
                    <a:pt x="309542" y="197766"/>
                  </a:cubicBezTo>
                  <a:cubicBezTo>
                    <a:pt x="296222" y="188433"/>
                    <a:pt x="282689" y="179567"/>
                    <a:pt x="269072" y="171210"/>
                  </a:cubicBezTo>
                  <a:cubicBezTo>
                    <a:pt x="282095" y="164211"/>
                    <a:pt x="294822" y="157933"/>
                    <a:pt x="306954" y="152460"/>
                  </a:cubicBezTo>
                  <a:cubicBezTo>
                    <a:pt x="309754" y="151188"/>
                    <a:pt x="311917" y="148939"/>
                    <a:pt x="313020" y="146055"/>
                  </a:cubicBezTo>
                  <a:cubicBezTo>
                    <a:pt x="314123" y="143170"/>
                    <a:pt x="314038" y="140031"/>
                    <a:pt x="312766" y="137231"/>
                  </a:cubicBezTo>
                  <a:cubicBezTo>
                    <a:pt x="310178" y="131420"/>
                    <a:pt x="303306" y="128832"/>
                    <a:pt x="297537" y="131420"/>
                  </a:cubicBezTo>
                  <a:cubicBezTo>
                    <a:pt x="280908" y="138886"/>
                    <a:pt x="263558" y="147667"/>
                    <a:pt x="245910" y="157593"/>
                  </a:cubicBezTo>
                  <a:cubicBezTo>
                    <a:pt x="134047" y="94429"/>
                    <a:pt x="39194" y="80515"/>
                    <a:pt x="9372" y="123105"/>
                  </a:cubicBezTo>
                  <a:cubicBezTo>
                    <a:pt x="-19559" y="164423"/>
                    <a:pt x="19595" y="241332"/>
                    <a:pt x="111564" y="323840"/>
                  </a:cubicBezTo>
                  <a:cubicBezTo>
                    <a:pt x="116103" y="327913"/>
                    <a:pt x="123781" y="327531"/>
                    <a:pt x="127853" y="322950"/>
                  </a:cubicBezTo>
                  <a:cubicBezTo>
                    <a:pt x="132095" y="318198"/>
                    <a:pt x="131714" y="310902"/>
                    <a:pt x="126963" y="306660"/>
                  </a:cubicBezTo>
                  <a:cubicBezTo>
                    <a:pt x="49375" y="237090"/>
                    <a:pt x="7887" y="165441"/>
                    <a:pt x="28249" y="136340"/>
                  </a:cubicBezTo>
                  <a:cubicBezTo>
                    <a:pt x="43860" y="114027"/>
                    <a:pt x="94214" y="117166"/>
                    <a:pt x="158227" y="141643"/>
                  </a:cubicBezTo>
                  <a:cubicBezTo>
                    <a:pt x="153179" y="142025"/>
                    <a:pt x="148767" y="145673"/>
                    <a:pt x="147706" y="150848"/>
                  </a:cubicBezTo>
                  <a:cubicBezTo>
                    <a:pt x="142616" y="176089"/>
                    <a:pt x="138968" y="203365"/>
                    <a:pt x="136847" y="231957"/>
                  </a:cubicBezTo>
                  <a:cubicBezTo>
                    <a:pt x="124332" y="242180"/>
                    <a:pt x="112370" y="252573"/>
                    <a:pt x="101298" y="262967"/>
                  </a:cubicBezTo>
                  <a:cubicBezTo>
                    <a:pt x="96674" y="267336"/>
                    <a:pt x="96420" y="274632"/>
                    <a:pt x="100746" y="279256"/>
                  </a:cubicBezTo>
                  <a:cubicBezTo>
                    <a:pt x="104904" y="283710"/>
                    <a:pt x="112624" y="283965"/>
                    <a:pt x="117036" y="279808"/>
                  </a:cubicBezTo>
                  <a:cubicBezTo>
                    <a:pt x="122551" y="274632"/>
                    <a:pt x="128532" y="269287"/>
                    <a:pt x="135192" y="263560"/>
                  </a:cubicBezTo>
                  <a:cubicBezTo>
                    <a:pt x="134895" y="272087"/>
                    <a:pt x="134768" y="280529"/>
                    <a:pt x="134768" y="288716"/>
                  </a:cubicBezTo>
                  <a:cubicBezTo>
                    <a:pt x="134768" y="342293"/>
                    <a:pt x="140071" y="394004"/>
                    <a:pt x="150167" y="438716"/>
                  </a:cubicBezTo>
                  <a:cubicBezTo>
                    <a:pt x="89081" y="460648"/>
                    <a:pt x="42630" y="461623"/>
                    <a:pt x="28249" y="441092"/>
                  </a:cubicBezTo>
                  <a:cubicBezTo>
                    <a:pt x="12638" y="418778"/>
                    <a:pt x="34061" y="369146"/>
                    <a:pt x="82845" y="314678"/>
                  </a:cubicBezTo>
                  <a:cubicBezTo>
                    <a:pt x="84881" y="312387"/>
                    <a:pt x="85942" y="309417"/>
                    <a:pt x="85772" y="306363"/>
                  </a:cubicBezTo>
                  <a:cubicBezTo>
                    <a:pt x="85602" y="303309"/>
                    <a:pt x="84245" y="300467"/>
                    <a:pt x="81954" y="298430"/>
                  </a:cubicBezTo>
                  <a:cubicBezTo>
                    <a:pt x="79663" y="296352"/>
                    <a:pt x="76651" y="295334"/>
                    <a:pt x="73597" y="295503"/>
                  </a:cubicBezTo>
                  <a:cubicBezTo>
                    <a:pt x="70500" y="295673"/>
                    <a:pt x="67701" y="297030"/>
                    <a:pt x="65664" y="299321"/>
                  </a:cubicBezTo>
                  <a:cubicBezTo>
                    <a:pt x="6869" y="364946"/>
                    <a:pt x="-13620" y="421451"/>
                    <a:pt x="9372" y="454327"/>
                  </a:cubicBezTo>
                  <a:cubicBezTo>
                    <a:pt x="20656" y="470447"/>
                    <a:pt x="41654" y="478973"/>
                    <a:pt x="70076" y="478973"/>
                  </a:cubicBezTo>
                  <a:cubicBezTo>
                    <a:pt x="70076" y="478973"/>
                    <a:pt x="70076" y="478973"/>
                    <a:pt x="70119" y="478973"/>
                  </a:cubicBezTo>
                  <a:cubicBezTo>
                    <a:pt x="94002" y="478973"/>
                    <a:pt x="123526" y="472950"/>
                    <a:pt x="155936" y="461538"/>
                  </a:cubicBezTo>
                  <a:cubicBezTo>
                    <a:pt x="176468" y="535308"/>
                    <a:pt x="209089" y="577432"/>
                    <a:pt x="245868" y="577432"/>
                  </a:cubicBezTo>
                  <a:cubicBezTo>
                    <a:pt x="279847" y="577432"/>
                    <a:pt x="310008" y="542053"/>
                    <a:pt x="330795" y="477786"/>
                  </a:cubicBezTo>
                  <a:cubicBezTo>
                    <a:pt x="332746" y="471762"/>
                    <a:pt x="329395" y="465229"/>
                    <a:pt x="323371" y="463278"/>
                  </a:cubicBezTo>
                  <a:cubicBezTo>
                    <a:pt x="317347" y="461369"/>
                    <a:pt x="310857" y="464677"/>
                    <a:pt x="308863" y="470701"/>
                  </a:cubicBezTo>
                  <a:cubicBezTo>
                    <a:pt x="291895" y="523091"/>
                    <a:pt x="268351" y="554355"/>
                    <a:pt x="245868" y="554355"/>
                  </a:cubicBezTo>
                  <a:cubicBezTo>
                    <a:pt x="220797" y="554355"/>
                    <a:pt x="194963" y="515710"/>
                    <a:pt x="177868" y="453097"/>
                  </a:cubicBezTo>
                  <a:cubicBezTo>
                    <a:pt x="199841" y="444103"/>
                    <a:pt x="222706" y="432947"/>
                    <a:pt x="245868" y="419881"/>
                  </a:cubicBezTo>
                  <a:cubicBezTo>
                    <a:pt x="312596" y="457466"/>
                    <a:pt x="376524" y="478973"/>
                    <a:pt x="421660" y="478973"/>
                  </a:cubicBezTo>
                  <a:cubicBezTo>
                    <a:pt x="450082" y="478973"/>
                    <a:pt x="471080" y="470447"/>
                    <a:pt x="482407" y="454327"/>
                  </a:cubicBezTo>
                  <a:cubicBezTo>
                    <a:pt x="505356" y="421493"/>
                    <a:pt x="484952" y="365116"/>
                    <a:pt x="426369" y="299576"/>
                  </a:cubicBezTo>
                  <a:close/>
                  <a:moveTo>
                    <a:pt x="167517" y="354935"/>
                  </a:moveTo>
                  <a:cubicBezTo>
                    <a:pt x="163784" y="360068"/>
                    <a:pt x="164929" y="367322"/>
                    <a:pt x="170062" y="371055"/>
                  </a:cubicBezTo>
                  <a:cubicBezTo>
                    <a:pt x="174050" y="373939"/>
                    <a:pt x="178080" y="376824"/>
                    <a:pt x="182152" y="379709"/>
                  </a:cubicBezTo>
                  <a:cubicBezTo>
                    <a:pt x="195430" y="388999"/>
                    <a:pt x="209004" y="397907"/>
                    <a:pt x="222537" y="406222"/>
                  </a:cubicBezTo>
                  <a:cubicBezTo>
                    <a:pt x="205441" y="415342"/>
                    <a:pt x="188600" y="423360"/>
                    <a:pt x="172268" y="430147"/>
                  </a:cubicBezTo>
                  <a:cubicBezTo>
                    <a:pt x="162851" y="387260"/>
                    <a:pt x="157887" y="338518"/>
                    <a:pt x="157887" y="288716"/>
                  </a:cubicBezTo>
                  <a:cubicBezTo>
                    <a:pt x="157887" y="273996"/>
                    <a:pt x="158354" y="258852"/>
                    <a:pt x="159287" y="243623"/>
                  </a:cubicBezTo>
                  <a:cubicBezTo>
                    <a:pt x="171207" y="234163"/>
                    <a:pt x="183382" y="225085"/>
                    <a:pt x="195430" y="216643"/>
                  </a:cubicBezTo>
                  <a:cubicBezTo>
                    <a:pt x="211762" y="205232"/>
                    <a:pt x="228688" y="194330"/>
                    <a:pt x="245868" y="184276"/>
                  </a:cubicBezTo>
                  <a:cubicBezTo>
                    <a:pt x="263006" y="194245"/>
                    <a:pt x="279974" y="205147"/>
                    <a:pt x="296349" y="216601"/>
                  </a:cubicBezTo>
                  <a:cubicBezTo>
                    <a:pt x="308396" y="225042"/>
                    <a:pt x="320529" y="234120"/>
                    <a:pt x="332491" y="243580"/>
                  </a:cubicBezTo>
                  <a:cubicBezTo>
                    <a:pt x="333425" y="258724"/>
                    <a:pt x="333891" y="273911"/>
                    <a:pt x="333891" y="288716"/>
                  </a:cubicBezTo>
                  <a:cubicBezTo>
                    <a:pt x="333891" y="303563"/>
                    <a:pt x="333425" y="318707"/>
                    <a:pt x="332534" y="333767"/>
                  </a:cubicBezTo>
                  <a:cubicBezTo>
                    <a:pt x="320656" y="343227"/>
                    <a:pt x="308524" y="352305"/>
                    <a:pt x="296391" y="360789"/>
                  </a:cubicBezTo>
                  <a:cubicBezTo>
                    <a:pt x="279974" y="372285"/>
                    <a:pt x="263006" y="383187"/>
                    <a:pt x="245868" y="393156"/>
                  </a:cubicBezTo>
                  <a:cubicBezTo>
                    <a:pt x="228730" y="383145"/>
                    <a:pt x="211762" y="372285"/>
                    <a:pt x="195387" y="360789"/>
                  </a:cubicBezTo>
                  <a:cubicBezTo>
                    <a:pt x="191442" y="357989"/>
                    <a:pt x="187497" y="355232"/>
                    <a:pt x="183637" y="352390"/>
                  </a:cubicBezTo>
                  <a:cubicBezTo>
                    <a:pt x="178504" y="348699"/>
                    <a:pt x="171292" y="349802"/>
                    <a:pt x="167517" y="354935"/>
                  </a:cubicBezTo>
                  <a:close/>
                  <a:moveTo>
                    <a:pt x="167474" y="145291"/>
                  </a:moveTo>
                  <a:cubicBezTo>
                    <a:pt x="185079" y="152460"/>
                    <a:pt x="203617" y="161157"/>
                    <a:pt x="222664" y="171295"/>
                  </a:cubicBezTo>
                  <a:cubicBezTo>
                    <a:pt x="208792" y="179737"/>
                    <a:pt x="195218" y="188603"/>
                    <a:pt x="182194" y="197723"/>
                  </a:cubicBezTo>
                  <a:cubicBezTo>
                    <a:pt x="175704" y="202262"/>
                    <a:pt x="168959" y="207183"/>
                    <a:pt x="161832" y="212571"/>
                  </a:cubicBezTo>
                  <a:cubicBezTo>
                    <a:pt x="163911" y="192421"/>
                    <a:pt x="166796" y="173247"/>
                    <a:pt x="170401" y="155430"/>
                  </a:cubicBezTo>
                  <a:cubicBezTo>
                    <a:pt x="171080" y="151654"/>
                    <a:pt x="169892" y="147921"/>
                    <a:pt x="167474" y="145291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3467573-2E2C-4B0C-8ECE-0FB6BC107B07}"/>
                </a:ext>
              </a:extLst>
            </p:cNvPr>
            <p:cNvSpPr/>
            <p:nvPr/>
          </p:nvSpPr>
          <p:spPr>
            <a:xfrm>
              <a:off x="1866962" y="5827739"/>
              <a:ext cx="96549" cy="96549"/>
            </a:xfrm>
            <a:custGeom>
              <a:avLst/>
              <a:gdLst>
                <a:gd name="connsiteX0" fmla="*/ 48275 w 96549"/>
                <a:gd name="connsiteY0" fmla="*/ 96550 h 96549"/>
                <a:gd name="connsiteX1" fmla="*/ 96550 w 96549"/>
                <a:gd name="connsiteY1" fmla="*/ 48275 h 96549"/>
                <a:gd name="connsiteX2" fmla="*/ 48275 w 96549"/>
                <a:gd name="connsiteY2" fmla="*/ 0 h 96549"/>
                <a:gd name="connsiteX3" fmla="*/ 0 w 96549"/>
                <a:gd name="connsiteY3" fmla="*/ 48275 h 96549"/>
                <a:gd name="connsiteX4" fmla="*/ 48275 w 96549"/>
                <a:gd name="connsiteY4" fmla="*/ 96550 h 96549"/>
                <a:gd name="connsiteX5" fmla="*/ 48275 w 96549"/>
                <a:gd name="connsiteY5" fmla="*/ 23077 h 96549"/>
                <a:gd name="connsiteX6" fmla="*/ 73473 w 96549"/>
                <a:gd name="connsiteY6" fmla="*/ 48275 h 96549"/>
                <a:gd name="connsiteX7" fmla="*/ 48275 w 96549"/>
                <a:gd name="connsiteY7" fmla="*/ 73473 h 96549"/>
                <a:gd name="connsiteX8" fmla="*/ 23077 w 96549"/>
                <a:gd name="connsiteY8" fmla="*/ 48275 h 96549"/>
                <a:gd name="connsiteX9" fmla="*/ 48275 w 96549"/>
                <a:gd name="connsiteY9" fmla="*/ 23077 h 96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549" h="96549">
                  <a:moveTo>
                    <a:pt x="48275" y="96550"/>
                  </a:moveTo>
                  <a:cubicBezTo>
                    <a:pt x="74915" y="96550"/>
                    <a:pt x="96550" y="74873"/>
                    <a:pt x="96550" y="48275"/>
                  </a:cubicBezTo>
                  <a:cubicBezTo>
                    <a:pt x="96550" y="21677"/>
                    <a:pt x="74915" y="0"/>
                    <a:pt x="48275" y="0"/>
                  </a:cubicBezTo>
                  <a:cubicBezTo>
                    <a:pt x="21677" y="0"/>
                    <a:pt x="0" y="21677"/>
                    <a:pt x="0" y="48275"/>
                  </a:cubicBezTo>
                  <a:cubicBezTo>
                    <a:pt x="0" y="74915"/>
                    <a:pt x="21677" y="96550"/>
                    <a:pt x="48275" y="96550"/>
                  </a:cubicBezTo>
                  <a:close/>
                  <a:moveTo>
                    <a:pt x="48275" y="23077"/>
                  </a:moveTo>
                  <a:cubicBezTo>
                    <a:pt x="62189" y="23077"/>
                    <a:pt x="73473" y="34403"/>
                    <a:pt x="73473" y="48275"/>
                  </a:cubicBezTo>
                  <a:cubicBezTo>
                    <a:pt x="73473" y="62189"/>
                    <a:pt x="62146" y="73473"/>
                    <a:pt x="48275" y="73473"/>
                  </a:cubicBezTo>
                  <a:cubicBezTo>
                    <a:pt x="34361" y="73473"/>
                    <a:pt x="23077" y="62146"/>
                    <a:pt x="23077" y="48275"/>
                  </a:cubicBezTo>
                  <a:cubicBezTo>
                    <a:pt x="23077" y="34403"/>
                    <a:pt x="34403" y="23077"/>
                    <a:pt x="48275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CDEBEAB0-5221-48F8-AA3F-4FDEAD87BA91}"/>
              </a:ext>
            </a:extLst>
          </p:cNvPr>
          <p:cNvSpPr/>
          <p:nvPr/>
        </p:nvSpPr>
        <p:spPr>
          <a:xfrm>
            <a:off x="6451511" y="4861418"/>
            <a:ext cx="297185" cy="2971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9ECCFB4-3B34-429C-A1DB-26A82A8D10D3}"/>
              </a:ext>
            </a:extLst>
          </p:cNvPr>
          <p:cNvGrpSpPr/>
          <p:nvPr/>
        </p:nvGrpSpPr>
        <p:grpSpPr>
          <a:xfrm>
            <a:off x="6503158" y="4905540"/>
            <a:ext cx="195484" cy="195320"/>
            <a:chOff x="2538311" y="5580777"/>
            <a:chExt cx="540456" cy="540004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8EFEB11-0869-498B-8AF5-7E2A384D73CA}"/>
                </a:ext>
              </a:extLst>
            </p:cNvPr>
            <p:cNvSpPr/>
            <p:nvPr/>
          </p:nvSpPr>
          <p:spPr>
            <a:xfrm>
              <a:off x="2538311" y="5580777"/>
              <a:ext cx="540456" cy="540004"/>
            </a:xfrm>
            <a:custGeom>
              <a:avLst/>
              <a:gdLst>
                <a:gd name="connsiteX0" fmla="*/ 504514 w 540456"/>
                <a:gd name="connsiteY0" fmla="*/ 135353 h 540004"/>
                <a:gd name="connsiteX1" fmla="*/ 513380 w 540456"/>
                <a:gd name="connsiteY1" fmla="*/ 110791 h 540004"/>
                <a:gd name="connsiteX2" fmla="*/ 510707 w 540456"/>
                <a:gd name="connsiteY2" fmla="*/ 98744 h 540004"/>
                <a:gd name="connsiteX3" fmla="*/ 441773 w 540456"/>
                <a:gd name="connsiteY3" fmla="*/ 29810 h 540004"/>
                <a:gd name="connsiteX4" fmla="*/ 429683 w 540456"/>
                <a:gd name="connsiteY4" fmla="*/ 27095 h 540004"/>
                <a:gd name="connsiteX5" fmla="*/ 405079 w 540456"/>
                <a:gd name="connsiteY5" fmla="*/ 35961 h 540004"/>
                <a:gd name="connsiteX6" fmla="*/ 277774 w 540456"/>
                <a:gd name="connsiteY6" fmla="*/ 73 h 540004"/>
                <a:gd name="connsiteX7" fmla="*/ 79287 w 540456"/>
                <a:gd name="connsiteY7" fmla="*/ 79400 h 540004"/>
                <a:gd name="connsiteX8" fmla="*/ 74070 w 540456"/>
                <a:gd name="connsiteY8" fmla="*/ 84787 h 540004"/>
                <a:gd name="connsiteX9" fmla="*/ 79627 w 540456"/>
                <a:gd name="connsiteY9" fmla="*/ 460805 h 540004"/>
                <a:gd name="connsiteX10" fmla="*/ 80560 w 540456"/>
                <a:gd name="connsiteY10" fmla="*/ 461738 h 540004"/>
                <a:gd name="connsiteX11" fmla="*/ 131338 w 540456"/>
                <a:gd name="connsiteY11" fmla="*/ 501232 h 540004"/>
                <a:gd name="connsiteX12" fmla="*/ 131804 w 540456"/>
                <a:gd name="connsiteY12" fmla="*/ 501529 h 540004"/>
                <a:gd name="connsiteX13" fmla="*/ 270393 w 540456"/>
                <a:gd name="connsiteY13" fmla="*/ 540005 h 540004"/>
                <a:gd name="connsiteX14" fmla="*/ 461244 w 540456"/>
                <a:gd name="connsiteY14" fmla="*/ 460763 h 540004"/>
                <a:gd name="connsiteX15" fmla="*/ 504514 w 540456"/>
                <a:gd name="connsiteY15" fmla="*/ 135353 h 540004"/>
                <a:gd name="connsiteX16" fmla="*/ 143555 w 540456"/>
                <a:gd name="connsiteY16" fmla="*/ 441970 h 540004"/>
                <a:gd name="connsiteX17" fmla="*/ 89171 w 540456"/>
                <a:gd name="connsiteY17" fmla="*/ 437304 h 540004"/>
                <a:gd name="connsiteX18" fmla="*/ 86329 w 540456"/>
                <a:gd name="connsiteY18" fmla="*/ 105701 h 540004"/>
                <a:gd name="connsiteX19" fmla="*/ 132059 w 540456"/>
                <a:gd name="connsiteY19" fmla="*/ 111852 h 540004"/>
                <a:gd name="connsiteX20" fmla="*/ 284138 w 540456"/>
                <a:gd name="connsiteY20" fmla="*/ 23489 h 540004"/>
                <a:gd name="connsiteX21" fmla="*/ 445082 w 540456"/>
                <a:gd name="connsiteY21" fmla="*/ 95392 h 540004"/>
                <a:gd name="connsiteX22" fmla="*/ 517282 w 540456"/>
                <a:gd name="connsiteY22" fmla="*/ 269954 h 540004"/>
                <a:gd name="connsiteX23" fmla="*/ 445082 w 540456"/>
                <a:gd name="connsiteY23" fmla="*/ 444515 h 540004"/>
                <a:gd name="connsiteX24" fmla="*/ 153269 w 540456"/>
                <a:gd name="connsiteY24" fmla="*/ 487106 h 540004"/>
                <a:gd name="connsiteX25" fmla="*/ 143555 w 540456"/>
                <a:gd name="connsiteY25" fmla="*/ 441970 h 540004"/>
                <a:gd name="connsiteX26" fmla="*/ 119545 w 540456"/>
                <a:gd name="connsiteY26" fmla="*/ 465259 h 540004"/>
                <a:gd name="connsiteX27" fmla="*/ 119121 w 540456"/>
                <a:gd name="connsiteY27" fmla="*/ 464920 h 540004"/>
                <a:gd name="connsiteX28" fmla="*/ 108558 w 540456"/>
                <a:gd name="connsiteY28" fmla="*/ 456181 h 540004"/>
                <a:gd name="connsiteX29" fmla="*/ 106479 w 540456"/>
                <a:gd name="connsiteY29" fmla="*/ 454315 h 540004"/>
                <a:gd name="connsiteX30" fmla="*/ 106140 w 540456"/>
                <a:gd name="connsiteY30" fmla="*/ 454018 h 540004"/>
                <a:gd name="connsiteX31" fmla="*/ 127223 w 540456"/>
                <a:gd name="connsiteY31" fmla="*/ 458260 h 540004"/>
                <a:gd name="connsiteX32" fmla="*/ 132780 w 540456"/>
                <a:gd name="connsiteY32" fmla="*/ 474719 h 540004"/>
                <a:gd name="connsiteX33" fmla="*/ 132441 w 540456"/>
                <a:gd name="connsiteY33" fmla="*/ 474507 h 540004"/>
                <a:gd name="connsiteX34" fmla="*/ 130235 w 540456"/>
                <a:gd name="connsiteY34" fmla="*/ 473022 h 540004"/>
                <a:gd name="connsiteX35" fmla="*/ 119545 w 540456"/>
                <a:gd name="connsiteY35" fmla="*/ 465259 h 540004"/>
                <a:gd name="connsiteX36" fmla="*/ 132016 w 540456"/>
                <a:gd name="connsiteY36" fmla="*/ 88817 h 540004"/>
                <a:gd name="connsiteX37" fmla="*/ 105376 w 540456"/>
                <a:gd name="connsiteY37" fmla="*/ 86484 h 540004"/>
                <a:gd name="connsiteX38" fmla="*/ 109661 w 540456"/>
                <a:gd name="connsiteY38" fmla="*/ 82751 h 540004"/>
                <a:gd name="connsiteX39" fmla="*/ 112333 w 540456"/>
                <a:gd name="connsiteY39" fmla="*/ 80460 h 540004"/>
                <a:gd name="connsiteX40" fmla="*/ 114454 w 540456"/>
                <a:gd name="connsiteY40" fmla="*/ 78636 h 540004"/>
                <a:gd name="connsiteX41" fmla="*/ 119375 w 540456"/>
                <a:gd name="connsiteY41" fmla="*/ 74776 h 540004"/>
                <a:gd name="connsiteX42" fmla="*/ 122005 w 540456"/>
                <a:gd name="connsiteY42" fmla="*/ 72740 h 540004"/>
                <a:gd name="connsiteX43" fmla="*/ 123999 w 540456"/>
                <a:gd name="connsiteY43" fmla="*/ 71170 h 540004"/>
                <a:gd name="connsiteX44" fmla="*/ 130065 w 540456"/>
                <a:gd name="connsiteY44" fmla="*/ 66885 h 540004"/>
                <a:gd name="connsiteX45" fmla="*/ 132016 w 540456"/>
                <a:gd name="connsiteY45" fmla="*/ 65528 h 540004"/>
                <a:gd name="connsiteX46" fmla="*/ 133841 w 540456"/>
                <a:gd name="connsiteY46" fmla="*/ 64255 h 540004"/>
                <a:gd name="connsiteX47" fmla="*/ 141349 w 540456"/>
                <a:gd name="connsiteY47" fmla="*/ 59504 h 540004"/>
                <a:gd name="connsiteX48" fmla="*/ 142622 w 540456"/>
                <a:gd name="connsiteY48" fmla="*/ 58698 h 540004"/>
                <a:gd name="connsiteX49" fmla="*/ 143979 w 540456"/>
                <a:gd name="connsiteY49" fmla="*/ 57850 h 540004"/>
                <a:gd name="connsiteX50" fmla="*/ 154372 w 540456"/>
                <a:gd name="connsiteY50" fmla="*/ 51953 h 540004"/>
                <a:gd name="connsiteX51" fmla="*/ 165062 w 540456"/>
                <a:gd name="connsiteY51" fmla="*/ 46566 h 540004"/>
                <a:gd name="connsiteX52" fmla="*/ 166971 w 540456"/>
                <a:gd name="connsiteY52" fmla="*/ 45718 h 540004"/>
                <a:gd name="connsiteX53" fmla="*/ 175922 w 540456"/>
                <a:gd name="connsiteY53" fmla="*/ 41730 h 540004"/>
                <a:gd name="connsiteX54" fmla="*/ 178213 w 540456"/>
                <a:gd name="connsiteY54" fmla="*/ 40839 h 540004"/>
                <a:gd name="connsiteX55" fmla="*/ 181309 w 540456"/>
                <a:gd name="connsiteY55" fmla="*/ 39651 h 540004"/>
                <a:gd name="connsiteX56" fmla="*/ 186994 w 540456"/>
                <a:gd name="connsiteY56" fmla="*/ 37445 h 540004"/>
                <a:gd name="connsiteX57" fmla="*/ 189836 w 540456"/>
                <a:gd name="connsiteY57" fmla="*/ 36512 h 540004"/>
                <a:gd name="connsiteX58" fmla="*/ 193315 w 540456"/>
                <a:gd name="connsiteY58" fmla="*/ 35367 h 540004"/>
                <a:gd name="connsiteX59" fmla="*/ 198320 w 540456"/>
                <a:gd name="connsiteY59" fmla="*/ 33712 h 540004"/>
                <a:gd name="connsiteX60" fmla="*/ 201502 w 540456"/>
                <a:gd name="connsiteY60" fmla="*/ 32822 h 540004"/>
                <a:gd name="connsiteX61" fmla="*/ 205065 w 540456"/>
                <a:gd name="connsiteY61" fmla="*/ 31846 h 540004"/>
                <a:gd name="connsiteX62" fmla="*/ 209816 w 540456"/>
                <a:gd name="connsiteY62" fmla="*/ 30531 h 540004"/>
                <a:gd name="connsiteX63" fmla="*/ 213337 w 540456"/>
                <a:gd name="connsiteY63" fmla="*/ 29725 h 540004"/>
                <a:gd name="connsiteX64" fmla="*/ 216943 w 540456"/>
                <a:gd name="connsiteY64" fmla="*/ 28919 h 540004"/>
                <a:gd name="connsiteX65" fmla="*/ 221440 w 540456"/>
                <a:gd name="connsiteY65" fmla="*/ 27901 h 540004"/>
                <a:gd name="connsiteX66" fmla="*/ 225215 w 540456"/>
                <a:gd name="connsiteY66" fmla="*/ 27222 h 540004"/>
                <a:gd name="connsiteX67" fmla="*/ 228778 w 540456"/>
                <a:gd name="connsiteY67" fmla="*/ 26586 h 540004"/>
                <a:gd name="connsiteX68" fmla="*/ 233275 w 540456"/>
                <a:gd name="connsiteY68" fmla="*/ 25822 h 540004"/>
                <a:gd name="connsiteX69" fmla="*/ 237178 w 540456"/>
                <a:gd name="connsiteY69" fmla="*/ 25313 h 540004"/>
                <a:gd name="connsiteX70" fmla="*/ 240826 w 540456"/>
                <a:gd name="connsiteY70" fmla="*/ 24846 h 540004"/>
                <a:gd name="connsiteX71" fmla="*/ 245280 w 540456"/>
                <a:gd name="connsiteY71" fmla="*/ 24295 h 540004"/>
                <a:gd name="connsiteX72" fmla="*/ 249310 w 540456"/>
                <a:gd name="connsiteY72" fmla="*/ 23956 h 540004"/>
                <a:gd name="connsiteX73" fmla="*/ 252704 w 540456"/>
                <a:gd name="connsiteY73" fmla="*/ 23701 h 540004"/>
                <a:gd name="connsiteX74" fmla="*/ 256988 w 540456"/>
                <a:gd name="connsiteY74" fmla="*/ 23404 h 540004"/>
                <a:gd name="connsiteX75" fmla="*/ 132016 w 540456"/>
                <a:gd name="connsiteY75" fmla="*/ 88817 h 540004"/>
                <a:gd name="connsiteX76" fmla="*/ 429344 w 540456"/>
                <a:gd name="connsiteY76" fmla="*/ 51741 h 540004"/>
                <a:gd name="connsiteX77" fmla="*/ 430617 w 540456"/>
                <a:gd name="connsiteY77" fmla="*/ 51275 h 540004"/>
                <a:gd name="connsiteX78" fmla="*/ 436343 w 540456"/>
                <a:gd name="connsiteY78" fmla="*/ 57001 h 540004"/>
                <a:gd name="connsiteX79" fmla="*/ 429344 w 540456"/>
                <a:gd name="connsiteY79" fmla="*/ 51741 h 540004"/>
                <a:gd name="connsiteX80" fmla="*/ 483600 w 540456"/>
                <a:gd name="connsiteY80" fmla="*/ 104258 h 540004"/>
                <a:gd name="connsiteX81" fmla="*/ 489157 w 540456"/>
                <a:gd name="connsiteY81" fmla="*/ 109815 h 540004"/>
                <a:gd name="connsiteX82" fmla="*/ 488733 w 540456"/>
                <a:gd name="connsiteY82" fmla="*/ 111046 h 540004"/>
                <a:gd name="connsiteX83" fmla="*/ 483600 w 540456"/>
                <a:gd name="connsiteY83" fmla="*/ 104258 h 5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40456" h="540004">
                  <a:moveTo>
                    <a:pt x="504514" y="135353"/>
                  </a:moveTo>
                  <a:lnTo>
                    <a:pt x="513380" y="110791"/>
                  </a:lnTo>
                  <a:cubicBezTo>
                    <a:pt x="514907" y="106591"/>
                    <a:pt x="513846" y="101840"/>
                    <a:pt x="510707" y="98744"/>
                  </a:cubicBezTo>
                  <a:lnTo>
                    <a:pt x="441773" y="29810"/>
                  </a:lnTo>
                  <a:cubicBezTo>
                    <a:pt x="438634" y="26628"/>
                    <a:pt x="433883" y="25568"/>
                    <a:pt x="429683" y="27095"/>
                  </a:cubicBezTo>
                  <a:lnTo>
                    <a:pt x="405079" y="35961"/>
                  </a:lnTo>
                  <a:cubicBezTo>
                    <a:pt x="366476" y="13690"/>
                    <a:pt x="322528" y="1303"/>
                    <a:pt x="277774" y="73"/>
                  </a:cubicBezTo>
                  <a:cubicBezTo>
                    <a:pt x="202859" y="-1624"/>
                    <a:pt x="132313" y="26416"/>
                    <a:pt x="79287" y="79400"/>
                  </a:cubicBezTo>
                  <a:cubicBezTo>
                    <a:pt x="77506" y="81181"/>
                    <a:pt x="75724" y="82963"/>
                    <a:pt x="74070" y="84787"/>
                  </a:cubicBezTo>
                  <a:cubicBezTo>
                    <a:pt x="-26807" y="191645"/>
                    <a:pt x="-24347" y="356832"/>
                    <a:pt x="79627" y="460805"/>
                  </a:cubicBezTo>
                  <a:lnTo>
                    <a:pt x="80560" y="461738"/>
                  </a:lnTo>
                  <a:cubicBezTo>
                    <a:pt x="95959" y="477010"/>
                    <a:pt x="113139" y="490330"/>
                    <a:pt x="131338" y="501232"/>
                  </a:cubicBezTo>
                  <a:lnTo>
                    <a:pt x="131804" y="501529"/>
                  </a:lnTo>
                  <a:cubicBezTo>
                    <a:pt x="173759" y="526727"/>
                    <a:pt x="221694" y="540005"/>
                    <a:pt x="270393" y="540005"/>
                  </a:cubicBezTo>
                  <a:cubicBezTo>
                    <a:pt x="342381" y="540005"/>
                    <a:pt x="410127" y="511880"/>
                    <a:pt x="461244" y="460763"/>
                  </a:cubicBezTo>
                  <a:cubicBezTo>
                    <a:pt x="547740" y="374436"/>
                    <a:pt x="565303" y="241023"/>
                    <a:pt x="504514" y="135353"/>
                  </a:cubicBezTo>
                  <a:close/>
                  <a:moveTo>
                    <a:pt x="143555" y="441970"/>
                  </a:moveTo>
                  <a:cubicBezTo>
                    <a:pt x="128920" y="427335"/>
                    <a:pt x="105716" y="425723"/>
                    <a:pt x="89171" y="437304"/>
                  </a:cubicBezTo>
                  <a:cubicBezTo>
                    <a:pt x="3100" y="344190"/>
                    <a:pt x="1742" y="200384"/>
                    <a:pt x="86329" y="105701"/>
                  </a:cubicBezTo>
                  <a:cubicBezTo>
                    <a:pt x="101389" y="109773"/>
                    <a:pt x="116745" y="111852"/>
                    <a:pt x="132059" y="111852"/>
                  </a:cubicBezTo>
                  <a:cubicBezTo>
                    <a:pt x="195054" y="111852"/>
                    <a:pt x="252958" y="78085"/>
                    <a:pt x="284138" y="23489"/>
                  </a:cubicBezTo>
                  <a:cubicBezTo>
                    <a:pt x="344927" y="26798"/>
                    <a:pt x="401940" y="52250"/>
                    <a:pt x="445082" y="95392"/>
                  </a:cubicBezTo>
                  <a:cubicBezTo>
                    <a:pt x="491618" y="141928"/>
                    <a:pt x="517282" y="203947"/>
                    <a:pt x="517282" y="269954"/>
                  </a:cubicBezTo>
                  <a:cubicBezTo>
                    <a:pt x="517282" y="335961"/>
                    <a:pt x="491660" y="397980"/>
                    <a:pt x="445082" y="444515"/>
                  </a:cubicBezTo>
                  <a:cubicBezTo>
                    <a:pt x="367876" y="521721"/>
                    <a:pt x="248674" y="538817"/>
                    <a:pt x="153269" y="487106"/>
                  </a:cubicBezTo>
                  <a:cubicBezTo>
                    <a:pt x="159123" y="471707"/>
                    <a:pt x="155518" y="453933"/>
                    <a:pt x="143555" y="441970"/>
                  </a:cubicBezTo>
                  <a:close/>
                  <a:moveTo>
                    <a:pt x="119545" y="465259"/>
                  </a:moveTo>
                  <a:lnTo>
                    <a:pt x="119121" y="464920"/>
                  </a:lnTo>
                  <a:cubicBezTo>
                    <a:pt x="115727" y="462247"/>
                    <a:pt x="112248" y="459405"/>
                    <a:pt x="108558" y="456181"/>
                  </a:cubicBezTo>
                  <a:cubicBezTo>
                    <a:pt x="107879" y="455587"/>
                    <a:pt x="107158" y="454951"/>
                    <a:pt x="106479" y="454315"/>
                  </a:cubicBezTo>
                  <a:lnTo>
                    <a:pt x="106140" y="454018"/>
                  </a:lnTo>
                  <a:cubicBezTo>
                    <a:pt x="113182" y="451091"/>
                    <a:pt x="121496" y="452533"/>
                    <a:pt x="127223" y="458260"/>
                  </a:cubicBezTo>
                  <a:cubicBezTo>
                    <a:pt x="131635" y="462672"/>
                    <a:pt x="133586" y="468823"/>
                    <a:pt x="132780" y="474719"/>
                  </a:cubicBezTo>
                  <a:lnTo>
                    <a:pt x="132441" y="474507"/>
                  </a:lnTo>
                  <a:cubicBezTo>
                    <a:pt x="131720" y="474040"/>
                    <a:pt x="130956" y="473531"/>
                    <a:pt x="130235" y="473022"/>
                  </a:cubicBezTo>
                  <a:cubicBezTo>
                    <a:pt x="126459" y="470435"/>
                    <a:pt x="122896" y="467805"/>
                    <a:pt x="119545" y="465259"/>
                  </a:cubicBezTo>
                  <a:close/>
                  <a:moveTo>
                    <a:pt x="132016" y="88817"/>
                  </a:moveTo>
                  <a:cubicBezTo>
                    <a:pt x="123066" y="88817"/>
                    <a:pt x="114157" y="88053"/>
                    <a:pt x="105376" y="86484"/>
                  </a:cubicBezTo>
                  <a:cubicBezTo>
                    <a:pt x="106776" y="85211"/>
                    <a:pt x="108218" y="83981"/>
                    <a:pt x="109661" y="82751"/>
                  </a:cubicBezTo>
                  <a:lnTo>
                    <a:pt x="112333" y="80460"/>
                  </a:lnTo>
                  <a:cubicBezTo>
                    <a:pt x="113054" y="79866"/>
                    <a:pt x="113733" y="79230"/>
                    <a:pt x="114454" y="78636"/>
                  </a:cubicBezTo>
                  <a:cubicBezTo>
                    <a:pt x="116066" y="77321"/>
                    <a:pt x="117721" y="76048"/>
                    <a:pt x="119375" y="74776"/>
                  </a:cubicBezTo>
                  <a:lnTo>
                    <a:pt x="122005" y="72740"/>
                  </a:lnTo>
                  <a:cubicBezTo>
                    <a:pt x="122684" y="72188"/>
                    <a:pt x="123363" y="71679"/>
                    <a:pt x="123999" y="71170"/>
                  </a:cubicBezTo>
                  <a:cubicBezTo>
                    <a:pt x="125993" y="69685"/>
                    <a:pt x="128029" y="68285"/>
                    <a:pt x="130065" y="66885"/>
                  </a:cubicBezTo>
                  <a:lnTo>
                    <a:pt x="132016" y="65528"/>
                  </a:lnTo>
                  <a:cubicBezTo>
                    <a:pt x="132610" y="65104"/>
                    <a:pt x="133204" y="64680"/>
                    <a:pt x="133841" y="64255"/>
                  </a:cubicBezTo>
                  <a:cubicBezTo>
                    <a:pt x="136301" y="62601"/>
                    <a:pt x="138804" y="61074"/>
                    <a:pt x="141349" y="59504"/>
                  </a:cubicBezTo>
                  <a:lnTo>
                    <a:pt x="142622" y="58698"/>
                  </a:lnTo>
                  <a:cubicBezTo>
                    <a:pt x="143088" y="58401"/>
                    <a:pt x="143512" y="58104"/>
                    <a:pt x="143979" y="57850"/>
                  </a:cubicBezTo>
                  <a:cubicBezTo>
                    <a:pt x="147288" y="55856"/>
                    <a:pt x="150724" y="53905"/>
                    <a:pt x="154372" y="51953"/>
                  </a:cubicBezTo>
                  <a:cubicBezTo>
                    <a:pt x="157893" y="50087"/>
                    <a:pt x="161499" y="48263"/>
                    <a:pt x="165062" y="46566"/>
                  </a:cubicBezTo>
                  <a:lnTo>
                    <a:pt x="166971" y="45718"/>
                  </a:lnTo>
                  <a:cubicBezTo>
                    <a:pt x="169941" y="44360"/>
                    <a:pt x="172910" y="43003"/>
                    <a:pt x="175922" y="41730"/>
                  </a:cubicBezTo>
                  <a:cubicBezTo>
                    <a:pt x="176686" y="41433"/>
                    <a:pt x="177449" y="41136"/>
                    <a:pt x="178213" y="40839"/>
                  </a:cubicBezTo>
                  <a:lnTo>
                    <a:pt x="181309" y="39651"/>
                  </a:lnTo>
                  <a:cubicBezTo>
                    <a:pt x="183218" y="38888"/>
                    <a:pt x="185127" y="38167"/>
                    <a:pt x="186994" y="37445"/>
                  </a:cubicBezTo>
                  <a:cubicBezTo>
                    <a:pt x="187927" y="37106"/>
                    <a:pt x="188903" y="36809"/>
                    <a:pt x="189836" y="36512"/>
                  </a:cubicBezTo>
                  <a:lnTo>
                    <a:pt x="193315" y="35367"/>
                  </a:lnTo>
                  <a:cubicBezTo>
                    <a:pt x="194969" y="34815"/>
                    <a:pt x="196623" y="34264"/>
                    <a:pt x="198320" y="33712"/>
                  </a:cubicBezTo>
                  <a:cubicBezTo>
                    <a:pt x="199381" y="33373"/>
                    <a:pt x="200441" y="33119"/>
                    <a:pt x="201502" y="32822"/>
                  </a:cubicBezTo>
                  <a:lnTo>
                    <a:pt x="205065" y="31846"/>
                  </a:lnTo>
                  <a:cubicBezTo>
                    <a:pt x="206635" y="31379"/>
                    <a:pt x="208204" y="30955"/>
                    <a:pt x="209816" y="30531"/>
                  </a:cubicBezTo>
                  <a:cubicBezTo>
                    <a:pt x="211004" y="30234"/>
                    <a:pt x="212149" y="29979"/>
                    <a:pt x="213337" y="29725"/>
                  </a:cubicBezTo>
                  <a:lnTo>
                    <a:pt x="216943" y="28919"/>
                  </a:lnTo>
                  <a:cubicBezTo>
                    <a:pt x="218428" y="28580"/>
                    <a:pt x="219955" y="28240"/>
                    <a:pt x="221440" y="27901"/>
                  </a:cubicBezTo>
                  <a:cubicBezTo>
                    <a:pt x="222670" y="27646"/>
                    <a:pt x="223942" y="27434"/>
                    <a:pt x="225215" y="27222"/>
                  </a:cubicBezTo>
                  <a:lnTo>
                    <a:pt x="228778" y="26586"/>
                  </a:lnTo>
                  <a:cubicBezTo>
                    <a:pt x="230263" y="26331"/>
                    <a:pt x="231790" y="26034"/>
                    <a:pt x="233275" y="25822"/>
                  </a:cubicBezTo>
                  <a:cubicBezTo>
                    <a:pt x="234590" y="25610"/>
                    <a:pt x="235863" y="25483"/>
                    <a:pt x="237178" y="25313"/>
                  </a:cubicBezTo>
                  <a:lnTo>
                    <a:pt x="240826" y="24846"/>
                  </a:lnTo>
                  <a:cubicBezTo>
                    <a:pt x="242311" y="24677"/>
                    <a:pt x="243753" y="24465"/>
                    <a:pt x="245280" y="24295"/>
                  </a:cubicBezTo>
                  <a:cubicBezTo>
                    <a:pt x="246595" y="24168"/>
                    <a:pt x="247953" y="24083"/>
                    <a:pt x="249310" y="23956"/>
                  </a:cubicBezTo>
                  <a:lnTo>
                    <a:pt x="252704" y="23701"/>
                  </a:lnTo>
                  <a:cubicBezTo>
                    <a:pt x="254146" y="23574"/>
                    <a:pt x="255546" y="23489"/>
                    <a:pt x="256988" y="23404"/>
                  </a:cubicBezTo>
                  <a:cubicBezTo>
                    <a:pt x="228651" y="64595"/>
                    <a:pt x="182752" y="88817"/>
                    <a:pt x="132016" y="88817"/>
                  </a:cubicBezTo>
                  <a:close/>
                  <a:moveTo>
                    <a:pt x="429344" y="51741"/>
                  </a:moveTo>
                  <a:lnTo>
                    <a:pt x="430617" y="51275"/>
                  </a:lnTo>
                  <a:lnTo>
                    <a:pt x="436343" y="57001"/>
                  </a:lnTo>
                  <a:cubicBezTo>
                    <a:pt x="434053" y="55220"/>
                    <a:pt x="431719" y="53438"/>
                    <a:pt x="429344" y="51741"/>
                  </a:cubicBezTo>
                  <a:close/>
                  <a:moveTo>
                    <a:pt x="483600" y="104258"/>
                  </a:moveTo>
                  <a:lnTo>
                    <a:pt x="489157" y="109815"/>
                  </a:lnTo>
                  <a:lnTo>
                    <a:pt x="488733" y="111046"/>
                  </a:lnTo>
                  <a:cubicBezTo>
                    <a:pt x="487079" y="108797"/>
                    <a:pt x="485339" y="106507"/>
                    <a:pt x="483600" y="10425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5263954-756B-4090-B417-C9B6F8459B0C}"/>
                </a:ext>
              </a:extLst>
            </p:cNvPr>
            <p:cNvSpPr/>
            <p:nvPr/>
          </p:nvSpPr>
          <p:spPr>
            <a:xfrm>
              <a:off x="2621501" y="5730723"/>
              <a:ext cx="108342" cy="108300"/>
            </a:xfrm>
            <a:custGeom>
              <a:avLst/>
              <a:gdLst>
                <a:gd name="connsiteX0" fmla="*/ 108343 w 108342"/>
                <a:gd name="connsiteY0" fmla="*/ 54171 h 108300"/>
                <a:gd name="connsiteX1" fmla="*/ 92477 w 108342"/>
                <a:gd name="connsiteY1" fmla="*/ 15865 h 108300"/>
                <a:gd name="connsiteX2" fmla="*/ 54171 w 108342"/>
                <a:gd name="connsiteY2" fmla="*/ 0 h 108300"/>
                <a:gd name="connsiteX3" fmla="*/ 15865 w 108342"/>
                <a:gd name="connsiteY3" fmla="*/ 15865 h 108300"/>
                <a:gd name="connsiteX4" fmla="*/ 0 w 108342"/>
                <a:gd name="connsiteY4" fmla="*/ 54171 h 108300"/>
                <a:gd name="connsiteX5" fmla="*/ 15865 w 108342"/>
                <a:gd name="connsiteY5" fmla="*/ 92477 h 108300"/>
                <a:gd name="connsiteX6" fmla="*/ 54171 w 108342"/>
                <a:gd name="connsiteY6" fmla="*/ 108300 h 108300"/>
                <a:gd name="connsiteX7" fmla="*/ 92477 w 108342"/>
                <a:gd name="connsiteY7" fmla="*/ 92477 h 108300"/>
                <a:gd name="connsiteX8" fmla="*/ 108343 w 108342"/>
                <a:gd name="connsiteY8" fmla="*/ 54171 h 108300"/>
                <a:gd name="connsiteX9" fmla="*/ 54214 w 108342"/>
                <a:gd name="connsiteY9" fmla="*/ 23077 h 108300"/>
                <a:gd name="connsiteX10" fmla="*/ 76230 w 108342"/>
                <a:gd name="connsiteY10" fmla="*/ 32155 h 108300"/>
                <a:gd name="connsiteX11" fmla="*/ 85308 w 108342"/>
                <a:gd name="connsiteY11" fmla="*/ 54171 h 108300"/>
                <a:gd name="connsiteX12" fmla="*/ 76230 w 108342"/>
                <a:gd name="connsiteY12" fmla="*/ 76145 h 108300"/>
                <a:gd name="connsiteX13" fmla="*/ 32240 w 108342"/>
                <a:gd name="connsiteY13" fmla="*/ 76145 h 108300"/>
                <a:gd name="connsiteX14" fmla="*/ 32240 w 108342"/>
                <a:gd name="connsiteY14" fmla="*/ 32155 h 108300"/>
                <a:gd name="connsiteX15" fmla="*/ 54214 w 108342"/>
                <a:gd name="connsiteY15" fmla="*/ 23077 h 10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42" h="108300">
                  <a:moveTo>
                    <a:pt x="108343" y="54171"/>
                  </a:moveTo>
                  <a:cubicBezTo>
                    <a:pt x="108343" y="39663"/>
                    <a:pt x="102701" y="26089"/>
                    <a:pt x="92477" y="15865"/>
                  </a:cubicBezTo>
                  <a:cubicBezTo>
                    <a:pt x="82254" y="5642"/>
                    <a:pt x="68637" y="0"/>
                    <a:pt x="54171" y="0"/>
                  </a:cubicBezTo>
                  <a:cubicBezTo>
                    <a:pt x="39706" y="0"/>
                    <a:pt x="26089" y="5642"/>
                    <a:pt x="15865" y="15865"/>
                  </a:cubicBezTo>
                  <a:cubicBezTo>
                    <a:pt x="5642" y="26089"/>
                    <a:pt x="0" y="39706"/>
                    <a:pt x="0" y="54171"/>
                  </a:cubicBezTo>
                  <a:cubicBezTo>
                    <a:pt x="0" y="68637"/>
                    <a:pt x="5642" y="82254"/>
                    <a:pt x="15865" y="92477"/>
                  </a:cubicBezTo>
                  <a:cubicBezTo>
                    <a:pt x="26089" y="102701"/>
                    <a:pt x="39706" y="108300"/>
                    <a:pt x="54171" y="108300"/>
                  </a:cubicBezTo>
                  <a:cubicBezTo>
                    <a:pt x="68679" y="108300"/>
                    <a:pt x="82254" y="102658"/>
                    <a:pt x="92477" y="92477"/>
                  </a:cubicBezTo>
                  <a:cubicBezTo>
                    <a:pt x="102743" y="82254"/>
                    <a:pt x="108343" y="68679"/>
                    <a:pt x="108343" y="54171"/>
                  </a:cubicBezTo>
                  <a:close/>
                  <a:moveTo>
                    <a:pt x="54214" y="23077"/>
                  </a:moveTo>
                  <a:cubicBezTo>
                    <a:pt x="62528" y="23077"/>
                    <a:pt x="70334" y="26301"/>
                    <a:pt x="76230" y="32155"/>
                  </a:cubicBezTo>
                  <a:cubicBezTo>
                    <a:pt x="82084" y="38009"/>
                    <a:pt x="85308" y="45814"/>
                    <a:pt x="85308" y="54171"/>
                  </a:cubicBezTo>
                  <a:cubicBezTo>
                    <a:pt x="85308" y="62486"/>
                    <a:pt x="82084" y="70291"/>
                    <a:pt x="76230" y="76145"/>
                  </a:cubicBezTo>
                  <a:cubicBezTo>
                    <a:pt x="64098" y="88278"/>
                    <a:pt x="44372" y="88278"/>
                    <a:pt x="32240" y="76145"/>
                  </a:cubicBezTo>
                  <a:cubicBezTo>
                    <a:pt x="20107" y="64013"/>
                    <a:pt x="20107" y="44287"/>
                    <a:pt x="32240" y="32155"/>
                  </a:cubicBezTo>
                  <a:cubicBezTo>
                    <a:pt x="38051" y="26301"/>
                    <a:pt x="45899" y="23077"/>
                    <a:pt x="54214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5E1561D-6336-4274-AED8-21F601D4CFAD}"/>
                </a:ext>
              </a:extLst>
            </p:cNvPr>
            <p:cNvSpPr/>
            <p:nvPr/>
          </p:nvSpPr>
          <p:spPr>
            <a:xfrm>
              <a:off x="2773028" y="5871528"/>
              <a:ext cx="192505" cy="192495"/>
            </a:xfrm>
            <a:custGeom>
              <a:avLst/>
              <a:gdLst>
                <a:gd name="connsiteX0" fmla="*/ 96253 w 192505"/>
                <a:gd name="connsiteY0" fmla="*/ 192495 h 192495"/>
                <a:gd name="connsiteX1" fmla="*/ 164338 w 192505"/>
                <a:gd name="connsiteY1" fmla="*/ 164328 h 192495"/>
                <a:gd name="connsiteX2" fmla="*/ 192506 w 192505"/>
                <a:gd name="connsiteY2" fmla="*/ 96242 h 192495"/>
                <a:gd name="connsiteX3" fmla="*/ 164338 w 192505"/>
                <a:gd name="connsiteY3" fmla="*/ 28157 h 192495"/>
                <a:gd name="connsiteX4" fmla="*/ 28167 w 192505"/>
                <a:gd name="connsiteY4" fmla="*/ 28157 h 192495"/>
                <a:gd name="connsiteX5" fmla="*/ 0 w 192505"/>
                <a:gd name="connsiteY5" fmla="*/ 96242 h 192495"/>
                <a:gd name="connsiteX6" fmla="*/ 28167 w 192505"/>
                <a:gd name="connsiteY6" fmla="*/ 164328 h 192495"/>
                <a:gd name="connsiteX7" fmla="*/ 96253 w 192505"/>
                <a:gd name="connsiteY7" fmla="*/ 192495 h 192495"/>
                <a:gd name="connsiteX8" fmla="*/ 44499 w 192505"/>
                <a:gd name="connsiteY8" fmla="*/ 44446 h 192495"/>
                <a:gd name="connsiteX9" fmla="*/ 96295 w 192505"/>
                <a:gd name="connsiteY9" fmla="*/ 23024 h 192495"/>
                <a:gd name="connsiteX10" fmla="*/ 148091 w 192505"/>
                <a:gd name="connsiteY10" fmla="*/ 44446 h 192495"/>
                <a:gd name="connsiteX11" fmla="*/ 148091 w 192505"/>
                <a:gd name="connsiteY11" fmla="*/ 148038 h 192495"/>
                <a:gd name="connsiteX12" fmla="*/ 44499 w 192505"/>
                <a:gd name="connsiteY12" fmla="*/ 148038 h 192495"/>
                <a:gd name="connsiteX13" fmla="*/ 44499 w 192505"/>
                <a:gd name="connsiteY13" fmla="*/ 44446 h 19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2505" h="192495">
                  <a:moveTo>
                    <a:pt x="96253" y="192495"/>
                  </a:moveTo>
                  <a:cubicBezTo>
                    <a:pt x="122002" y="192495"/>
                    <a:pt x="146182" y="182484"/>
                    <a:pt x="164338" y="164328"/>
                  </a:cubicBezTo>
                  <a:cubicBezTo>
                    <a:pt x="182494" y="146171"/>
                    <a:pt x="192506" y="121992"/>
                    <a:pt x="192506" y="96242"/>
                  </a:cubicBezTo>
                  <a:cubicBezTo>
                    <a:pt x="192506" y="70493"/>
                    <a:pt x="182494" y="46313"/>
                    <a:pt x="164338" y="28157"/>
                  </a:cubicBezTo>
                  <a:cubicBezTo>
                    <a:pt x="126796" y="-9386"/>
                    <a:pt x="65710" y="-9386"/>
                    <a:pt x="28167" y="28157"/>
                  </a:cubicBezTo>
                  <a:cubicBezTo>
                    <a:pt x="10011" y="46313"/>
                    <a:pt x="0" y="70493"/>
                    <a:pt x="0" y="96242"/>
                  </a:cubicBezTo>
                  <a:cubicBezTo>
                    <a:pt x="0" y="121992"/>
                    <a:pt x="10011" y="146171"/>
                    <a:pt x="28167" y="164328"/>
                  </a:cubicBezTo>
                  <a:cubicBezTo>
                    <a:pt x="46323" y="182484"/>
                    <a:pt x="70503" y="192495"/>
                    <a:pt x="96253" y="192495"/>
                  </a:cubicBezTo>
                  <a:close/>
                  <a:moveTo>
                    <a:pt x="44499" y="44446"/>
                  </a:moveTo>
                  <a:cubicBezTo>
                    <a:pt x="58329" y="30660"/>
                    <a:pt x="76697" y="23024"/>
                    <a:pt x="96295" y="23024"/>
                  </a:cubicBezTo>
                  <a:cubicBezTo>
                    <a:pt x="115894" y="23024"/>
                    <a:pt x="134262" y="30617"/>
                    <a:pt x="148091" y="44446"/>
                  </a:cubicBezTo>
                  <a:cubicBezTo>
                    <a:pt x="176640" y="72996"/>
                    <a:pt x="176640" y="119446"/>
                    <a:pt x="148091" y="148038"/>
                  </a:cubicBezTo>
                  <a:cubicBezTo>
                    <a:pt x="119542" y="176587"/>
                    <a:pt x="73091" y="176587"/>
                    <a:pt x="44499" y="148038"/>
                  </a:cubicBezTo>
                  <a:cubicBezTo>
                    <a:pt x="15908" y="119489"/>
                    <a:pt x="15908" y="72996"/>
                    <a:pt x="44499" y="44446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66F144B-C465-494F-B93B-B9FDF6C7E0FE}"/>
                </a:ext>
              </a:extLst>
            </p:cNvPr>
            <p:cNvSpPr/>
            <p:nvPr/>
          </p:nvSpPr>
          <p:spPr>
            <a:xfrm>
              <a:off x="2878995" y="5718272"/>
              <a:ext cx="66494" cy="66494"/>
            </a:xfrm>
            <a:custGeom>
              <a:avLst/>
              <a:gdLst>
                <a:gd name="connsiteX0" fmla="*/ 33258 w 66494"/>
                <a:gd name="connsiteY0" fmla="*/ 66495 h 66494"/>
                <a:gd name="connsiteX1" fmla="*/ 56759 w 66494"/>
                <a:gd name="connsiteY1" fmla="*/ 56780 h 66494"/>
                <a:gd name="connsiteX2" fmla="*/ 56759 w 66494"/>
                <a:gd name="connsiteY2" fmla="*/ 9736 h 66494"/>
                <a:gd name="connsiteX3" fmla="*/ 9714 w 66494"/>
                <a:gd name="connsiteY3" fmla="*/ 9736 h 66494"/>
                <a:gd name="connsiteX4" fmla="*/ 0 w 66494"/>
                <a:gd name="connsiteY4" fmla="*/ 33237 h 66494"/>
                <a:gd name="connsiteX5" fmla="*/ 9714 w 66494"/>
                <a:gd name="connsiteY5" fmla="*/ 56738 h 66494"/>
                <a:gd name="connsiteX6" fmla="*/ 33258 w 66494"/>
                <a:gd name="connsiteY6" fmla="*/ 66495 h 66494"/>
                <a:gd name="connsiteX7" fmla="*/ 40469 w 66494"/>
                <a:gd name="connsiteY7" fmla="*/ 40448 h 66494"/>
                <a:gd name="connsiteX8" fmla="*/ 26046 w 66494"/>
                <a:gd name="connsiteY8" fmla="*/ 40448 h 66494"/>
                <a:gd name="connsiteX9" fmla="*/ 23077 w 66494"/>
                <a:gd name="connsiteY9" fmla="*/ 33237 h 66494"/>
                <a:gd name="connsiteX10" fmla="*/ 26046 w 66494"/>
                <a:gd name="connsiteY10" fmla="*/ 26025 h 66494"/>
                <a:gd name="connsiteX11" fmla="*/ 26046 w 66494"/>
                <a:gd name="connsiteY11" fmla="*/ 26025 h 66494"/>
                <a:gd name="connsiteX12" fmla="*/ 33258 w 66494"/>
                <a:gd name="connsiteY12" fmla="*/ 23056 h 66494"/>
                <a:gd name="connsiteX13" fmla="*/ 40469 w 66494"/>
                <a:gd name="connsiteY13" fmla="*/ 26025 h 66494"/>
                <a:gd name="connsiteX14" fmla="*/ 40469 w 66494"/>
                <a:gd name="connsiteY14" fmla="*/ 40448 h 6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494" h="66494">
                  <a:moveTo>
                    <a:pt x="33258" y="66495"/>
                  </a:moveTo>
                  <a:cubicBezTo>
                    <a:pt x="42166" y="66495"/>
                    <a:pt x="50481" y="63016"/>
                    <a:pt x="56759" y="56780"/>
                  </a:cubicBezTo>
                  <a:cubicBezTo>
                    <a:pt x="69740" y="43799"/>
                    <a:pt x="69740" y="22716"/>
                    <a:pt x="56759" y="9736"/>
                  </a:cubicBezTo>
                  <a:cubicBezTo>
                    <a:pt x="43778" y="-3245"/>
                    <a:pt x="22695" y="-3245"/>
                    <a:pt x="9714" y="9736"/>
                  </a:cubicBezTo>
                  <a:cubicBezTo>
                    <a:pt x="3436" y="16014"/>
                    <a:pt x="0" y="24371"/>
                    <a:pt x="0" y="33237"/>
                  </a:cubicBezTo>
                  <a:cubicBezTo>
                    <a:pt x="0" y="42103"/>
                    <a:pt x="3436" y="50502"/>
                    <a:pt x="9714" y="56738"/>
                  </a:cubicBezTo>
                  <a:cubicBezTo>
                    <a:pt x="15993" y="63016"/>
                    <a:pt x="24350" y="66495"/>
                    <a:pt x="33258" y="66495"/>
                  </a:cubicBezTo>
                  <a:close/>
                  <a:moveTo>
                    <a:pt x="40469" y="40448"/>
                  </a:moveTo>
                  <a:cubicBezTo>
                    <a:pt x="36609" y="44309"/>
                    <a:pt x="29907" y="44309"/>
                    <a:pt x="26046" y="40448"/>
                  </a:cubicBezTo>
                  <a:cubicBezTo>
                    <a:pt x="24137" y="38539"/>
                    <a:pt x="23077" y="35952"/>
                    <a:pt x="23077" y="33237"/>
                  </a:cubicBezTo>
                  <a:cubicBezTo>
                    <a:pt x="23077" y="30522"/>
                    <a:pt x="24137" y="27934"/>
                    <a:pt x="26046" y="26025"/>
                  </a:cubicBezTo>
                  <a:lnTo>
                    <a:pt x="26046" y="26025"/>
                  </a:lnTo>
                  <a:cubicBezTo>
                    <a:pt x="27955" y="24116"/>
                    <a:pt x="30543" y="23056"/>
                    <a:pt x="33258" y="23056"/>
                  </a:cubicBezTo>
                  <a:cubicBezTo>
                    <a:pt x="35973" y="23056"/>
                    <a:pt x="38561" y="24116"/>
                    <a:pt x="40469" y="26025"/>
                  </a:cubicBezTo>
                  <a:cubicBezTo>
                    <a:pt x="44415" y="30013"/>
                    <a:pt x="44415" y="36461"/>
                    <a:pt x="40469" y="4044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2468978-5907-4BA9-B741-5939A257E120}"/>
                </a:ext>
              </a:extLst>
            </p:cNvPr>
            <p:cNvSpPr/>
            <p:nvPr/>
          </p:nvSpPr>
          <p:spPr>
            <a:xfrm>
              <a:off x="2606653" y="5878135"/>
              <a:ext cx="52262" cy="52092"/>
            </a:xfrm>
            <a:custGeom>
              <a:avLst/>
              <a:gdLst>
                <a:gd name="connsiteX0" fmla="*/ 26131 w 52262"/>
                <a:gd name="connsiteY0" fmla="*/ 0 h 52092"/>
                <a:gd name="connsiteX1" fmla="*/ 26131 w 52262"/>
                <a:gd name="connsiteY1" fmla="*/ 0 h 52092"/>
                <a:gd name="connsiteX2" fmla="*/ 7678 w 52262"/>
                <a:gd name="connsiteY2" fmla="*/ 7466 h 52092"/>
                <a:gd name="connsiteX3" fmla="*/ 0 w 52262"/>
                <a:gd name="connsiteY3" fmla="*/ 25962 h 52092"/>
                <a:gd name="connsiteX4" fmla="*/ 7636 w 52262"/>
                <a:gd name="connsiteY4" fmla="*/ 44457 h 52092"/>
                <a:gd name="connsiteX5" fmla="*/ 26131 w 52262"/>
                <a:gd name="connsiteY5" fmla="*/ 52093 h 52092"/>
                <a:gd name="connsiteX6" fmla="*/ 44627 w 52262"/>
                <a:gd name="connsiteY6" fmla="*/ 44457 h 52092"/>
                <a:gd name="connsiteX7" fmla="*/ 44627 w 52262"/>
                <a:gd name="connsiteY7" fmla="*/ 7509 h 52092"/>
                <a:gd name="connsiteX8" fmla="*/ 26131 w 52262"/>
                <a:gd name="connsiteY8" fmla="*/ 0 h 52092"/>
                <a:gd name="connsiteX9" fmla="*/ 23077 w 52262"/>
                <a:gd name="connsiteY9" fmla="*/ 25919 h 52092"/>
                <a:gd name="connsiteX10" fmla="*/ 23968 w 52262"/>
                <a:gd name="connsiteY10" fmla="*/ 23756 h 52092"/>
                <a:gd name="connsiteX11" fmla="*/ 26131 w 52262"/>
                <a:gd name="connsiteY11" fmla="*/ 22865 h 52092"/>
                <a:gd name="connsiteX12" fmla="*/ 28295 w 52262"/>
                <a:gd name="connsiteY12" fmla="*/ 23756 h 52092"/>
                <a:gd name="connsiteX13" fmla="*/ 28295 w 52262"/>
                <a:gd name="connsiteY13" fmla="*/ 28083 h 52092"/>
                <a:gd name="connsiteX14" fmla="*/ 23968 w 52262"/>
                <a:gd name="connsiteY14" fmla="*/ 28083 h 52092"/>
                <a:gd name="connsiteX15" fmla="*/ 23077 w 52262"/>
                <a:gd name="connsiteY15" fmla="*/ 25919 h 5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262" h="52092">
                  <a:moveTo>
                    <a:pt x="26131" y="0"/>
                  </a:moveTo>
                  <a:cubicBezTo>
                    <a:pt x="26131" y="0"/>
                    <a:pt x="26131" y="0"/>
                    <a:pt x="26131" y="0"/>
                  </a:cubicBezTo>
                  <a:cubicBezTo>
                    <a:pt x="19132" y="0"/>
                    <a:pt x="12387" y="2715"/>
                    <a:pt x="7678" y="7466"/>
                  </a:cubicBezTo>
                  <a:cubicBezTo>
                    <a:pt x="2715" y="12387"/>
                    <a:pt x="0" y="18962"/>
                    <a:pt x="0" y="25962"/>
                  </a:cubicBezTo>
                  <a:cubicBezTo>
                    <a:pt x="0" y="32961"/>
                    <a:pt x="2715" y="39494"/>
                    <a:pt x="7636" y="44457"/>
                  </a:cubicBezTo>
                  <a:cubicBezTo>
                    <a:pt x="12557" y="49378"/>
                    <a:pt x="19132" y="52093"/>
                    <a:pt x="26131" y="52093"/>
                  </a:cubicBezTo>
                  <a:cubicBezTo>
                    <a:pt x="33131" y="52093"/>
                    <a:pt x="39706" y="49378"/>
                    <a:pt x="44627" y="44457"/>
                  </a:cubicBezTo>
                  <a:cubicBezTo>
                    <a:pt x="54808" y="34276"/>
                    <a:pt x="54808" y="17690"/>
                    <a:pt x="44627" y="7509"/>
                  </a:cubicBezTo>
                  <a:cubicBezTo>
                    <a:pt x="39876" y="2715"/>
                    <a:pt x="33131" y="0"/>
                    <a:pt x="26131" y="0"/>
                  </a:cubicBezTo>
                  <a:close/>
                  <a:moveTo>
                    <a:pt x="23077" y="25919"/>
                  </a:moveTo>
                  <a:cubicBezTo>
                    <a:pt x="23077" y="25071"/>
                    <a:pt x="23374" y="24350"/>
                    <a:pt x="23968" y="23756"/>
                  </a:cubicBezTo>
                  <a:cubicBezTo>
                    <a:pt x="24562" y="23162"/>
                    <a:pt x="25325" y="22865"/>
                    <a:pt x="26131" y="22865"/>
                  </a:cubicBezTo>
                  <a:cubicBezTo>
                    <a:pt x="26980" y="22865"/>
                    <a:pt x="27701" y="23162"/>
                    <a:pt x="28295" y="23756"/>
                  </a:cubicBezTo>
                  <a:cubicBezTo>
                    <a:pt x="29482" y="24943"/>
                    <a:pt x="29482" y="26895"/>
                    <a:pt x="28295" y="28083"/>
                  </a:cubicBezTo>
                  <a:cubicBezTo>
                    <a:pt x="27107" y="29270"/>
                    <a:pt x="25156" y="29270"/>
                    <a:pt x="23968" y="28083"/>
                  </a:cubicBezTo>
                  <a:cubicBezTo>
                    <a:pt x="23374" y="27531"/>
                    <a:pt x="23077" y="26768"/>
                    <a:pt x="23077" y="25919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9C9BC0D6-8732-4F70-A7C9-D637483D93D0}"/>
              </a:ext>
            </a:extLst>
          </p:cNvPr>
          <p:cNvSpPr txBox="1"/>
          <p:nvPr/>
        </p:nvSpPr>
        <p:spPr>
          <a:xfrm>
            <a:off x="6888703" y="4906690"/>
            <a:ext cx="15513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Discovering new planets</a:t>
            </a:r>
          </a:p>
        </p:txBody>
      </p:sp>
    </p:spTree>
    <p:extLst>
      <p:ext uri="{BB962C8B-B14F-4D97-AF65-F5344CB8AC3E}">
        <p14:creationId xmlns:p14="http://schemas.microsoft.com/office/powerpoint/2010/main" val="251948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11" grpId="0" build="p"/>
      <p:bldP spid="24" grpId="0"/>
      <p:bldP spid="35" grpId="0" animBg="1"/>
      <p:bldP spid="37" grpId="0" animBg="1"/>
      <p:bldP spid="67" grpId="0" animBg="1"/>
      <p:bldP spid="69" grpId="0"/>
      <p:bldP spid="90" grpId="0" animBg="1"/>
      <p:bldP spid="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F169FFD9-14C5-4710-A508-E4D69ABB69A3}"/>
              </a:ext>
            </a:extLst>
          </p:cNvPr>
          <p:cNvSpPr txBox="1"/>
          <p:nvPr/>
        </p:nvSpPr>
        <p:spPr>
          <a:xfrm>
            <a:off x="323556" y="1400753"/>
            <a:ext cx="781889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54" name="PpHolder2">
            <a:extLst>
              <a:ext uri="{FF2B5EF4-FFF2-40B4-BE49-F238E27FC236}">
                <a16:creationId xmlns:a16="http://schemas.microsoft.com/office/drawing/2014/main" id="{2F09B0A5-A641-425C-843B-AA9FF283E6F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8" t="52938" r="57261" b="17568"/>
          <a:stretch>
            <a:fillRect/>
          </a:stretch>
        </p:blipFill>
        <p:spPr>
          <a:xfrm>
            <a:off x="1885332" y="3630492"/>
            <a:ext cx="2022726" cy="2022726"/>
          </a:xfrm>
          <a:custGeom>
            <a:avLst/>
            <a:gdLst>
              <a:gd name="connsiteX0" fmla="*/ 0 w 2022726"/>
              <a:gd name="connsiteY0" fmla="*/ 0 h 2022726"/>
              <a:gd name="connsiteX1" fmla="*/ 2022726 w 2022726"/>
              <a:gd name="connsiteY1" fmla="*/ 0 h 2022726"/>
              <a:gd name="connsiteX2" fmla="*/ 2022726 w 2022726"/>
              <a:gd name="connsiteY2" fmla="*/ 2022726 h 2022726"/>
              <a:gd name="connsiteX3" fmla="*/ 0 w 2022726"/>
              <a:gd name="connsiteY3" fmla="*/ 2022726 h 202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2726" h="2022726">
                <a:moveTo>
                  <a:pt x="0" y="0"/>
                </a:moveTo>
                <a:lnTo>
                  <a:pt x="2022726" y="0"/>
                </a:lnTo>
                <a:lnTo>
                  <a:pt x="2022726" y="2022726"/>
                </a:lnTo>
                <a:lnTo>
                  <a:pt x="0" y="2022726"/>
                </a:lnTo>
                <a:close/>
              </a:path>
            </a:pathLst>
          </a:custGeom>
        </p:spPr>
      </p:pic>
      <p:pic>
        <p:nvPicPr>
          <p:cNvPr id="51" name="PpHolder3">
            <a:extLst>
              <a:ext uri="{FF2B5EF4-FFF2-40B4-BE49-F238E27FC236}">
                <a16:creationId xmlns:a16="http://schemas.microsoft.com/office/drawing/2014/main" id="{D10C8E5E-86D8-4552-8133-7A64BAC0FD7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82475" r="79382" b="34"/>
          <a:stretch>
            <a:fillRect/>
          </a:stretch>
        </p:blipFill>
        <p:spPr>
          <a:xfrm>
            <a:off x="685802" y="5656109"/>
            <a:ext cx="1199534" cy="1199533"/>
          </a:xfrm>
          <a:custGeom>
            <a:avLst/>
            <a:gdLst>
              <a:gd name="connsiteX0" fmla="*/ 0 w 1199534"/>
              <a:gd name="connsiteY0" fmla="*/ 0 h 1199533"/>
              <a:gd name="connsiteX1" fmla="*/ 1199534 w 1199534"/>
              <a:gd name="connsiteY1" fmla="*/ 0 h 1199533"/>
              <a:gd name="connsiteX2" fmla="*/ 1199534 w 1199534"/>
              <a:gd name="connsiteY2" fmla="*/ 1199533 h 1199533"/>
              <a:gd name="connsiteX3" fmla="*/ 0 w 1199534"/>
              <a:gd name="connsiteY3" fmla="*/ 1199533 h 119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9534" h="1199533">
                <a:moveTo>
                  <a:pt x="0" y="0"/>
                </a:moveTo>
                <a:lnTo>
                  <a:pt x="1199534" y="0"/>
                </a:lnTo>
                <a:lnTo>
                  <a:pt x="1199534" y="1199533"/>
                </a:lnTo>
                <a:lnTo>
                  <a:pt x="0" y="1199533"/>
                </a:lnTo>
                <a:close/>
              </a:path>
            </a:pathLst>
          </a:custGeom>
        </p:spPr>
      </p:pic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216BFFC9-B989-4579-8C5F-10C09D424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F29C0BD-8F7D-4B2E-9FE8-DCA7AA4A33D9}"/>
              </a:ext>
            </a:extLst>
          </p:cNvPr>
          <p:cNvSpPr/>
          <p:nvPr/>
        </p:nvSpPr>
        <p:spPr>
          <a:xfrm>
            <a:off x="4187477" y="3967338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533D56-71D0-4A83-835A-AFDAC17CA5A4}"/>
              </a:ext>
            </a:extLst>
          </p:cNvPr>
          <p:cNvSpPr txBox="1"/>
          <p:nvPr/>
        </p:nvSpPr>
        <p:spPr>
          <a:xfrm>
            <a:off x="4402129" y="3909502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Carrying out a mission to space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FDCA81-518E-4F2E-B10C-57EEADC716DC}"/>
              </a:ext>
            </a:extLst>
          </p:cNvPr>
          <p:cNvSpPr/>
          <p:nvPr/>
        </p:nvSpPr>
        <p:spPr>
          <a:xfrm>
            <a:off x="4187477" y="4363692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B27DF9-F067-4362-8FED-0F1FE54C77B6}"/>
              </a:ext>
            </a:extLst>
          </p:cNvPr>
          <p:cNvSpPr txBox="1"/>
          <p:nvPr/>
        </p:nvSpPr>
        <p:spPr>
          <a:xfrm>
            <a:off x="4402129" y="4305856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Do molecular research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AEA28F8-E048-4E90-B9EB-582E609BCC00}"/>
              </a:ext>
            </a:extLst>
          </p:cNvPr>
          <p:cNvSpPr/>
          <p:nvPr/>
        </p:nvSpPr>
        <p:spPr>
          <a:xfrm>
            <a:off x="4187477" y="4760046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8947A7-20F3-4911-B30A-66E4B46F8796}"/>
              </a:ext>
            </a:extLst>
          </p:cNvPr>
          <p:cNvSpPr txBox="1"/>
          <p:nvPr/>
        </p:nvSpPr>
        <p:spPr>
          <a:xfrm>
            <a:off x="4402129" y="4702210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Discovering new planets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316460-E2DA-4A18-94FE-71C6FCE03A8D}"/>
              </a:ext>
            </a:extLst>
          </p:cNvPr>
          <p:cNvSpPr/>
          <p:nvPr/>
        </p:nvSpPr>
        <p:spPr>
          <a:xfrm>
            <a:off x="4187477" y="5156400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420A8C-CC3E-4709-ADC9-D3B315E8A1FF}"/>
              </a:ext>
            </a:extLst>
          </p:cNvPr>
          <p:cNvSpPr txBox="1"/>
          <p:nvPr/>
        </p:nvSpPr>
        <p:spPr>
          <a:xfrm>
            <a:off x="4402129" y="5098564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Educating the world community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487C5A-F121-44CC-B15B-5117C819FFFD}"/>
              </a:ext>
            </a:extLst>
          </p:cNvPr>
          <p:cNvSpPr/>
          <p:nvPr/>
        </p:nvSpPr>
        <p:spPr>
          <a:xfrm>
            <a:off x="685799" y="5654662"/>
            <a:ext cx="1199533" cy="1200977"/>
          </a:xfrm>
          <a:prstGeom prst="rect">
            <a:avLst/>
          </a:prstGeom>
          <a:gradFill>
            <a:gsLst>
              <a:gs pos="0">
                <a:schemeClr val="accent3">
                  <a:alpha val="82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E518EB-7785-481E-817A-4CD78E31C831}"/>
              </a:ext>
            </a:extLst>
          </p:cNvPr>
          <p:cNvSpPr/>
          <p:nvPr/>
        </p:nvSpPr>
        <p:spPr>
          <a:xfrm>
            <a:off x="1884718" y="3630493"/>
            <a:ext cx="2022726" cy="2022726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B61CF4-E3C4-4379-A2EA-79AD663C7454}"/>
              </a:ext>
            </a:extLst>
          </p:cNvPr>
          <p:cNvGrpSpPr/>
          <p:nvPr/>
        </p:nvGrpSpPr>
        <p:grpSpPr>
          <a:xfrm>
            <a:off x="2287894" y="4015610"/>
            <a:ext cx="527330" cy="527335"/>
            <a:chOff x="5343562" y="2676520"/>
            <a:chExt cx="1506082" cy="1506097"/>
          </a:xfrm>
          <a:solidFill>
            <a:schemeClr val="bg2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CF4BF19-2498-43F7-B717-EA2B392B803B}"/>
                </a:ext>
              </a:extLst>
            </p:cNvPr>
            <p:cNvSpPr/>
            <p:nvPr/>
          </p:nvSpPr>
          <p:spPr>
            <a:xfrm>
              <a:off x="5343562" y="2676520"/>
              <a:ext cx="1506082" cy="1506097"/>
            </a:xfrm>
            <a:custGeom>
              <a:avLst/>
              <a:gdLst>
                <a:gd name="connsiteX0" fmla="*/ 1187921 w 1506082"/>
                <a:gd name="connsiteY0" fmla="*/ 945646 h 1506097"/>
                <a:gd name="connsiteX1" fmla="*/ 1212876 w 1506082"/>
                <a:gd name="connsiteY1" fmla="*/ 873923 h 1506097"/>
                <a:gd name="connsiteX2" fmla="*/ 1213448 w 1506082"/>
                <a:gd name="connsiteY2" fmla="*/ 871447 h 1506097"/>
                <a:gd name="connsiteX3" fmla="*/ 1227640 w 1506082"/>
                <a:gd name="connsiteY3" fmla="*/ 731620 h 1506097"/>
                <a:gd name="connsiteX4" fmla="*/ 1227259 w 1506082"/>
                <a:gd name="connsiteY4" fmla="*/ 725714 h 1506097"/>
                <a:gd name="connsiteX5" fmla="*/ 1089242 w 1506082"/>
                <a:gd name="connsiteY5" fmla="*/ 416818 h 1506097"/>
                <a:gd name="connsiteX6" fmla="*/ 780346 w 1506082"/>
                <a:gd name="connsiteY6" fmla="*/ 278896 h 1506097"/>
                <a:gd name="connsiteX7" fmla="*/ 774440 w 1506082"/>
                <a:gd name="connsiteY7" fmla="*/ 278515 h 1506097"/>
                <a:gd name="connsiteX8" fmla="*/ 634899 w 1506082"/>
                <a:gd name="connsiteY8" fmla="*/ 292708 h 1506097"/>
                <a:gd name="connsiteX9" fmla="*/ 632041 w 1506082"/>
                <a:gd name="connsiteY9" fmla="*/ 293374 h 1506097"/>
                <a:gd name="connsiteX10" fmla="*/ 560318 w 1506082"/>
                <a:gd name="connsiteY10" fmla="*/ 318330 h 1506097"/>
                <a:gd name="connsiteX11" fmla="*/ 13869 w 1506082"/>
                <a:gd name="connsiteY11" fmla="*/ 13816 h 1506097"/>
                <a:gd name="connsiteX12" fmla="*/ 318193 w 1506082"/>
                <a:gd name="connsiteY12" fmla="*/ 560551 h 1506097"/>
                <a:gd name="connsiteX13" fmla="*/ 279997 w 1506082"/>
                <a:gd name="connsiteY13" fmla="*/ 707521 h 1506097"/>
                <a:gd name="connsiteX14" fmla="*/ 279426 w 1506082"/>
                <a:gd name="connsiteY14" fmla="*/ 713998 h 1506097"/>
                <a:gd name="connsiteX15" fmla="*/ 279140 w 1506082"/>
                <a:gd name="connsiteY15" fmla="*/ 787436 h 1506097"/>
                <a:gd name="connsiteX16" fmla="*/ 279521 w 1506082"/>
                <a:gd name="connsiteY16" fmla="*/ 793723 h 1506097"/>
                <a:gd name="connsiteX17" fmla="*/ 416586 w 1506082"/>
                <a:gd name="connsiteY17" fmla="*/ 1089474 h 1506097"/>
                <a:gd name="connsiteX18" fmla="*/ 713385 w 1506082"/>
                <a:gd name="connsiteY18" fmla="*/ 1226824 h 1506097"/>
                <a:gd name="connsiteX19" fmla="*/ 716623 w 1506082"/>
                <a:gd name="connsiteY19" fmla="*/ 1227491 h 1506097"/>
                <a:gd name="connsiteX20" fmla="*/ 718052 w 1506082"/>
                <a:gd name="connsiteY20" fmla="*/ 1227205 h 1506097"/>
                <a:gd name="connsiteX21" fmla="*/ 753866 w 1506082"/>
                <a:gd name="connsiteY21" fmla="*/ 1228729 h 1506097"/>
                <a:gd name="connsiteX22" fmla="*/ 792823 w 1506082"/>
                <a:gd name="connsiteY22" fmla="*/ 1226920 h 1506097"/>
                <a:gd name="connsiteX23" fmla="*/ 793966 w 1506082"/>
                <a:gd name="connsiteY23" fmla="*/ 1227110 h 1506097"/>
                <a:gd name="connsiteX24" fmla="*/ 796729 w 1506082"/>
                <a:gd name="connsiteY24" fmla="*/ 1226539 h 1506097"/>
                <a:gd name="connsiteX25" fmla="*/ 945509 w 1506082"/>
                <a:gd name="connsiteY25" fmla="*/ 1187962 h 1506097"/>
                <a:gd name="connsiteX26" fmla="*/ 1452716 w 1506082"/>
                <a:gd name="connsiteY26" fmla="*/ 1506097 h 1506097"/>
                <a:gd name="connsiteX27" fmla="*/ 1492244 w 1506082"/>
                <a:gd name="connsiteY27" fmla="*/ 1492286 h 1506097"/>
                <a:gd name="connsiteX28" fmla="*/ 1187921 w 1506082"/>
                <a:gd name="connsiteY28" fmla="*/ 945646 h 1506097"/>
                <a:gd name="connsiteX29" fmla="*/ 442684 w 1506082"/>
                <a:gd name="connsiteY29" fmla="*/ 392720 h 1506097"/>
                <a:gd name="connsiteX30" fmla="*/ 437731 w 1506082"/>
                <a:gd name="connsiteY30" fmla="*/ 395482 h 1506097"/>
                <a:gd name="connsiteX31" fmla="*/ 435160 w 1506082"/>
                <a:gd name="connsiteY31" fmla="*/ 399673 h 1506097"/>
                <a:gd name="connsiteX32" fmla="*/ 416586 w 1506082"/>
                <a:gd name="connsiteY32" fmla="*/ 416723 h 1506097"/>
                <a:gd name="connsiteX33" fmla="*/ 373533 w 1506082"/>
                <a:gd name="connsiteY33" fmla="*/ 466825 h 1506097"/>
                <a:gd name="connsiteX34" fmla="*/ 298476 w 1506082"/>
                <a:gd name="connsiteY34" fmla="*/ 298518 h 1506097"/>
                <a:gd name="connsiteX35" fmla="*/ 466687 w 1506082"/>
                <a:gd name="connsiteY35" fmla="*/ 373670 h 1506097"/>
                <a:gd name="connsiteX36" fmla="*/ 442684 w 1506082"/>
                <a:gd name="connsiteY36" fmla="*/ 392720 h 1506097"/>
                <a:gd name="connsiteX37" fmla="*/ 433064 w 1506082"/>
                <a:gd name="connsiteY37" fmla="*/ 433011 h 1506097"/>
                <a:gd name="connsiteX38" fmla="*/ 446590 w 1506082"/>
                <a:gd name="connsiteY38" fmla="*/ 420628 h 1506097"/>
                <a:gd name="connsiteX39" fmla="*/ 1085431 w 1506082"/>
                <a:gd name="connsiteY39" fmla="*/ 1059470 h 1506097"/>
                <a:gd name="connsiteX40" fmla="*/ 1073049 w 1506082"/>
                <a:gd name="connsiteY40" fmla="*/ 1072996 h 1506097"/>
                <a:gd name="connsiteX41" fmla="*/ 1019614 w 1506082"/>
                <a:gd name="connsiteY41" fmla="*/ 1118430 h 1506097"/>
                <a:gd name="connsiteX42" fmla="*/ 682048 w 1506082"/>
                <a:gd name="connsiteY42" fmla="*/ 824012 h 1506097"/>
                <a:gd name="connsiteX43" fmla="*/ 387630 w 1506082"/>
                <a:gd name="connsiteY43" fmla="*/ 486541 h 1506097"/>
                <a:gd name="connsiteX44" fmla="*/ 433064 w 1506082"/>
                <a:gd name="connsiteY44" fmla="*/ 433011 h 1506097"/>
                <a:gd name="connsiteX45" fmla="*/ 1089432 w 1506082"/>
                <a:gd name="connsiteY45" fmla="*/ 1089474 h 1506097"/>
                <a:gd name="connsiteX46" fmla="*/ 1132390 w 1506082"/>
                <a:gd name="connsiteY46" fmla="*/ 1039372 h 1506097"/>
                <a:gd name="connsiteX47" fmla="*/ 1207542 w 1506082"/>
                <a:gd name="connsiteY47" fmla="*/ 1207584 h 1506097"/>
                <a:gd name="connsiteX48" fmla="*/ 1039235 w 1506082"/>
                <a:gd name="connsiteY48" fmla="*/ 1132527 h 1506097"/>
                <a:gd name="connsiteX49" fmla="*/ 1089432 w 1506082"/>
                <a:gd name="connsiteY49" fmla="*/ 1089474 h 1506097"/>
                <a:gd name="connsiteX50" fmla="*/ 1123341 w 1506082"/>
                <a:gd name="connsiteY50" fmla="*/ 1013083 h 1506097"/>
                <a:gd name="connsiteX51" fmla="*/ 1100957 w 1506082"/>
                <a:gd name="connsiteY51" fmla="*/ 1042230 h 1506097"/>
                <a:gd name="connsiteX52" fmla="*/ 463830 w 1506082"/>
                <a:gd name="connsiteY52" fmla="*/ 405103 h 1506097"/>
                <a:gd name="connsiteX53" fmla="*/ 492976 w 1506082"/>
                <a:gd name="connsiteY53" fmla="*/ 382624 h 1506097"/>
                <a:gd name="connsiteX54" fmla="*/ 534886 w 1506082"/>
                <a:gd name="connsiteY54" fmla="*/ 356430 h 1506097"/>
                <a:gd name="connsiteX55" fmla="*/ 563176 w 1506082"/>
                <a:gd name="connsiteY55" fmla="*/ 342142 h 1506097"/>
                <a:gd name="connsiteX56" fmla="*/ 633280 w 1506082"/>
                <a:gd name="connsiteY56" fmla="*/ 316711 h 1506097"/>
                <a:gd name="connsiteX57" fmla="*/ 1189254 w 1506082"/>
                <a:gd name="connsiteY57" fmla="*/ 872685 h 1506097"/>
                <a:gd name="connsiteX58" fmla="*/ 1163917 w 1506082"/>
                <a:gd name="connsiteY58" fmla="*/ 942789 h 1506097"/>
                <a:gd name="connsiteX59" fmla="*/ 1149535 w 1506082"/>
                <a:gd name="connsiteY59" fmla="*/ 971173 h 1506097"/>
                <a:gd name="connsiteX60" fmla="*/ 1123341 w 1506082"/>
                <a:gd name="connsiteY60" fmla="*/ 1013083 h 1506097"/>
                <a:gd name="connsiteX61" fmla="*/ 1201637 w 1506082"/>
                <a:gd name="connsiteY61" fmla="*/ 698282 h 1506097"/>
                <a:gd name="connsiteX62" fmla="*/ 807778 w 1506082"/>
                <a:gd name="connsiteY62" fmla="*/ 304423 h 1506097"/>
                <a:gd name="connsiteX63" fmla="*/ 1072954 w 1506082"/>
                <a:gd name="connsiteY63" fmla="*/ 433106 h 1506097"/>
                <a:gd name="connsiteX64" fmla="*/ 1201637 w 1506082"/>
                <a:gd name="connsiteY64" fmla="*/ 698282 h 1506097"/>
                <a:gd name="connsiteX65" fmla="*/ 771868 w 1506082"/>
                <a:gd name="connsiteY65" fmla="*/ 301375 h 1506097"/>
                <a:gd name="connsiteX66" fmla="*/ 1204589 w 1506082"/>
                <a:gd name="connsiteY66" fmla="*/ 734096 h 1506097"/>
                <a:gd name="connsiteX67" fmla="*/ 1195636 w 1506082"/>
                <a:gd name="connsiteY67" fmla="*/ 846205 h 1506097"/>
                <a:gd name="connsiteX68" fmla="*/ 659759 w 1506082"/>
                <a:gd name="connsiteY68" fmla="*/ 310329 h 1506097"/>
                <a:gd name="connsiteX69" fmla="*/ 771868 w 1506082"/>
                <a:gd name="connsiteY69" fmla="*/ 301375 h 1506097"/>
                <a:gd name="connsiteX70" fmla="*/ 797967 w 1506082"/>
                <a:gd name="connsiteY70" fmla="*/ 1202917 h 1506097"/>
                <a:gd name="connsiteX71" fmla="*/ 303143 w 1506082"/>
                <a:gd name="connsiteY71" fmla="*/ 708188 h 1506097"/>
                <a:gd name="connsiteX72" fmla="*/ 335052 w 1506082"/>
                <a:gd name="connsiteY72" fmla="*/ 580363 h 1506097"/>
                <a:gd name="connsiteX73" fmla="*/ 619659 w 1506082"/>
                <a:gd name="connsiteY73" fmla="*/ 886401 h 1506097"/>
                <a:gd name="connsiteX74" fmla="*/ 925697 w 1506082"/>
                <a:gd name="connsiteY74" fmla="*/ 1171008 h 1506097"/>
                <a:gd name="connsiteX75" fmla="*/ 797967 w 1506082"/>
                <a:gd name="connsiteY75" fmla="*/ 1202917 h 1506097"/>
                <a:gd name="connsiteX76" fmla="*/ 306382 w 1506082"/>
                <a:gd name="connsiteY76" fmla="*/ 821917 h 1506097"/>
                <a:gd name="connsiteX77" fmla="*/ 684143 w 1506082"/>
                <a:gd name="connsiteY77" fmla="*/ 1199678 h 1506097"/>
                <a:gd name="connsiteX78" fmla="*/ 432969 w 1506082"/>
                <a:gd name="connsiteY78" fmla="*/ 1072996 h 1506097"/>
                <a:gd name="connsiteX79" fmla="*/ 306382 w 1506082"/>
                <a:gd name="connsiteY79" fmla="*/ 821917 h 1506097"/>
                <a:gd name="connsiteX80" fmla="*/ 721195 w 1506082"/>
                <a:gd name="connsiteY80" fmla="*/ 1203869 h 1506097"/>
                <a:gd name="connsiteX81" fmla="*/ 302191 w 1506082"/>
                <a:gd name="connsiteY81" fmla="*/ 784960 h 1506097"/>
                <a:gd name="connsiteX82" fmla="*/ 301143 w 1506082"/>
                <a:gd name="connsiteY82" fmla="*/ 738954 h 1506097"/>
                <a:gd name="connsiteX83" fmla="*/ 767106 w 1506082"/>
                <a:gd name="connsiteY83" fmla="*/ 1204917 h 1506097"/>
                <a:gd name="connsiteX84" fmla="*/ 721195 w 1506082"/>
                <a:gd name="connsiteY84" fmla="*/ 1203869 h 1506097"/>
                <a:gd name="connsiteX85" fmla="*/ 1475861 w 1506082"/>
                <a:gd name="connsiteY85" fmla="*/ 1475808 h 1506097"/>
                <a:gd name="connsiteX86" fmla="*/ 955415 w 1506082"/>
                <a:gd name="connsiteY86" fmla="*/ 1165864 h 1506097"/>
                <a:gd name="connsiteX87" fmla="*/ 955415 w 1506082"/>
                <a:gd name="connsiteY87" fmla="*/ 1165864 h 1506097"/>
                <a:gd name="connsiteX88" fmla="*/ 955129 w 1506082"/>
                <a:gd name="connsiteY88" fmla="*/ 1165674 h 1506097"/>
                <a:gd name="connsiteX89" fmla="*/ 636232 w 1506082"/>
                <a:gd name="connsiteY89" fmla="*/ 869923 h 1506097"/>
                <a:gd name="connsiteX90" fmla="*/ 340386 w 1506082"/>
                <a:gd name="connsiteY90" fmla="*/ 550930 h 1506097"/>
                <a:gd name="connsiteX91" fmla="*/ 30252 w 1506082"/>
                <a:gd name="connsiteY91" fmla="*/ 30199 h 1506097"/>
                <a:gd name="connsiteX92" fmla="*/ 537172 w 1506082"/>
                <a:gd name="connsiteY92" fmla="*/ 328903 h 1506097"/>
                <a:gd name="connsiteX93" fmla="*/ 523647 w 1506082"/>
                <a:gd name="connsiteY93" fmla="*/ 336046 h 1506097"/>
                <a:gd name="connsiteX94" fmla="*/ 486404 w 1506082"/>
                <a:gd name="connsiteY94" fmla="*/ 359002 h 1506097"/>
                <a:gd name="connsiteX95" fmla="*/ 281998 w 1506082"/>
                <a:gd name="connsiteY95" fmla="*/ 281944 h 1506097"/>
                <a:gd name="connsiteX96" fmla="*/ 363532 w 1506082"/>
                <a:gd name="connsiteY96" fmla="*/ 493018 h 1506097"/>
                <a:gd name="connsiteX97" fmla="*/ 665474 w 1506082"/>
                <a:gd name="connsiteY97" fmla="*/ 840395 h 1506097"/>
                <a:gd name="connsiteX98" fmla="*/ 1012851 w 1506082"/>
                <a:gd name="connsiteY98" fmla="*/ 1142338 h 1506097"/>
                <a:gd name="connsiteX99" fmla="*/ 1195921 w 1506082"/>
                <a:gd name="connsiteY99" fmla="*/ 1233873 h 1506097"/>
                <a:gd name="connsiteX100" fmla="*/ 1223830 w 1506082"/>
                <a:gd name="connsiteY100" fmla="*/ 1223967 h 1506097"/>
                <a:gd name="connsiteX101" fmla="*/ 1146773 w 1506082"/>
                <a:gd name="connsiteY101" fmla="*/ 1019560 h 1506097"/>
                <a:gd name="connsiteX102" fmla="*/ 1169728 w 1506082"/>
                <a:gd name="connsiteY102" fmla="*/ 982413 h 1506097"/>
                <a:gd name="connsiteX103" fmla="*/ 1176967 w 1506082"/>
                <a:gd name="connsiteY103" fmla="*/ 968792 h 1506097"/>
                <a:gd name="connsiteX104" fmla="*/ 1475861 w 1506082"/>
                <a:gd name="connsiteY104" fmla="*/ 1475808 h 150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506082" h="1506097">
                  <a:moveTo>
                    <a:pt x="1187921" y="945646"/>
                  </a:moveTo>
                  <a:cubicBezTo>
                    <a:pt x="1198303" y="922215"/>
                    <a:pt x="1206589" y="898212"/>
                    <a:pt x="1212876" y="873923"/>
                  </a:cubicBezTo>
                  <a:cubicBezTo>
                    <a:pt x="1213257" y="873161"/>
                    <a:pt x="1213352" y="872304"/>
                    <a:pt x="1213448" y="871447"/>
                  </a:cubicBezTo>
                  <a:cubicBezTo>
                    <a:pt x="1225163" y="825441"/>
                    <a:pt x="1229830" y="778292"/>
                    <a:pt x="1227640" y="731620"/>
                  </a:cubicBezTo>
                  <a:cubicBezTo>
                    <a:pt x="1228021" y="729619"/>
                    <a:pt x="1227925" y="727619"/>
                    <a:pt x="1227259" y="725714"/>
                  </a:cubicBezTo>
                  <a:cubicBezTo>
                    <a:pt x="1220496" y="611700"/>
                    <a:pt x="1173252" y="500829"/>
                    <a:pt x="1089242" y="416818"/>
                  </a:cubicBezTo>
                  <a:cubicBezTo>
                    <a:pt x="1005231" y="332808"/>
                    <a:pt x="894360" y="285659"/>
                    <a:pt x="780346" y="278896"/>
                  </a:cubicBezTo>
                  <a:cubicBezTo>
                    <a:pt x="778441" y="278230"/>
                    <a:pt x="776440" y="278134"/>
                    <a:pt x="774440" y="278515"/>
                  </a:cubicBezTo>
                  <a:cubicBezTo>
                    <a:pt x="727863" y="276325"/>
                    <a:pt x="680809" y="280992"/>
                    <a:pt x="634899" y="292708"/>
                  </a:cubicBezTo>
                  <a:cubicBezTo>
                    <a:pt x="633946" y="292898"/>
                    <a:pt x="632994" y="292993"/>
                    <a:pt x="632041" y="293374"/>
                  </a:cubicBezTo>
                  <a:cubicBezTo>
                    <a:pt x="607753" y="299756"/>
                    <a:pt x="583750" y="308043"/>
                    <a:pt x="560318" y="318330"/>
                  </a:cubicBezTo>
                  <a:cubicBezTo>
                    <a:pt x="445542" y="220508"/>
                    <a:pt x="93593" y="-65813"/>
                    <a:pt x="13869" y="13816"/>
                  </a:cubicBezTo>
                  <a:cubicBezTo>
                    <a:pt x="-65951" y="93635"/>
                    <a:pt x="220561" y="445679"/>
                    <a:pt x="318193" y="560551"/>
                  </a:cubicBezTo>
                  <a:cubicBezTo>
                    <a:pt x="297238" y="607890"/>
                    <a:pt x="284665" y="657515"/>
                    <a:pt x="279997" y="707521"/>
                  </a:cubicBezTo>
                  <a:cubicBezTo>
                    <a:pt x="279140" y="709617"/>
                    <a:pt x="279045" y="711808"/>
                    <a:pt x="279426" y="713998"/>
                  </a:cubicBezTo>
                  <a:cubicBezTo>
                    <a:pt x="277426" y="738478"/>
                    <a:pt x="277426" y="763052"/>
                    <a:pt x="279140" y="787436"/>
                  </a:cubicBezTo>
                  <a:cubicBezTo>
                    <a:pt x="278759" y="789532"/>
                    <a:pt x="278759" y="791722"/>
                    <a:pt x="279521" y="793723"/>
                  </a:cubicBezTo>
                  <a:cubicBezTo>
                    <a:pt x="289046" y="903070"/>
                    <a:pt x="335814" y="1008702"/>
                    <a:pt x="416586" y="1089474"/>
                  </a:cubicBezTo>
                  <a:cubicBezTo>
                    <a:pt x="497644" y="1170532"/>
                    <a:pt x="603657" y="1217490"/>
                    <a:pt x="713385" y="1226824"/>
                  </a:cubicBezTo>
                  <a:cubicBezTo>
                    <a:pt x="714433" y="1227110"/>
                    <a:pt x="715480" y="1227491"/>
                    <a:pt x="716623" y="1227491"/>
                  </a:cubicBezTo>
                  <a:cubicBezTo>
                    <a:pt x="717100" y="1227491"/>
                    <a:pt x="717576" y="1227301"/>
                    <a:pt x="718052" y="1227205"/>
                  </a:cubicBezTo>
                  <a:cubicBezTo>
                    <a:pt x="729958" y="1228063"/>
                    <a:pt x="741865" y="1228729"/>
                    <a:pt x="753866" y="1228729"/>
                  </a:cubicBezTo>
                  <a:cubicBezTo>
                    <a:pt x="766820" y="1228729"/>
                    <a:pt x="779869" y="1228063"/>
                    <a:pt x="792823" y="1226920"/>
                  </a:cubicBezTo>
                  <a:cubicBezTo>
                    <a:pt x="793204" y="1226920"/>
                    <a:pt x="793585" y="1227110"/>
                    <a:pt x="793966" y="1227110"/>
                  </a:cubicBezTo>
                  <a:cubicBezTo>
                    <a:pt x="794919" y="1227110"/>
                    <a:pt x="795776" y="1226824"/>
                    <a:pt x="796729" y="1226539"/>
                  </a:cubicBezTo>
                  <a:cubicBezTo>
                    <a:pt x="847306" y="1221967"/>
                    <a:pt x="897598" y="1209203"/>
                    <a:pt x="945509" y="1187962"/>
                  </a:cubicBezTo>
                  <a:cubicBezTo>
                    <a:pt x="1046760" y="1273973"/>
                    <a:pt x="1331462" y="1506097"/>
                    <a:pt x="1452716" y="1506097"/>
                  </a:cubicBezTo>
                  <a:cubicBezTo>
                    <a:pt x="1469194" y="1506097"/>
                    <a:pt x="1482719" y="1501811"/>
                    <a:pt x="1492244" y="1492286"/>
                  </a:cubicBezTo>
                  <a:cubicBezTo>
                    <a:pt x="1571968" y="1412467"/>
                    <a:pt x="1285457" y="1060518"/>
                    <a:pt x="1187921" y="945646"/>
                  </a:cubicBezTo>
                  <a:close/>
                  <a:moveTo>
                    <a:pt x="442684" y="392720"/>
                  </a:moveTo>
                  <a:cubicBezTo>
                    <a:pt x="440875" y="393292"/>
                    <a:pt x="439160" y="394054"/>
                    <a:pt x="437731" y="395482"/>
                  </a:cubicBezTo>
                  <a:cubicBezTo>
                    <a:pt x="436493" y="396721"/>
                    <a:pt x="435731" y="398149"/>
                    <a:pt x="435160" y="399673"/>
                  </a:cubicBezTo>
                  <a:cubicBezTo>
                    <a:pt x="428968" y="405293"/>
                    <a:pt x="422587" y="410722"/>
                    <a:pt x="416586" y="416723"/>
                  </a:cubicBezTo>
                  <a:cubicBezTo>
                    <a:pt x="400870" y="432439"/>
                    <a:pt x="386677" y="449394"/>
                    <a:pt x="373533" y="466825"/>
                  </a:cubicBezTo>
                  <a:cubicBezTo>
                    <a:pt x="295047" y="354239"/>
                    <a:pt x="289046" y="308043"/>
                    <a:pt x="298476" y="298518"/>
                  </a:cubicBezTo>
                  <a:cubicBezTo>
                    <a:pt x="307906" y="289088"/>
                    <a:pt x="354102" y="295279"/>
                    <a:pt x="466687" y="373670"/>
                  </a:cubicBezTo>
                  <a:cubicBezTo>
                    <a:pt x="458496" y="379766"/>
                    <a:pt x="450495" y="385957"/>
                    <a:pt x="442684" y="392720"/>
                  </a:cubicBezTo>
                  <a:close/>
                  <a:moveTo>
                    <a:pt x="433064" y="433011"/>
                  </a:moveTo>
                  <a:cubicBezTo>
                    <a:pt x="437350" y="428725"/>
                    <a:pt x="442113" y="424724"/>
                    <a:pt x="446590" y="420628"/>
                  </a:cubicBezTo>
                  <a:lnTo>
                    <a:pt x="1085431" y="1059470"/>
                  </a:lnTo>
                  <a:cubicBezTo>
                    <a:pt x="1081240" y="1063947"/>
                    <a:pt x="1077335" y="1068614"/>
                    <a:pt x="1073049" y="1072996"/>
                  </a:cubicBezTo>
                  <a:cubicBezTo>
                    <a:pt x="1056380" y="1089664"/>
                    <a:pt x="1038283" y="1104809"/>
                    <a:pt x="1019614" y="1118430"/>
                  </a:cubicBezTo>
                  <a:cubicBezTo>
                    <a:pt x="920268" y="1046802"/>
                    <a:pt x="800824" y="942694"/>
                    <a:pt x="682048" y="824012"/>
                  </a:cubicBezTo>
                  <a:cubicBezTo>
                    <a:pt x="563461" y="705426"/>
                    <a:pt x="459353" y="586078"/>
                    <a:pt x="387630" y="486541"/>
                  </a:cubicBezTo>
                  <a:cubicBezTo>
                    <a:pt x="401251" y="467777"/>
                    <a:pt x="416395" y="449680"/>
                    <a:pt x="433064" y="433011"/>
                  </a:cubicBezTo>
                  <a:close/>
                  <a:moveTo>
                    <a:pt x="1089432" y="1089474"/>
                  </a:moveTo>
                  <a:cubicBezTo>
                    <a:pt x="1105148" y="1073758"/>
                    <a:pt x="1119340" y="1056803"/>
                    <a:pt x="1132390" y="1039372"/>
                  </a:cubicBezTo>
                  <a:cubicBezTo>
                    <a:pt x="1210876" y="1151958"/>
                    <a:pt x="1216972" y="1198154"/>
                    <a:pt x="1207542" y="1207584"/>
                  </a:cubicBezTo>
                  <a:cubicBezTo>
                    <a:pt x="1198112" y="1217014"/>
                    <a:pt x="1151916" y="1211013"/>
                    <a:pt x="1039235" y="1132527"/>
                  </a:cubicBezTo>
                  <a:cubicBezTo>
                    <a:pt x="1056761" y="1119287"/>
                    <a:pt x="1073716" y="1105095"/>
                    <a:pt x="1089432" y="1089474"/>
                  </a:cubicBezTo>
                  <a:close/>
                  <a:moveTo>
                    <a:pt x="1123341" y="1013083"/>
                  </a:moveTo>
                  <a:cubicBezTo>
                    <a:pt x="1116388" y="1023085"/>
                    <a:pt x="1108863" y="1032705"/>
                    <a:pt x="1100957" y="1042230"/>
                  </a:cubicBezTo>
                  <a:lnTo>
                    <a:pt x="463830" y="405103"/>
                  </a:lnTo>
                  <a:cubicBezTo>
                    <a:pt x="473260" y="397197"/>
                    <a:pt x="482975" y="389672"/>
                    <a:pt x="492976" y="382624"/>
                  </a:cubicBezTo>
                  <a:cubicBezTo>
                    <a:pt x="506121" y="373289"/>
                    <a:pt x="520218" y="364431"/>
                    <a:pt x="534886" y="356430"/>
                  </a:cubicBezTo>
                  <a:cubicBezTo>
                    <a:pt x="543173" y="351763"/>
                    <a:pt x="552222" y="347191"/>
                    <a:pt x="563176" y="342142"/>
                  </a:cubicBezTo>
                  <a:cubicBezTo>
                    <a:pt x="586036" y="331570"/>
                    <a:pt x="609467" y="323188"/>
                    <a:pt x="633280" y="316711"/>
                  </a:cubicBezTo>
                  <a:lnTo>
                    <a:pt x="1189254" y="872685"/>
                  </a:lnTo>
                  <a:cubicBezTo>
                    <a:pt x="1182777" y="896497"/>
                    <a:pt x="1174395" y="919929"/>
                    <a:pt x="1163917" y="942789"/>
                  </a:cubicBezTo>
                  <a:cubicBezTo>
                    <a:pt x="1158964" y="953457"/>
                    <a:pt x="1154297" y="962696"/>
                    <a:pt x="1149535" y="971173"/>
                  </a:cubicBezTo>
                  <a:cubicBezTo>
                    <a:pt x="1141629" y="985747"/>
                    <a:pt x="1132866" y="999844"/>
                    <a:pt x="1123341" y="1013083"/>
                  </a:cubicBezTo>
                  <a:close/>
                  <a:moveTo>
                    <a:pt x="1201637" y="698282"/>
                  </a:moveTo>
                  <a:lnTo>
                    <a:pt x="807778" y="304423"/>
                  </a:lnTo>
                  <a:cubicBezTo>
                    <a:pt x="905980" y="316520"/>
                    <a:pt x="1000087" y="360240"/>
                    <a:pt x="1072954" y="433106"/>
                  </a:cubicBezTo>
                  <a:cubicBezTo>
                    <a:pt x="1145820" y="505972"/>
                    <a:pt x="1189540" y="600079"/>
                    <a:pt x="1201637" y="698282"/>
                  </a:cubicBezTo>
                  <a:close/>
                  <a:moveTo>
                    <a:pt x="771868" y="301375"/>
                  </a:moveTo>
                  <a:lnTo>
                    <a:pt x="1204589" y="734096"/>
                  </a:lnTo>
                  <a:cubicBezTo>
                    <a:pt x="1206208" y="771529"/>
                    <a:pt x="1203351" y="809153"/>
                    <a:pt x="1195636" y="846205"/>
                  </a:cubicBezTo>
                  <a:lnTo>
                    <a:pt x="659759" y="310329"/>
                  </a:lnTo>
                  <a:cubicBezTo>
                    <a:pt x="696811" y="302614"/>
                    <a:pt x="734530" y="299756"/>
                    <a:pt x="771868" y="301375"/>
                  </a:cubicBezTo>
                  <a:close/>
                  <a:moveTo>
                    <a:pt x="797967" y="1202917"/>
                  </a:moveTo>
                  <a:lnTo>
                    <a:pt x="303143" y="708188"/>
                  </a:lnTo>
                  <a:cubicBezTo>
                    <a:pt x="307334" y="664754"/>
                    <a:pt x="318002" y="621701"/>
                    <a:pt x="335052" y="580363"/>
                  </a:cubicBezTo>
                  <a:cubicBezTo>
                    <a:pt x="421539" y="681042"/>
                    <a:pt x="517170" y="783912"/>
                    <a:pt x="619659" y="886401"/>
                  </a:cubicBezTo>
                  <a:cubicBezTo>
                    <a:pt x="722243" y="988985"/>
                    <a:pt x="825113" y="1084616"/>
                    <a:pt x="925697" y="1171008"/>
                  </a:cubicBezTo>
                  <a:cubicBezTo>
                    <a:pt x="884359" y="1188058"/>
                    <a:pt x="841306" y="1198726"/>
                    <a:pt x="797967" y="1202917"/>
                  </a:cubicBezTo>
                  <a:close/>
                  <a:moveTo>
                    <a:pt x="306382" y="821917"/>
                  </a:moveTo>
                  <a:lnTo>
                    <a:pt x="684143" y="1199678"/>
                  </a:lnTo>
                  <a:cubicBezTo>
                    <a:pt x="590989" y="1185295"/>
                    <a:pt x="502406" y="1142338"/>
                    <a:pt x="432969" y="1072996"/>
                  </a:cubicBezTo>
                  <a:cubicBezTo>
                    <a:pt x="363722" y="1003654"/>
                    <a:pt x="320764" y="915071"/>
                    <a:pt x="306382" y="821917"/>
                  </a:cubicBezTo>
                  <a:close/>
                  <a:moveTo>
                    <a:pt x="721195" y="1203869"/>
                  </a:moveTo>
                  <a:lnTo>
                    <a:pt x="302191" y="784960"/>
                  </a:lnTo>
                  <a:cubicBezTo>
                    <a:pt x="301048" y="769624"/>
                    <a:pt x="300667" y="754384"/>
                    <a:pt x="301143" y="738954"/>
                  </a:cubicBezTo>
                  <a:lnTo>
                    <a:pt x="767106" y="1204917"/>
                  </a:lnTo>
                  <a:cubicBezTo>
                    <a:pt x="751771" y="1205393"/>
                    <a:pt x="736435" y="1205012"/>
                    <a:pt x="721195" y="1203869"/>
                  </a:cubicBezTo>
                  <a:close/>
                  <a:moveTo>
                    <a:pt x="1475861" y="1475808"/>
                  </a:moveTo>
                  <a:cubicBezTo>
                    <a:pt x="1441190" y="1510479"/>
                    <a:pt x="1263454" y="1428469"/>
                    <a:pt x="955415" y="1165864"/>
                  </a:cubicBezTo>
                  <a:lnTo>
                    <a:pt x="955415" y="1165864"/>
                  </a:lnTo>
                  <a:cubicBezTo>
                    <a:pt x="955320" y="1165769"/>
                    <a:pt x="955225" y="1165674"/>
                    <a:pt x="955129" y="1165674"/>
                  </a:cubicBezTo>
                  <a:cubicBezTo>
                    <a:pt x="850450" y="1076425"/>
                    <a:pt x="743198" y="976984"/>
                    <a:pt x="636232" y="869923"/>
                  </a:cubicBezTo>
                  <a:cubicBezTo>
                    <a:pt x="529267" y="763052"/>
                    <a:pt x="429730" y="655705"/>
                    <a:pt x="340386" y="550930"/>
                  </a:cubicBezTo>
                  <a:cubicBezTo>
                    <a:pt x="77686" y="242797"/>
                    <a:pt x="-4514" y="65060"/>
                    <a:pt x="30252" y="30199"/>
                  </a:cubicBezTo>
                  <a:cubicBezTo>
                    <a:pt x="64447" y="-3996"/>
                    <a:pt x="237516" y="75442"/>
                    <a:pt x="537172" y="328903"/>
                  </a:cubicBezTo>
                  <a:cubicBezTo>
                    <a:pt x="532410" y="331284"/>
                    <a:pt x="527933" y="333665"/>
                    <a:pt x="523647" y="336046"/>
                  </a:cubicBezTo>
                  <a:cubicBezTo>
                    <a:pt x="510693" y="343095"/>
                    <a:pt x="498310" y="350905"/>
                    <a:pt x="486404" y="359002"/>
                  </a:cubicBezTo>
                  <a:cubicBezTo>
                    <a:pt x="377057" y="281849"/>
                    <a:pt x="308191" y="255751"/>
                    <a:pt x="281998" y="281944"/>
                  </a:cubicBezTo>
                  <a:cubicBezTo>
                    <a:pt x="255232" y="308710"/>
                    <a:pt x="282664" y="379766"/>
                    <a:pt x="363532" y="493018"/>
                  </a:cubicBezTo>
                  <a:cubicBezTo>
                    <a:pt x="436112" y="594841"/>
                    <a:pt x="543364" y="718189"/>
                    <a:pt x="665474" y="840395"/>
                  </a:cubicBezTo>
                  <a:cubicBezTo>
                    <a:pt x="787775" y="962696"/>
                    <a:pt x="911124" y="1069948"/>
                    <a:pt x="1012851" y="1142338"/>
                  </a:cubicBezTo>
                  <a:cubicBezTo>
                    <a:pt x="1098100" y="1203202"/>
                    <a:pt x="1159441" y="1233873"/>
                    <a:pt x="1195921" y="1233873"/>
                  </a:cubicBezTo>
                  <a:cubicBezTo>
                    <a:pt x="1207923" y="1233873"/>
                    <a:pt x="1217258" y="1230539"/>
                    <a:pt x="1223830" y="1223967"/>
                  </a:cubicBezTo>
                  <a:cubicBezTo>
                    <a:pt x="1250024" y="1197773"/>
                    <a:pt x="1224020" y="1129003"/>
                    <a:pt x="1146773" y="1019560"/>
                  </a:cubicBezTo>
                  <a:cubicBezTo>
                    <a:pt x="1154964" y="1007559"/>
                    <a:pt x="1162679" y="995176"/>
                    <a:pt x="1169728" y="982413"/>
                  </a:cubicBezTo>
                  <a:cubicBezTo>
                    <a:pt x="1172109" y="978127"/>
                    <a:pt x="1174585" y="973555"/>
                    <a:pt x="1176967" y="968792"/>
                  </a:cubicBezTo>
                  <a:cubicBezTo>
                    <a:pt x="1430617" y="1268449"/>
                    <a:pt x="1510056" y="1441518"/>
                    <a:pt x="1475861" y="14758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8F902A-3932-4BA0-A869-210477ADBFFB}"/>
                </a:ext>
              </a:extLst>
            </p:cNvPr>
            <p:cNvSpPr/>
            <p:nvPr/>
          </p:nvSpPr>
          <p:spPr>
            <a:xfrm>
              <a:off x="6534261" y="3866118"/>
              <a:ext cx="203979" cy="205152"/>
            </a:xfrm>
            <a:custGeom>
              <a:avLst/>
              <a:gdLst>
                <a:gd name="connsiteX0" fmla="*/ 175054 w 203979"/>
                <a:gd name="connsiteY0" fmla="*/ 176197 h 205152"/>
                <a:gd name="connsiteX1" fmla="*/ 17605 w 203979"/>
                <a:gd name="connsiteY1" fmla="*/ 124095 h 205152"/>
                <a:gd name="connsiteX2" fmla="*/ 1699 w 203979"/>
                <a:gd name="connsiteY2" fmla="*/ 128000 h 205152"/>
                <a:gd name="connsiteX3" fmla="*/ 5604 w 203979"/>
                <a:gd name="connsiteY3" fmla="*/ 143907 h 205152"/>
                <a:gd name="connsiteX4" fmla="*/ 156289 w 203979"/>
                <a:gd name="connsiteY4" fmla="*/ 205153 h 205152"/>
                <a:gd name="connsiteX5" fmla="*/ 191437 w 203979"/>
                <a:gd name="connsiteY5" fmla="*/ 192580 h 205152"/>
                <a:gd name="connsiteX6" fmla="*/ 142002 w 203979"/>
                <a:gd name="connsiteY6" fmla="*/ 5604 h 205152"/>
                <a:gd name="connsiteX7" fmla="*/ 126095 w 203979"/>
                <a:gd name="connsiteY7" fmla="*/ 1699 h 205152"/>
                <a:gd name="connsiteX8" fmla="*/ 122190 w 203979"/>
                <a:gd name="connsiteY8" fmla="*/ 17605 h 205152"/>
                <a:gd name="connsiteX9" fmla="*/ 175054 w 203979"/>
                <a:gd name="connsiteY9" fmla="*/ 176197 h 20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3979" h="205152">
                  <a:moveTo>
                    <a:pt x="175054" y="176197"/>
                  </a:moveTo>
                  <a:cubicBezTo>
                    <a:pt x="168767" y="182483"/>
                    <a:pt x="138668" y="197342"/>
                    <a:pt x="17605" y="124095"/>
                  </a:cubicBezTo>
                  <a:cubicBezTo>
                    <a:pt x="12081" y="120761"/>
                    <a:pt x="4937" y="122571"/>
                    <a:pt x="1699" y="128000"/>
                  </a:cubicBezTo>
                  <a:cubicBezTo>
                    <a:pt x="-1635" y="133525"/>
                    <a:pt x="79" y="140573"/>
                    <a:pt x="5604" y="143907"/>
                  </a:cubicBezTo>
                  <a:cubicBezTo>
                    <a:pt x="73231" y="184864"/>
                    <a:pt x="123047" y="205153"/>
                    <a:pt x="156289" y="205153"/>
                  </a:cubicBezTo>
                  <a:cubicBezTo>
                    <a:pt x="171434" y="205153"/>
                    <a:pt x="183150" y="200962"/>
                    <a:pt x="191437" y="192580"/>
                  </a:cubicBezTo>
                  <a:cubicBezTo>
                    <a:pt x="218297" y="165719"/>
                    <a:pt x="202105" y="104569"/>
                    <a:pt x="142002" y="5604"/>
                  </a:cubicBezTo>
                  <a:cubicBezTo>
                    <a:pt x="138668" y="79"/>
                    <a:pt x="131525" y="-1635"/>
                    <a:pt x="126095" y="1699"/>
                  </a:cubicBezTo>
                  <a:cubicBezTo>
                    <a:pt x="120666" y="5032"/>
                    <a:pt x="118856" y="12176"/>
                    <a:pt x="122190" y="17605"/>
                  </a:cubicBezTo>
                  <a:cubicBezTo>
                    <a:pt x="196390" y="139621"/>
                    <a:pt x="181435" y="169815"/>
                    <a:pt x="175054" y="176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BDED03B-DA71-4ED0-9B90-A777D8AB4641}"/>
                </a:ext>
              </a:extLst>
            </p:cNvPr>
            <p:cNvSpPr/>
            <p:nvPr/>
          </p:nvSpPr>
          <p:spPr>
            <a:xfrm>
              <a:off x="5454997" y="2787965"/>
              <a:ext cx="169981" cy="189168"/>
            </a:xfrm>
            <a:custGeom>
              <a:avLst/>
              <a:gdLst>
                <a:gd name="connsiteX0" fmla="*/ 168562 w 169981"/>
                <a:gd name="connsiteY0" fmla="*/ 57057 h 189168"/>
                <a:gd name="connsiteX1" fmla="*/ 163895 w 169981"/>
                <a:gd name="connsiteY1" fmla="*/ 41340 h 189168"/>
                <a:gd name="connsiteX2" fmla="*/ 12543 w 169981"/>
                <a:gd name="connsiteY2" fmla="*/ 12575 h 189168"/>
                <a:gd name="connsiteX3" fmla="*/ 52262 w 169981"/>
                <a:gd name="connsiteY3" fmla="*/ 183358 h 189168"/>
                <a:gd name="connsiteX4" fmla="*/ 62359 w 169981"/>
                <a:gd name="connsiteY4" fmla="*/ 189168 h 189168"/>
                <a:gd name="connsiteX5" fmla="*/ 68169 w 169981"/>
                <a:gd name="connsiteY5" fmla="*/ 187549 h 189168"/>
                <a:gd name="connsiteX6" fmla="*/ 72360 w 169981"/>
                <a:gd name="connsiteY6" fmla="*/ 171642 h 189168"/>
                <a:gd name="connsiteX7" fmla="*/ 29021 w 169981"/>
                <a:gd name="connsiteY7" fmla="*/ 28863 h 189168"/>
                <a:gd name="connsiteX8" fmla="*/ 152846 w 169981"/>
                <a:gd name="connsiteY8" fmla="*/ 61629 h 189168"/>
                <a:gd name="connsiteX9" fmla="*/ 168562 w 169981"/>
                <a:gd name="connsiteY9" fmla="*/ 57057 h 18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981" h="189168">
                  <a:moveTo>
                    <a:pt x="168562" y="57057"/>
                  </a:moveTo>
                  <a:cubicBezTo>
                    <a:pt x="171610" y="51437"/>
                    <a:pt x="169610" y="44388"/>
                    <a:pt x="163895" y="41340"/>
                  </a:cubicBezTo>
                  <a:cubicBezTo>
                    <a:pt x="85504" y="-1522"/>
                    <a:pt x="35974" y="-10952"/>
                    <a:pt x="12543" y="12575"/>
                  </a:cubicBezTo>
                  <a:cubicBezTo>
                    <a:pt x="-12794" y="37911"/>
                    <a:pt x="160" y="93823"/>
                    <a:pt x="52262" y="183358"/>
                  </a:cubicBezTo>
                  <a:cubicBezTo>
                    <a:pt x="54453" y="187073"/>
                    <a:pt x="58263" y="189168"/>
                    <a:pt x="62359" y="189168"/>
                  </a:cubicBezTo>
                  <a:cubicBezTo>
                    <a:pt x="64359" y="189168"/>
                    <a:pt x="66359" y="188692"/>
                    <a:pt x="68169" y="187549"/>
                  </a:cubicBezTo>
                  <a:cubicBezTo>
                    <a:pt x="73693" y="184311"/>
                    <a:pt x="75598" y="177262"/>
                    <a:pt x="72360" y="171642"/>
                  </a:cubicBezTo>
                  <a:cubicBezTo>
                    <a:pt x="8923" y="62486"/>
                    <a:pt x="23116" y="34768"/>
                    <a:pt x="29021" y="28863"/>
                  </a:cubicBezTo>
                  <a:cubicBezTo>
                    <a:pt x="34355" y="23529"/>
                    <a:pt x="58930" y="10194"/>
                    <a:pt x="152846" y="61629"/>
                  </a:cubicBezTo>
                  <a:cubicBezTo>
                    <a:pt x="158466" y="64772"/>
                    <a:pt x="165419" y="62676"/>
                    <a:pt x="168562" y="570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7971491-7FC7-408D-838C-9D139063E8C3}"/>
                </a:ext>
              </a:extLst>
            </p:cNvPr>
            <p:cNvSpPr/>
            <p:nvPr/>
          </p:nvSpPr>
          <p:spPr>
            <a:xfrm>
              <a:off x="6085903" y="3279266"/>
              <a:ext cx="80486" cy="80486"/>
            </a:xfrm>
            <a:custGeom>
              <a:avLst/>
              <a:gdLst>
                <a:gd name="connsiteX0" fmla="*/ 19812 w 80486"/>
                <a:gd name="connsiteY0" fmla="*/ 3429 h 80486"/>
                <a:gd name="connsiteX1" fmla="*/ 3429 w 80486"/>
                <a:gd name="connsiteY1" fmla="*/ 3429 h 80486"/>
                <a:gd name="connsiteX2" fmla="*/ 3429 w 80486"/>
                <a:gd name="connsiteY2" fmla="*/ 19812 h 80486"/>
                <a:gd name="connsiteX3" fmla="*/ 60674 w 80486"/>
                <a:gd name="connsiteY3" fmla="*/ 77057 h 80486"/>
                <a:gd name="connsiteX4" fmla="*/ 68866 w 80486"/>
                <a:gd name="connsiteY4" fmla="*/ 80486 h 80486"/>
                <a:gd name="connsiteX5" fmla="*/ 77057 w 80486"/>
                <a:gd name="connsiteY5" fmla="*/ 77057 h 80486"/>
                <a:gd name="connsiteX6" fmla="*/ 77057 w 80486"/>
                <a:gd name="connsiteY6" fmla="*/ 60674 h 80486"/>
                <a:gd name="connsiteX7" fmla="*/ 19812 w 80486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86" h="80486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60674" y="77057"/>
                  </a:lnTo>
                  <a:cubicBezTo>
                    <a:pt x="62960" y="79343"/>
                    <a:pt x="65913" y="80486"/>
                    <a:pt x="68866" y="80486"/>
                  </a:cubicBezTo>
                  <a:cubicBezTo>
                    <a:pt x="71819" y="80486"/>
                    <a:pt x="74771" y="79343"/>
                    <a:pt x="77057" y="77057"/>
                  </a:cubicBezTo>
                  <a:cubicBezTo>
                    <a:pt x="81629" y="72485"/>
                    <a:pt x="81629" y="65151"/>
                    <a:pt x="77057" y="60674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DA60EF0-DA25-482D-8EB5-70D16404DA18}"/>
                </a:ext>
              </a:extLst>
            </p:cNvPr>
            <p:cNvSpPr/>
            <p:nvPr/>
          </p:nvSpPr>
          <p:spPr>
            <a:xfrm>
              <a:off x="6386357" y="3459098"/>
              <a:ext cx="80450" cy="80486"/>
            </a:xfrm>
            <a:custGeom>
              <a:avLst/>
              <a:gdLst>
                <a:gd name="connsiteX0" fmla="*/ 19776 w 80450"/>
                <a:gd name="connsiteY0" fmla="*/ 3429 h 80486"/>
                <a:gd name="connsiteX1" fmla="*/ 3393 w 80450"/>
                <a:gd name="connsiteY1" fmla="*/ 3429 h 80486"/>
                <a:gd name="connsiteX2" fmla="*/ 3393 w 80450"/>
                <a:gd name="connsiteY2" fmla="*/ 19812 h 80486"/>
                <a:gd name="connsiteX3" fmla="*/ 60639 w 80450"/>
                <a:gd name="connsiteY3" fmla="*/ 77057 h 80486"/>
                <a:gd name="connsiteX4" fmla="*/ 68830 w 80450"/>
                <a:gd name="connsiteY4" fmla="*/ 80486 h 80486"/>
                <a:gd name="connsiteX5" fmla="*/ 77022 w 80450"/>
                <a:gd name="connsiteY5" fmla="*/ 77057 h 80486"/>
                <a:gd name="connsiteX6" fmla="*/ 77022 w 80450"/>
                <a:gd name="connsiteY6" fmla="*/ 60674 h 80486"/>
                <a:gd name="connsiteX7" fmla="*/ 19776 w 80450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50" h="80486">
                  <a:moveTo>
                    <a:pt x="19776" y="3429"/>
                  </a:moveTo>
                  <a:cubicBezTo>
                    <a:pt x="15204" y="-1143"/>
                    <a:pt x="7870" y="-1143"/>
                    <a:pt x="3393" y="3429"/>
                  </a:cubicBezTo>
                  <a:cubicBezTo>
                    <a:pt x="-1083" y="8001"/>
                    <a:pt x="-1179" y="15335"/>
                    <a:pt x="3393" y="19812"/>
                  </a:cubicBezTo>
                  <a:lnTo>
                    <a:pt x="60639" y="77057"/>
                  </a:lnTo>
                  <a:cubicBezTo>
                    <a:pt x="62925" y="79343"/>
                    <a:pt x="65877" y="80486"/>
                    <a:pt x="68830" y="80486"/>
                  </a:cubicBezTo>
                  <a:cubicBezTo>
                    <a:pt x="71783" y="80486"/>
                    <a:pt x="74736" y="79343"/>
                    <a:pt x="77022" y="77057"/>
                  </a:cubicBezTo>
                  <a:cubicBezTo>
                    <a:pt x="81594" y="72485"/>
                    <a:pt x="81594" y="65151"/>
                    <a:pt x="77022" y="60674"/>
                  </a:cubicBezTo>
                  <a:lnTo>
                    <a:pt x="19776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98412BC-794A-449C-81CD-098F19465E24}"/>
                </a:ext>
              </a:extLst>
            </p:cNvPr>
            <p:cNvSpPr/>
            <p:nvPr/>
          </p:nvSpPr>
          <p:spPr>
            <a:xfrm>
              <a:off x="6327647" y="3400424"/>
              <a:ext cx="48863" cy="48863"/>
            </a:xfrm>
            <a:custGeom>
              <a:avLst/>
              <a:gdLst>
                <a:gd name="connsiteX0" fmla="*/ 19812 w 48863"/>
                <a:gd name="connsiteY0" fmla="*/ 3429 h 48863"/>
                <a:gd name="connsiteX1" fmla="*/ 3429 w 48863"/>
                <a:gd name="connsiteY1" fmla="*/ 3429 h 48863"/>
                <a:gd name="connsiteX2" fmla="*/ 3429 w 48863"/>
                <a:gd name="connsiteY2" fmla="*/ 19812 h 48863"/>
                <a:gd name="connsiteX3" fmla="*/ 29051 w 48863"/>
                <a:gd name="connsiteY3" fmla="*/ 45434 h 48863"/>
                <a:gd name="connsiteX4" fmla="*/ 37243 w 48863"/>
                <a:gd name="connsiteY4" fmla="*/ 48863 h 48863"/>
                <a:gd name="connsiteX5" fmla="*/ 45434 w 48863"/>
                <a:gd name="connsiteY5" fmla="*/ 45434 h 48863"/>
                <a:gd name="connsiteX6" fmla="*/ 45434 w 48863"/>
                <a:gd name="connsiteY6" fmla="*/ 29051 h 48863"/>
                <a:gd name="connsiteX7" fmla="*/ 19812 w 48863"/>
                <a:gd name="connsiteY7" fmla="*/ 3429 h 4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63" h="48863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29051" y="45434"/>
                  </a:lnTo>
                  <a:cubicBezTo>
                    <a:pt x="31337" y="47720"/>
                    <a:pt x="34290" y="48863"/>
                    <a:pt x="37243" y="48863"/>
                  </a:cubicBezTo>
                  <a:cubicBezTo>
                    <a:pt x="40196" y="48863"/>
                    <a:pt x="43148" y="47720"/>
                    <a:pt x="45434" y="45434"/>
                  </a:cubicBezTo>
                  <a:cubicBezTo>
                    <a:pt x="50006" y="40862"/>
                    <a:pt x="50006" y="33528"/>
                    <a:pt x="45434" y="29051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C89757-FAEA-4063-B837-5DE8D4B229CE}"/>
                </a:ext>
              </a:extLst>
            </p:cNvPr>
            <p:cNvSpPr/>
            <p:nvPr/>
          </p:nvSpPr>
          <p:spPr>
            <a:xfrm>
              <a:off x="5921597" y="3114960"/>
              <a:ext cx="140779" cy="140779"/>
            </a:xfrm>
            <a:custGeom>
              <a:avLst/>
              <a:gdLst>
                <a:gd name="connsiteX0" fmla="*/ 19812 w 140779"/>
                <a:gd name="connsiteY0" fmla="*/ 3429 h 140779"/>
                <a:gd name="connsiteX1" fmla="*/ 3429 w 140779"/>
                <a:gd name="connsiteY1" fmla="*/ 3429 h 140779"/>
                <a:gd name="connsiteX2" fmla="*/ 3429 w 140779"/>
                <a:gd name="connsiteY2" fmla="*/ 19812 h 140779"/>
                <a:gd name="connsiteX3" fmla="*/ 120968 w 140779"/>
                <a:gd name="connsiteY3" fmla="*/ 137351 h 140779"/>
                <a:gd name="connsiteX4" fmla="*/ 129159 w 140779"/>
                <a:gd name="connsiteY4" fmla="*/ 140780 h 140779"/>
                <a:gd name="connsiteX5" fmla="*/ 137351 w 140779"/>
                <a:gd name="connsiteY5" fmla="*/ 137351 h 140779"/>
                <a:gd name="connsiteX6" fmla="*/ 137351 w 140779"/>
                <a:gd name="connsiteY6" fmla="*/ 120968 h 140779"/>
                <a:gd name="connsiteX7" fmla="*/ 19812 w 140779"/>
                <a:gd name="connsiteY7" fmla="*/ 3429 h 14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779" h="140779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120968" y="137351"/>
                  </a:lnTo>
                  <a:cubicBezTo>
                    <a:pt x="123253" y="139636"/>
                    <a:pt x="126206" y="140780"/>
                    <a:pt x="129159" y="140780"/>
                  </a:cubicBezTo>
                  <a:cubicBezTo>
                    <a:pt x="132112" y="140780"/>
                    <a:pt x="135065" y="139636"/>
                    <a:pt x="137351" y="137351"/>
                  </a:cubicBezTo>
                  <a:cubicBezTo>
                    <a:pt x="141922" y="132779"/>
                    <a:pt x="141922" y="125444"/>
                    <a:pt x="137351" y="120968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CB0161C-6C78-47BC-A525-DE869E979474}"/>
              </a:ext>
            </a:extLst>
          </p:cNvPr>
          <p:cNvSpPr txBox="1"/>
          <p:nvPr/>
        </p:nvSpPr>
        <p:spPr>
          <a:xfrm>
            <a:off x="2884136" y="4096468"/>
            <a:ext cx="7645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Discovering planets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A13495C-5649-4C52-9F4F-C3515585133B}"/>
              </a:ext>
            </a:extLst>
          </p:cNvPr>
          <p:cNvSpPr/>
          <p:nvPr/>
        </p:nvSpPr>
        <p:spPr>
          <a:xfrm>
            <a:off x="2269257" y="5042370"/>
            <a:ext cx="903805" cy="26991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Graphic 121">
            <a:extLst>
              <a:ext uri="{FF2B5EF4-FFF2-40B4-BE49-F238E27FC236}">
                <a16:creationId xmlns:a16="http://schemas.microsoft.com/office/drawing/2014/main" id="{23FAAC5C-A555-45CD-803E-E225D98CEF89}"/>
              </a:ext>
            </a:extLst>
          </p:cNvPr>
          <p:cNvSpPr/>
          <p:nvPr/>
        </p:nvSpPr>
        <p:spPr>
          <a:xfrm rot="8100000">
            <a:off x="2992327" y="5142549"/>
            <a:ext cx="69558" cy="69558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8CE788-763F-47A9-9F46-A6A1BEF33E86}"/>
              </a:ext>
            </a:extLst>
          </p:cNvPr>
          <p:cNvSpPr txBox="1"/>
          <p:nvPr/>
        </p:nvSpPr>
        <p:spPr>
          <a:xfrm>
            <a:off x="2311708" y="5079381"/>
            <a:ext cx="76458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tx2"/>
                </a:solidFill>
              </a:rPr>
              <a:t>More detail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E2E9E2-8672-4741-9013-276EE74670EC}"/>
              </a:ext>
            </a:extLst>
          </p:cNvPr>
          <p:cNvSpPr txBox="1"/>
          <p:nvPr/>
        </p:nvSpPr>
        <p:spPr>
          <a:xfrm>
            <a:off x="6704363" y="4117251"/>
            <a:ext cx="2296842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690146-8B7B-4238-9345-57A61FC864E6}"/>
              </a:ext>
            </a:extLst>
          </p:cNvPr>
          <p:cNvSpPr txBox="1"/>
          <p:nvPr/>
        </p:nvSpPr>
        <p:spPr>
          <a:xfrm>
            <a:off x="6704363" y="3861362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61AC69-BA5D-4736-B84D-6A5F1FD9220B}"/>
              </a:ext>
            </a:extLst>
          </p:cNvPr>
          <p:cNvSpPr txBox="1"/>
          <p:nvPr/>
        </p:nvSpPr>
        <p:spPr>
          <a:xfrm>
            <a:off x="874736" y="6098907"/>
            <a:ext cx="10212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Planet exploration schedule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Graphic 121">
            <a:extLst>
              <a:ext uri="{FF2B5EF4-FFF2-40B4-BE49-F238E27FC236}">
                <a16:creationId xmlns:a16="http://schemas.microsoft.com/office/drawing/2014/main" id="{1E4A4FA4-BBAE-4E18-BF99-28E50E22CC20}"/>
              </a:ext>
            </a:extLst>
          </p:cNvPr>
          <p:cNvSpPr/>
          <p:nvPr/>
        </p:nvSpPr>
        <p:spPr>
          <a:xfrm rot="8100000">
            <a:off x="1623051" y="5859826"/>
            <a:ext cx="69558" cy="69558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AC667D1-908C-4844-B814-9B47B4E2C26E}"/>
              </a:ext>
            </a:extLst>
          </p:cNvPr>
          <p:cNvSpPr txBox="1"/>
          <p:nvPr/>
        </p:nvSpPr>
        <p:spPr>
          <a:xfrm>
            <a:off x="3257036" y="1174380"/>
            <a:ext cx="28710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pic>
        <p:nvPicPr>
          <p:cNvPr id="50" name="PpHolder25">
            <a:extLst>
              <a:ext uri="{FF2B5EF4-FFF2-40B4-BE49-F238E27FC236}">
                <a16:creationId xmlns:a16="http://schemas.microsoft.com/office/drawing/2014/main" id="{09283A52-DEDA-4D13-B1C1-A7807CE5BDA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78" r="4504" b="58056"/>
          <a:stretch>
            <a:fillRect/>
          </a:stretch>
        </p:blipFill>
        <p:spPr>
          <a:xfrm>
            <a:off x="6435356" y="3"/>
            <a:ext cx="2296842" cy="2876505"/>
          </a:xfrm>
          <a:custGeom>
            <a:avLst/>
            <a:gdLst>
              <a:gd name="connsiteX0" fmla="*/ 0 w 2296842"/>
              <a:gd name="connsiteY0" fmla="*/ 0 h 2876505"/>
              <a:gd name="connsiteX1" fmla="*/ 2296842 w 2296842"/>
              <a:gd name="connsiteY1" fmla="*/ 0 h 2876505"/>
              <a:gd name="connsiteX2" fmla="*/ 2296842 w 2296842"/>
              <a:gd name="connsiteY2" fmla="*/ 2876505 h 2876505"/>
              <a:gd name="connsiteX3" fmla="*/ 0 w 2296842"/>
              <a:gd name="connsiteY3" fmla="*/ 2876505 h 2876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842" h="2876505">
                <a:moveTo>
                  <a:pt x="0" y="0"/>
                </a:moveTo>
                <a:lnTo>
                  <a:pt x="2296842" y="0"/>
                </a:lnTo>
                <a:lnTo>
                  <a:pt x="2296842" y="2876505"/>
                </a:lnTo>
                <a:lnTo>
                  <a:pt x="0" y="2876505"/>
                </a:lnTo>
                <a:close/>
              </a:path>
            </a:pathLst>
          </a:custGeom>
        </p:spPr>
      </p:pic>
      <p:sp>
        <p:nvSpPr>
          <p:cNvPr id="86" name="Rectangle 85">
            <a:extLst>
              <a:ext uri="{FF2B5EF4-FFF2-40B4-BE49-F238E27FC236}">
                <a16:creationId xmlns:a16="http://schemas.microsoft.com/office/drawing/2014/main" id="{FE37A262-2B4B-492B-9606-7C486A7CF704}"/>
              </a:ext>
            </a:extLst>
          </p:cNvPr>
          <p:cNvSpPr/>
          <p:nvPr/>
        </p:nvSpPr>
        <p:spPr>
          <a:xfrm>
            <a:off x="8449746" y="2307201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4BEAA5F-2D84-4475-A13B-693C3B92881C}"/>
              </a:ext>
            </a:extLst>
          </p:cNvPr>
          <p:cNvSpPr/>
          <p:nvPr/>
        </p:nvSpPr>
        <p:spPr>
          <a:xfrm>
            <a:off x="7929976" y="2585703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26871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6" grpId="0" build="p"/>
      <p:bldP spid="5" grpId="0" animBg="1"/>
      <p:bldP spid="7" grpId="0"/>
      <p:bldP spid="9" grpId="0" animBg="1"/>
      <p:bldP spid="11" grpId="0"/>
      <p:bldP spid="13" grpId="0" animBg="1"/>
      <p:bldP spid="15" grpId="0"/>
      <p:bldP spid="17" grpId="0" animBg="1"/>
      <p:bldP spid="19" grpId="0"/>
      <p:bldP spid="22" grpId="0" animBg="1"/>
      <p:bldP spid="23" grpId="0" animBg="1"/>
      <p:bldP spid="36" grpId="0"/>
      <p:bldP spid="39" grpId="0" animBg="1"/>
      <p:bldP spid="38" grpId="0" animBg="1"/>
      <p:bldP spid="40" grpId="0"/>
      <p:bldP spid="46" grpId="0"/>
      <p:bldP spid="48" grpId="0"/>
      <p:bldP spid="65" grpId="0"/>
      <p:bldP spid="67" grpId="0" animBg="1"/>
      <p:bldP spid="74" grpId="0"/>
      <p:bldP spid="86" grpId="0" animBg="1"/>
      <p:bldP spid="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1CCDD2A-988B-4DE7-BDBF-5843317A82D5}"/>
              </a:ext>
            </a:extLst>
          </p:cNvPr>
          <p:cNvCxnSpPr>
            <a:cxnSpLocks/>
          </p:cNvCxnSpPr>
          <p:nvPr/>
        </p:nvCxnSpPr>
        <p:spPr>
          <a:xfrm>
            <a:off x="1343897" y="4437278"/>
            <a:ext cx="0" cy="242072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pHolder2">
            <a:extLst>
              <a:ext uri="{FF2B5EF4-FFF2-40B4-BE49-F238E27FC236}">
                <a16:creationId xmlns:a16="http://schemas.microsoft.com/office/drawing/2014/main" id="{CEE51351-84BB-42C7-98A8-1382FCF462A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3" t="22018" r="30595" b="46955"/>
          <a:stretch>
            <a:fillRect/>
          </a:stretch>
        </p:blipFill>
        <p:spPr>
          <a:xfrm>
            <a:off x="1083841" y="1510018"/>
            <a:ext cx="5262535" cy="2127843"/>
          </a:xfrm>
          <a:custGeom>
            <a:avLst/>
            <a:gdLst>
              <a:gd name="connsiteX0" fmla="*/ 0 w 5262535"/>
              <a:gd name="connsiteY0" fmla="*/ 0 h 2127843"/>
              <a:gd name="connsiteX1" fmla="*/ 5262535 w 5262535"/>
              <a:gd name="connsiteY1" fmla="*/ 0 h 2127843"/>
              <a:gd name="connsiteX2" fmla="*/ 5262535 w 5262535"/>
              <a:gd name="connsiteY2" fmla="*/ 2127843 h 2127843"/>
              <a:gd name="connsiteX3" fmla="*/ 0 w 5262535"/>
              <a:gd name="connsiteY3" fmla="*/ 2127843 h 2127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2535" h="2127843">
                <a:moveTo>
                  <a:pt x="0" y="0"/>
                </a:moveTo>
                <a:lnTo>
                  <a:pt x="5262535" y="0"/>
                </a:lnTo>
                <a:lnTo>
                  <a:pt x="5262535" y="2127843"/>
                </a:lnTo>
                <a:lnTo>
                  <a:pt x="0" y="2127843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B67DC11-195F-44C0-98AF-84EE2CCD73AB}"/>
              </a:ext>
            </a:extLst>
          </p:cNvPr>
          <p:cNvSpPr/>
          <p:nvPr/>
        </p:nvSpPr>
        <p:spPr>
          <a:xfrm>
            <a:off x="6346373" y="3637858"/>
            <a:ext cx="1966237" cy="19662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C2D9959-7D34-4F65-ACED-F944A555CD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</a:t>
            </a:r>
            <a:r>
              <a:rPr lang="en-US" dirty="0">
                <a:solidFill>
                  <a:schemeClr val="accent1"/>
                </a:solidFill>
              </a:rPr>
              <a:t>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8CF0C5-D77A-49D1-8448-EC144A9B6E56}"/>
              </a:ext>
            </a:extLst>
          </p:cNvPr>
          <p:cNvSpPr txBox="1"/>
          <p:nvPr/>
        </p:nvSpPr>
        <p:spPr>
          <a:xfrm>
            <a:off x="6629767" y="2102333"/>
            <a:ext cx="1430395" cy="2967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600" b="1" dirty="0">
                <a:solidFill>
                  <a:schemeClr val="accent1"/>
                </a:solidFill>
                <a:latin typeface="+mj-lt"/>
              </a:rPr>
              <a:t>20</a:t>
            </a:r>
            <a:r>
              <a:rPr lang="en-US" sz="6600" b="1" dirty="0">
                <a:solidFill>
                  <a:schemeClr val="bg2"/>
                </a:solidFill>
                <a:latin typeface="+mj-lt"/>
              </a:rPr>
              <a:t>19</a:t>
            </a:r>
            <a:endParaRPr lang="en-ID" sz="6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712867-D3ED-4392-8952-0EB2248D7D12}"/>
              </a:ext>
            </a:extLst>
          </p:cNvPr>
          <p:cNvSpPr txBox="1"/>
          <p:nvPr/>
        </p:nvSpPr>
        <p:spPr>
          <a:xfrm>
            <a:off x="1963731" y="4515747"/>
            <a:ext cx="364560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0BAC74-EED5-4C69-B985-0F2D07A2B1AB}"/>
              </a:ext>
            </a:extLst>
          </p:cNvPr>
          <p:cNvSpPr txBox="1"/>
          <p:nvPr/>
        </p:nvSpPr>
        <p:spPr>
          <a:xfrm>
            <a:off x="1963731" y="4259857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First history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E9A510-7F54-414B-A415-E96BF999AD4B}"/>
              </a:ext>
            </a:extLst>
          </p:cNvPr>
          <p:cNvGrpSpPr/>
          <p:nvPr/>
        </p:nvGrpSpPr>
        <p:grpSpPr>
          <a:xfrm>
            <a:off x="1226697" y="4259857"/>
            <a:ext cx="234399" cy="234397"/>
            <a:chOff x="1678638" y="4130961"/>
            <a:chExt cx="369336" cy="36933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1D05F05-E340-40A8-8E0C-AA285B19195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DA84677-4484-4EA9-ADDB-A81590A64ACA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AF48E-EAF7-487F-B2C8-DF1C82ED6A76}"/>
              </a:ext>
            </a:extLst>
          </p:cNvPr>
          <p:cNvSpPr/>
          <p:nvPr/>
        </p:nvSpPr>
        <p:spPr>
          <a:xfrm>
            <a:off x="5714162" y="3005646"/>
            <a:ext cx="632211" cy="632211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8F3462-6640-4AD9-A07C-CF127CBCCA46}"/>
              </a:ext>
            </a:extLst>
          </p:cNvPr>
          <p:cNvSpPr txBox="1"/>
          <p:nvPr/>
        </p:nvSpPr>
        <p:spPr>
          <a:xfrm>
            <a:off x="1963732" y="5406864"/>
            <a:ext cx="159122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75772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12" grpId="0"/>
      <p:bldP spid="13" grpId="0"/>
      <p:bldP spid="14" grpId="0"/>
      <p:bldP spid="16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8DE5CA-1EDE-4079-9CB6-232673695F41}"/>
              </a:ext>
            </a:extLst>
          </p:cNvPr>
          <p:cNvSpPr/>
          <p:nvPr/>
        </p:nvSpPr>
        <p:spPr>
          <a:xfrm>
            <a:off x="4572000" y="1394234"/>
            <a:ext cx="3455040" cy="188969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F751A9-07FC-40E7-9634-5EBB18C2D5BA}"/>
              </a:ext>
            </a:extLst>
          </p:cNvPr>
          <p:cNvCxnSpPr>
            <a:cxnSpLocks/>
          </p:cNvCxnSpPr>
          <p:nvPr/>
        </p:nvCxnSpPr>
        <p:spPr>
          <a:xfrm>
            <a:off x="1343897" y="0"/>
            <a:ext cx="0" cy="223547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5737462-1C72-4F58-B070-AC967DE817CE}"/>
              </a:ext>
            </a:extLst>
          </p:cNvPr>
          <p:cNvGrpSpPr/>
          <p:nvPr/>
        </p:nvGrpSpPr>
        <p:grpSpPr>
          <a:xfrm>
            <a:off x="1226697" y="2108632"/>
            <a:ext cx="234399" cy="234397"/>
            <a:chOff x="1678638" y="4130961"/>
            <a:chExt cx="369336" cy="3693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E4279B-DDDF-4D4A-B97F-2E410F398B2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5AF728-28AD-4459-BE61-FD95BC2B6E1B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A2A054F-A1CA-466E-BAA8-C183F49A902A}"/>
              </a:ext>
            </a:extLst>
          </p:cNvPr>
          <p:cNvSpPr/>
          <p:nvPr/>
        </p:nvSpPr>
        <p:spPr>
          <a:xfrm>
            <a:off x="8027040" y="3283925"/>
            <a:ext cx="694594" cy="69459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E9E8-1FB1-4F6F-BABF-4D3537DDE78A}"/>
              </a:ext>
            </a:extLst>
          </p:cNvPr>
          <p:cNvSpPr txBox="1"/>
          <p:nvPr/>
        </p:nvSpPr>
        <p:spPr>
          <a:xfrm>
            <a:off x="2076724" y="1951130"/>
            <a:ext cx="227372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F6245-C8E1-43B4-A79E-43CF6FEA7F31}"/>
              </a:ext>
            </a:extLst>
          </p:cNvPr>
          <p:cNvSpPr txBox="1"/>
          <p:nvPr/>
        </p:nvSpPr>
        <p:spPr>
          <a:xfrm>
            <a:off x="2076724" y="169524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Second history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336E8D-08D5-4901-B3CF-D1659E180D43}"/>
              </a:ext>
            </a:extLst>
          </p:cNvPr>
          <p:cNvSpPr txBox="1"/>
          <p:nvPr/>
        </p:nvSpPr>
        <p:spPr>
          <a:xfrm>
            <a:off x="4665193" y="3978519"/>
            <a:ext cx="30865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41" name="PpHolder8">
            <a:extLst>
              <a:ext uri="{FF2B5EF4-FFF2-40B4-BE49-F238E27FC236}">
                <a16:creationId xmlns:a16="http://schemas.microsoft.com/office/drawing/2014/main" id="{BF3E39D7-6984-4996-8727-50489BEBAAE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8" t="47885" r="50000"/>
          <a:stretch>
            <a:fillRect/>
          </a:stretch>
        </p:blipFill>
        <p:spPr>
          <a:xfrm>
            <a:off x="1855174" y="3283926"/>
            <a:ext cx="2716826" cy="3574074"/>
          </a:xfrm>
          <a:custGeom>
            <a:avLst/>
            <a:gdLst>
              <a:gd name="connsiteX0" fmla="*/ 0 w 2716826"/>
              <a:gd name="connsiteY0" fmla="*/ 0 h 3574074"/>
              <a:gd name="connsiteX1" fmla="*/ 2716826 w 2716826"/>
              <a:gd name="connsiteY1" fmla="*/ 0 h 3574074"/>
              <a:gd name="connsiteX2" fmla="*/ 2716826 w 2716826"/>
              <a:gd name="connsiteY2" fmla="*/ 3574074 h 3574074"/>
              <a:gd name="connsiteX3" fmla="*/ 0 w 2716826"/>
              <a:gd name="connsiteY3" fmla="*/ 3574074 h 3574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6826" h="3574074">
                <a:moveTo>
                  <a:pt x="0" y="0"/>
                </a:moveTo>
                <a:lnTo>
                  <a:pt x="2716826" y="0"/>
                </a:lnTo>
                <a:lnTo>
                  <a:pt x="2716826" y="3574074"/>
                </a:lnTo>
                <a:lnTo>
                  <a:pt x="0" y="3574074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16B83DB-8C6F-48FD-BAD0-EEBC634D9E42}"/>
              </a:ext>
            </a:extLst>
          </p:cNvPr>
          <p:cNvSpPr txBox="1"/>
          <p:nvPr/>
        </p:nvSpPr>
        <p:spPr>
          <a:xfrm>
            <a:off x="4966079" y="1992529"/>
            <a:ext cx="128326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Timeline progress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42C759-4901-4890-A4FC-AAD5990F95D5}"/>
              </a:ext>
            </a:extLst>
          </p:cNvPr>
          <p:cNvSpPr txBox="1"/>
          <p:nvPr/>
        </p:nvSpPr>
        <p:spPr>
          <a:xfrm>
            <a:off x="4966080" y="1736639"/>
            <a:ext cx="145031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2015 - 2020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CE5F82-B1B6-4099-BBCC-C6EC6803C803}"/>
              </a:ext>
            </a:extLst>
          </p:cNvPr>
          <p:cNvSpPr txBox="1"/>
          <p:nvPr/>
        </p:nvSpPr>
        <p:spPr>
          <a:xfrm>
            <a:off x="6302304" y="1723983"/>
            <a:ext cx="14468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EFE4C0-B3BF-4775-920F-AD356EBBE6E4}"/>
              </a:ext>
            </a:extLst>
          </p:cNvPr>
          <p:cNvSpPr txBox="1"/>
          <p:nvPr/>
        </p:nvSpPr>
        <p:spPr>
          <a:xfrm>
            <a:off x="5108291" y="4973782"/>
            <a:ext cx="238802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F86B8CB-4580-4E0B-8A73-9B7CEC011F75}"/>
              </a:ext>
            </a:extLst>
          </p:cNvPr>
          <p:cNvGrpSpPr/>
          <p:nvPr/>
        </p:nvGrpSpPr>
        <p:grpSpPr>
          <a:xfrm>
            <a:off x="8206411" y="3474720"/>
            <a:ext cx="335851" cy="335866"/>
            <a:chOff x="10290537" y="2676464"/>
            <a:chExt cx="1334440" cy="1334500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4101BB1-CCE8-4CD7-BD92-E5D3E735B138}"/>
                </a:ext>
              </a:extLst>
            </p:cNvPr>
            <p:cNvSpPr/>
            <p:nvPr/>
          </p:nvSpPr>
          <p:spPr>
            <a:xfrm>
              <a:off x="10308253" y="3617058"/>
              <a:ext cx="376011" cy="375999"/>
            </a:xfrm>
            <a:custGeom>
              <a:avLst/>
              <a:gdLst>
                <a:gd name="connsiteX0" fmla="*/ 3429 w 376011"/>
                <a:gd name="connsiteY0" fmla="*/ 63865 h 375999"/>
                <a:gd name="connsiteX1" fmla="*/ 0 w 376011"/>
                <a:gd name="connsiteY1" fmla="*/ 72057 h 375999"/>
                <a:gd name="connsiteX2" fmla="*/ 3429 w 376011"/>
                <a:gd name="connsiteY2" fmla="*/ 80248 h 375999"/>
                <a:gd name="connsiteX3" fmla="*/ 295751 w 376011"/>
                <a:gd name="connsiteY3" fmla="*/ 372570 h 375999"/>
                <a:gd name="connsiteX4" fmla="*/ 303943 w 376011"/>
                <a:gd name="connsiteY4" fmla="*/ 375999 h 375999"/>
                <a:gd name="connsiteX5" fmla="*/ 312134 w 376011"/>
                <a:gd name="connsiteY5" fmla="*/ 372570 h 375999"/>
                <a:gd name="connsiteX6" fmla="*/ 312230 w 376011"/>
                <a:gd name="connsiteY6" fmla="*/ 63865 h 375999"/>
                <a:gd name="connsiteX7" fmla="*/ 3429 w 376011"/>
                <a:gd name="connsiteY7" fmla="*/ 63865 h 375999"/>
                <a:gd name="connsiteX8" fmla="*/ 303752 w 376011"/>
                <a:gd name="connsiteY8" fmla="*/ 347710 h 375999"/>
                <a:gd name="connsiteX9" fmla="*/ 28289 w 376011"/>
                <a:gd name="connsiteY9" fmla="*/ 72247 h 375999"/>
                <a:gd name="connsiteX10" fmla="*/ 295751 w 376011"/>
                <a:gd name="connsiteY10" fmla="*/ 80248 h 375999"/>
                <a:gd name="connsiteX11" fmla="*/ 303752 w 376011"/>
                <a:gd name="connsiteY11" fmla="*/ 347710 h 37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011" h="375999">
                  <a:moveTo>
                    <a:pt x="3429" y="63865"/>
                  </a:moveTo>
                  <a:cubicBezTo>
                    <a:pt x="1238" y="66056"/>
                    <a:pt x="0" y="69009"/>
                    <a:pt x="0" y="72057"/>
                  </a:cubicBezTo>
                  <a:cubicBezTo>
                    <a:pt x="0" y="75105"/>
                    <a:pt x="1238" y="78057"/>
                    <a:pt x="3429" y="80248"/>
                  </a:cubicBezTo>
                  <a:lnTo>
                    <a:pt x="295751" y="372570"/>
                  </a:lnTo>
                  <a:cubicBezTo>
                    <a:pt x="298037" y="374856"/>
                    <a:pt x="300990" y="375999"/>
                    <a:pt x="303943" y="375999"/>
                  </a:cubicBezTo>
                  <a:cubicBezTo>
                    <a:pt x="306896" y="375999"/>
                    <a:pt x="309848" y="374856"/>
                    <a:pt x="312134" y="372570"/>
                  </a:cubicBezTo>
                  <a:cubicBezTo>
                    <a:pt x="397288" y="287417"/>
                    <a:pt x="397288" y="148923"/>
                    <a:pt x="312230" y="63865"/>
                  </a:cubicBezTo>
                  <a:cubicBezTo>
                    <a:pt x="227076" y="-21288"/>
                    <a:pt x="88583" y="-21288"/>
                    <a:pt x="3429" y="63865"/>
                  </a:cubicBezTo>
                  <a:close/>
                  <a:moveTo>
                    <a:pt x="303752" y="347710"/>
                  </a:moveTo>
                  <a:lnTo>
                    <a:pt x="28289" y="72247"/>
                  </a:lnTo>
                  <a:cubicBezTo>
                    <a:pt x="104870" y="4239"/>
                    <a:pt x="222409" y="6906"/>
                    <a:pt x="295751" y="80248"/>
                  </a:cubicBezTo>
                  <a:cubicBezTo>
                    <a:pt x="369094" y="153591"/>
                    <a:pt x="371761" y="271129"/>
                    <a:pt x="303752" y="3477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015589-6CEE-4B3E-8BD1-8FE3DDABC767}"/>
                </a:ext>
              </a:extLst>
            </p:cNvPr>
            <p:cNvSpPr/>
            <p:nvPr/>
          </p:nvSpPr>
          <p:spPr>
            <a:xfrm>
              <a:off x="10290537" y="2676464"/>
              <a:ext cx="1334440" cy="1334500"/>
            </a:xfrm>
            <a:custGeom>
              <a:avLst/>
              <a:gdLst>
                <a:gd name="connsiteX0" fmla="*/ 1331024 w 1334440"/>
                <a:gd name="connsiteY0" fmla="*/ 1097613 h 1334500"/>
                <a:gd name="connsiteX1" fmla="*/ 1264253 w 1334440"/>
                <a:gd name="connsiteY1" fmla="*/ 1030843 h 1334500"/>
                <a:gd name="connsiteX2" fmla="*/ 1264253 w 1334440"/>
                <a:gd name="connsiteY2" fmla="*/ 1030843 h 1334500"/>
                <a:gd name="connsiteX3" fmla="*/ 1264253 w 1334440"/>
                <a:gd name="connsiteY3" fmla="*/ 1030843 h 1334500"/>
                <a:gd name="connsiteX4" fmla="*/ 1192149 w 1334440"/>
                <a:gd name="connsiteY4" fmla="*/ 958739 h 1334500"/>
                <a:gd name="connsiteX5" fmla="*/ 1192149 w 1334440"/>
                <a:gd name="connsiteY5" fmla="*/ 958739 h 1334500"/>
                <a:gd name="connsiteX6" fmla="*/ 1192149 w 1334440"/>
                <a:gd name="connsiteY6" fmla="*/ 958739 h 1334500"/>
                <a:gd name="connsiteX7" fmla="*/ 1120045 w 1334440"/>
                <a:gd name="connsiteY7" fmla="*/ 886635 h 1334500"/>
                <a:gd name="connsiteX8" fmla="*/ 1120045 w 1334440"/>
                <a:gd name="connsiteY8" fmla="*/ 886635 h 1334500"/>
                <a:gd name="connsiteX9" fmla="*/ 1120045 w 1334440"/>
                <a:gd name="connsiteY9" fmla="*/ 886635 h 1334500"/>
                <a:gd name="connsiteX10" fmla="*/ 908971 w 1334440"/>
                <a:gd name="connsiteY10" fmla="*/ 675561 h 1334500"/>
                <a:gd name="connsiteX11" fmla="*/ 892588 w 1334440"/>
                <a:gd name="connsiteY11" fmla="*/ 675561 h 1334500"/>
                <a:gd name="connsiteX12" fmla="*/ 822960 w 1334440"/>
                <a:gd name="connsiteY12" fmla="*/ 745188 h 1334500"/>
                <a:gd name="connsiteX13" fmla="*/ 792385 w 1334440"/>
                <a:gd name="connsiteY13" fmla="*/ 714613 h 1334500"/>
                <a:gd name="connsiteX14" fmla="*/ 949357 w 1334440"/>
                <a:gd name="connsiteY14" fmla="*/ 557641 h 1334500"/>
                <a:gd name="connsiteX15" fmla="*/ 961263 w 1334440"/>
                <a:gd name="connsiteY15" fmla="*/ 569547 h 1334500"/>
                <a:gd name="connsiteX16" fmla="*/ 969455 w 1334440"/>
                <a:gd name="connsiteY16" fmla="*/ 572976 h 1334500"/>
                <a:gd name="connsiteX17" fmla="*/ 977646 w 1334440"/>
                <a:gd name="connsiteY17" fmla="*/ 569547 h 1334500"/>
                <a:gd name="connsiteX18" fmla="*/ 1116140 w 1334440"/>
                <a:gd name="connsiteY18" fmla="*/ 431054 h 1334500"/>
                <a:gd name="connsiteX19" fmla="*/ 1116140 w 1334440"/>
                <a:gd name="connsiteY19" fmla="*/ 414671 h 1334500"/>
                <a:gd name="connsiteX20" fmla="*/ 919639 w 1334440"/>
                <a:gd name="connsiteY20" fmla="*/ 218170 h 1334500"/>
                <a:gd name="connsiteX21" fmla="*/ 903256 w 1334440"/>
                <a:gd name="connsiteY21" fmla="*/ 218170 h 1334500"/>
                <a:gd name="connsiteX22" fmla="*/ 764762 w 1334440"/>
                <a:gd name="connsiteY22" fmla="*/ 356664 h 1334500"/>
                <a:gd name="connsiteX23" fmla="*/ 764762 w 1334440"/>
                <a:gd name="connsiteY23" fmla="*/ 373047 h 1334500"/>
                <a:gd name="connsiteX24" fmla="*/ 776669 w 1334440"/>
                <a:gd name="connsiteY24" fmla="*/ 384953 h 1334500"/>
                <a:gd name="connsiteX25" fmla="*/ 619697 w 1334440"/>
                <a:gd name="connsiteY25" fmla="*/ 541925 h 1334500"/>
                <a:gd name="connsiteX26" fmla="*/ 589121 w 1334440"/>
                <a:gd name="connsiteY26" fmla="*/ 511350 h 1334500"/>
                <a:gd name="connsiteX27" fmla="*/ 658749 w 1334440"/>
                <a:gd name="connsiteY27" fmla="*/ 441722 h 1334500"/>
                <a:gd name="connsiteX28" fmla="*/ 658749 w 1334440"/>
                <a:gd name="connsiteY28" fmla="*/ 425339 h 1334500"/>
                <a:gd name="connsiteX29" fmla="*/ 591979 w 1334440"/>
                <a:gd name="connsiteY29" fmla="*/ 358569 h 1334500"/>
                <a:gd name="connsiteX30" fmla="*/ 591979 w 1334440"/>
                <a:gd name="connsiteY30" fmla="*/ 358569 h 1334500"/>
                <a:gd name="connsiteX31" fmla="*/ 591979 w 1334440"/>
                <a:gd name="connsiteY31" fmla="*/ 358569 h 1334500"/>
                <a:gd name="connsiteX32" fmla="*/ 236696 w 1334440"/>
                <a:gd name="connsiteY32" fmla="*/ 3286 h 1334500"/>
                <a:gd name="connsiteX33" fmla="*/ 220313 w 1334440"/>
                <a:gd name="connsiteY33" fmla="*/ 3286 h 1334500"/>
                <a:gd name="connsiteX34" fmla="*/ 3429 w 1334440"/>
                <a:gd name="connsiteY34" fmla="*/ 220266 h 1334500"/>
                <a:gd name="connsiteX35" fmla="*/ 3429 w 1334440"/>
                <a:gd name="connsiteY35" fmla="*/ 236649 h 1334500"/>
                <a:gd name="connsiteX36" fmla="*/ 70199 w 1334440"/>
                <a:gd name="connsiteY36" fmla="*/ 303419 h 1334500"/>
                <a:gd name="connsiteX37" fmla="*/ 70199 w 1334440"/>
                <a:gd name="connsiteY37" fmla="*/ 303419 h 1334500"/>
                <a:gd name="connsiteX38" fmla="*/ 70199 w 1334440"/>
                <a:gd name="connsiteY38" fmla="*/ 303419 h 1334500"/>
                <a:gd name="connsiteX39" fmla="*/ 142304 w 1334440"/>
                <a:gd name="connsiteY39" fmla="*/ 375523 h 1334500"/>
                <a:gd name="connsiteX40" fmla="*/ 142304 w 1334440"/>
                <a:gd name="connsiteY40" fmla="*/ 375523 h 1334500"/>
                <a:gd name="connsiteX41" fmla="*/ 142304 w 1334440"/>
                <a:gd name="connsiteY41" fmla="*/ 375523 h 1334500"/>
                <a:gd name="connsiteX42" fmla="*/ 358616 w 1334440"/>
                <a:gd name="connsiteY42" fmla="*/ 591836 h 1334500"/>
                <a:gd name="connsiteX43" fmla="*/ 358616 w 1334440"/>
                <a:gd name="connsiteY43" fmla="*/ 591836 h 1334500"/>
                <a:gd name="connsiteX44" fmla="*/ 358616 w 1334440"/>
                <a:gd name="connsiteY44" fmla="*/ 591836 h 1334500"/>
                <a:gd name="connsiteX45" fmla="*/ 425387 w 1334440"/>
                <a:gd name="connsiteY45" fmla="*/ 658606 h 1334500"/>
                <a:gd name="connsiteX46" fmla="*/ 433578 w 1334440"/>
                <a:gd name="connsiteY46" fmla="*/ 662035 h 1334500"/>
                <a:gd name="connsiteX47" fmla="*/ 441770 w 1334440"/>
                <a:gd name="connsiteY47" fmla="*/ 658606 h 1334500"/>
                <a:gd name="connsiteX48" fmla="*/ 511397 w 1334440"/>
                <a:gd name="connsiteY48" fmla="*/ 588978 h 1334500"/>
                <a:gd name="connsiteX49" fmla="*/ 541973 w 1334440"/>
                <a:gd name="connsiteY49" fmla="*/ 619554 h 1334500"/>
                <a:gd name="connsiteX50" fmla="*/ 315468 w 1334440"/>
                <a:gd name="connsiteY50" fmla="*/ 846153 h 1334500"/>
                <a:gd name="connsiteX51" fmla="*/ 303562 w 1334440"/>
                <a:gd name="connsiteY51" fmla="*/ 834247 h 1334500"/>
                <a:gd name="connsiteX52" fmla="*/ 287179 w 1334440"/>
                <a:gd name="connsiteY52" fmla="*/ 834247 h 1334500"/>
                <a:gd name="connsiteX53" fmla="*/ 243459 w 1334440"/>
                <a:gd name="connsiteY53" fmla="*/ 877967 h 1334500"/>
                <a:gd name="connsiteX54" fmla="*/ 243459 w 1334440"/>
                <a:gd name="connsiteY54" fmla="*/ 894350 h 1334500"/>
                <a:gd name="connsiteX55" fmla="*/ 439960 w 1334440"/>
                <a:gd name="connsiteY55" fmla="*/ 1090946 h 1334500"/>
                <a:gd name="connsiteX56" fmla="*/ 448151 w 1334440"/>
                <a:gd name="connsiteY56" fmla="*/ 1094375 h 1334500"/>
                <a:gd name="connsiteX57" fmla="*/ 456343 w 1334440"/>
                <a:gd name="connsiteY57" fmla="*/ 1090946 h 1334500"/>
                <a:gd name="connsiteX58" fmla="*/ 500063 w 1334440"/>
                <a:gd name="connsiteY58" fmla="*/ 1047226 h 1334500"/>
                <a:gd name="connsiteX59" fmla="*/ 500063 w 1334440"/>
                <a:gd name="connsiteY59" fmla="*/ 1030843 h 1334500"/>
                <a:gd name="connsiteX60" fmla="*/ 488156 w 1334440"/>
                <a:gd name="connsiteY60" fmla="*/ 1018937 h 1334500"/>
                <a:gd name="connsiteX61" fmla="*/ 714661 w 1334440"/>
                <a:gd name="connsiteY61" fmla="*/ 792432 h 1334500"/>
                <a:gd name="connsiteX62" fmla="*/ 745236 w 1334440"/>
                <a:gd name="connsiteY62" fmla="*/ 823008 h 1334500"/>
                <a:gd name="connsiteX63" fmla="*/ 675608 w 1334440"/>
                <a:gd name="connsiteY63" fmla="*/ 892635 h 1334500"/>
                <a:gd name="connsiteX64" fmla="*/ 675608 w 1334440"/>
                <a:gd name="connsiteY64" fmla="*/ 909018 h 1334500"/>
                <a:gd name="connsiteX65" fmla="*/ 1097661 w 1334440"/>
                <a:gd name="connsiteY65" fmla="*/ 1331071 h 1334500"/>
                <a:gd name="connsiteX66" fmla="*/ 1105853 w 1334440"/>
                <a:gd name="connsiteY66" fmla="*/ 1334500 h 1334500"/>
                <a:gd name="connsiteX67" fmla="*/ 1114044 w 1334440"/>
                <a:gd name="connsiteY67" fmla="*/ 1331071 h 1334500"/>
                <a:gd name="connsiteX68" fmla="*/ 1330928 w 1334440"/>
                <a:gd name="connsiteY68" fmla="*/ 1114187 h 1334500"/>
                <a:gd name="connsiteX69" fmla="*/ 1331024 w 1334440"/>
                <a:gd name="connsiteY69" fmla="*/ 1097613 h 1334500"/>
                <a:gd name="connsiteX70" fmla="*/ 911447 w 1334440"/>
                <a:gd name="connsiteY70" fmla="*/ 242745 h 1334500"/>
                <a:gd name="connsiteX71" fmla="*/ 1091565 w 1334440"/>
                <a:gd name="connsiteY71" fmla="*/ 422958 h 1334500"/>
                <a:gd name="connsiteX72" fmla="*/ 969550 w 1334440"/>
                <a:gd name="connsiteY72" fmla="*/ 544973 h 1334500"/>
                <a:gd name="connsiteX73" fmla="*/ 789337 w 1334440"/>
                <a:gd name="connsiteY73" fmla="*/ 364855 h 1334500"/>
                <a:gd name="connsiteX74" fmla="*/ 911447 w 1334440"/>
                <a:gd name="connsiteY74" fmla="*/ 242745 h 1334500"/>
                <a:gd name="connsiteX75" fmla="*/ 448151 w 1334440"/>
                <a:gd name="connsiteY75" fmla="*/ 1066276 h 1334500"/>
                <a:gd name="connsiteX76" fmla="*/ 268034 w 1334440"/>
                <a:gd name="connsiteY76" fmla="*/ 886158 h 1334500"/>
                <a:gd name="connsiteX77" fmla="*/ 295370 w 1334440"/>
                <a:gd name="connsiteY77" fmla="*/ 858822 h 1334500"/>
                <a:gd name="connsiteX78" fmla="*/ 475488 w 1334440"/>
                <a:gd name="connsiteY78" fmla="*/ 1038939 h 1334500"/>
                <a:gd name="connsiteX79" fmla="*/ 448151 w 1334440"/>
                <a:gd name="connsiteY79" fmla="*/ 1066276 h 1334500"/>
                <a:gd name="connsiteX80" fmla="*/ 983456 w 1334440"/>
                <a:gd name="connsiteY80" fmla="*/ 1183815 h 1334500"/>
                <a:gd name="connsiteX81" fmla="*/ 1075468 w 1334440"/>
                <a:gd name="connsiteY81" fmla="*/ 1091803 h 1334500"/>
                <a:gd name="connsiteX82" fmla="*/ 1131189 w 1334440"/>
                <a:gd name="connsiteY82" fmla="*/ 1147524 h 1334500"/>
                <a:gd name="connsiteX83" fmla="*/ 1039178 w 1334440"/>
                <a:gd name="connsiteY83" fmla="*/ 1239536 h 1334500"/>
                <a:gd name="connsiteX84" fmla="*/ 983456 w 1334440"/>
                <a:gd name="connsiteY84" fmla="*/ 1183815 h 1334500"/>
                <a:gd name="connsiteX85" fmla="*/ 911257 w 1334440"/>
                <a:gd name="connsiteY85" fmla="*/ 1111710 h 1334500"/>
                <a:gd name="connsiteX86" fmla="*/ 1003268 w 1334440"/>
                <a:gd name="connsiteY86" fmla="*/ 1019699 h 1334500"/>
                <a:gd name="connsiteX87" fmla="*/ 1058990 w 1334440"/>
                <a:gd name="connsiteY87" fmla="*/ 1075420 h 1334500"/>
                <a:gd name="connsiteX88" fmla="*/ 966978 w 1334440"/>
                <a:gd name="connsiteY88" fmla="*/ 1167432 h 1334500"/>
                <a:gd name="connsiteX89" fmla="*/ 911257 w 1334440"/>
                <a:gd name="connsiteY89" fmla="*/ 1111710 h 1334500"/>
                <a:gd name="connsiteX90" fmla="*/ 839153 w 1334440"/>
                <a:gd name="connsiteY90" fmla="*/ 1039606 h 1334500"/>
                <a:gd name="connsiteX91" fmla="*/ 931164 w 1334440"/>
                <a:gd name="connsiteY91" fmla="*/ 947595 h 1334500"/>
                <a:gd name="connsiteX92" fmla="*/ 986885 w 1334440"/>
                <a:gd name="connsiteY92" fmla="*/ 1003316 h 1334500"/>
                <a:gd name="connsiteX93" fmla="*/ 894874 w 1334440"/>
                <a:gd name="connsiteY93" fmla="*/ 1095327 h 1334500"/>
                <a:gd name="connsiteX94" fmla="*/ 839153 w 1334440"/>
                <a:gd name="connsiteY94" fmla="*/ 1039606 h 1334500"/>
                <a:gd name="connsiteX95" fmla="*/ 767048 w 1334440"/>
                <a:gd name="connsiteY95" fmla="*/ 967407 h 1334500"/>
                <a:gd name="connsiteX96" fmla="*/ 859060 w 1334440"/>
                <a:gd name="connsiteY96" fmla="*/ 875395 h 1334500"/>
                <a:gd name="connsiteX97" fmla="*/ 914781 w 1334440"/>
                <a:gd name="connsiteY97" fmla="*/ 931116 h 1334500"/>
                <a:gd name="connsiteX98" fmla="*/ 822770 w 1334440"/>
                <a:gd name="connsiteY98" fmla="*/ 1023128 h 1334500"/>
                <a:gd name="connsiteX99" fmla="*/ 767048 w 1334440"/>
                <a:gd name="connsiteY99" fmla="*/ 967407 h 1334500"/>
                <a:gd name="connsiteX100" fmla="*/ 1023271 w 1334440"/>
                <a:gd name="connsiteY100" fmla="*/ 822627 h 1334500"/>
                <a:gd name="connsiteX101" fmla="*/ 931259 w 1334440"/>
                <a:gd name="connsiteY101" fmla="*/ 914638 h 1334500"/>
                <a:gd name="connsiteX102" fmla="*/ 875538 w 1334440"/>
                <a:gd name="connsiteY102" fmla="*/ 858917 h 1334500"/>
                <a:gd name="connsiteX103" fmla="*/ 967550 w 1334440"/>
                <a:gd name="connsiteY103" fmla="*/ 766905 h 1334500"/>
                <a:gd name="connsiteX104" fmla="*/ 1023271 w 1334440"/>
                <a:gd name="connsiteY104" fmla="*/ 822627 h 1334500"/>
                <a:gd name="connsiteX105" fmla="*/ 1095375 w 1334440"/>
                <a:gd name="connsiteY105" fmla="*/ 894826 h 1334500"/>
                <a:gd name="connsiteX106" fmla="*/ 1003363 w 1334440"/>
                <a:gd name="connsiteY106" fmla="*/ 986838 h 1334500"/>
                <a:gd name="connsiteX107" fmla="*/ 947642 w 1334440"/>
                <a:gd name="connsiteY107" fmla="*/ 931116 h 1334500"/>
                <a:gd name="connsiteX108" fmla="*/ 1039654 w 1334440"/>
                <a:gd name="connsiteY108" fmla="*/ 839105 h 1334500"/>
                <a:gd name="connsiteX109" fmla="*/ 1095375 w 1334440"/>
                <a:gd name="connsiteY109" fmla="*/ 894826 h 1334500"/>
                <a:gd name="connsiteX110" fmla="*/ 1167479 w 1334440"/>
                <a:gd name="connsiteY110" fmla="*/ 966930 h 1334500"/>
                <a:gd name="connsiteX111" fmla="*/ 1075468 w 1334440"/>
                <a:gd name="connsiteY111" fmla="*/ 1058942 h 1334500"/>
                <a:gd name="connsiteX112" fmla="*/ 1019747 w 1334440"/>
                <a:gd name="connsiteY112" fmla="*/ 1003221 h 1334500"/>
                <a:gd name="connsiteX113" fmla="*/ 1111758 w 1334440"/>
                <a:gd name="connsiteY113" fmla="*/ 911209 h 1334500"/>
                <a:gd name="connsiteX114" fmla="*/ 1167479 w 1334440"/>
                <a:gd name="connsiteY114" fmla="*/ 966930 h 1334500"/>
                <a:gd name="connsiteX115" fmla="*/ 1091851 w 1334440"/>
                <a:gd name="connsiteY115" fmla="*/ 1075420 h 1334500"/>
                <a:gd name="connsiteX116" fmla="*/ 1183862 w 1334440"/>
                <a:gd name="connsiteY116" fmla="*/ 983409 h 1334500"/>
                <a:gd name="connsiteX117" fmla="*/ 1239584 w 1334440"/>
                <a:gd name="connsiteY117" fmla="*/ 1039130 h 1334500"/>
                <a:gd name="connsiteX118" fmla="*/ 1147572 w 1334440"/>
                <a:gd name="connsiteY118" fmla="*/ 1131141 h 1334500"/>
                <a:gd name="connsiteX119" fmla="*/ 1091851 w 1334440"/>
                <a:gd name="connsiteY119" fmla="*/ 1075420 h 1334500"/>
                <a:gd name="connsiteX120" fmla="*/ 900779 w 1334440"/>
                <a:gd name="connsiteY120" fmla="*/ 700230 h 1334500"/>
                <a:gd name="connsiteX121" fmla="*/ 951167 w 1334440"/>
                <a:gd name="connsiteY121" fmla="*/ 750618 h 1334500"/>
                <a:gd name="connsiteX122" fmla="*/ 859155 w 1334440"/>
                <a:gd name="connsiteY122" fmla="*/ 842629 h 1334500"/>
                <a:gd name="connsiteX123" fmla="*/ 808863 w 1334440"/>
                <a:gd name="connsiteY123" fmla="*/ 792337 h 1334500"/>
                <a:gd name="connsiteX124" fmla="*/ 831342 w 1334440"/>
                <a:gd name="connsiteY124" fmla="*/ 769858 h 1334500"/>
                <a:gd name="connsiteX125" fmla="*/ 831342 w 1334440"/>
                <a:gd name="connsiteY125" fmla="*/ 769858 h 1334500"/>
                <a:gd name="connsiteX126" fmla="*/ 900779 w 1334440"/>
                <a:gd name="connsiteY126" fmla="*/ 700230 h 1334500"/>
                <a:gd name="connsiteX127" fmla="*/ 564547 w 1334440"/>
                <a:gd name="connsiteY127" fmla="*/ 503158 h 1334500"/>
                <a:gd name="connsiteX128" fmla="*/ 564547 w 1334440"/>
                <a:gd name="connsiteY128" fmla="*/ 503158 h 1334500"/>
                <a:gd name="connsiteX129" fmla="*/ 542068 w 1334440"/>
                <a:gd name="connsiteY129" fmla="*/ 525637 h 1334500"/>
                <a:gd name="connsiteX130" fmla="*/ 491681 w 1334440"/>
                <a:gd name="connsiteY130" fmla="*/ 475250 h 1334500"/>
                <a:gd name="connsiteX131" fmla="*/ 583692 w 1334440"/>
                <a:gd name="connsiteY131" fmla="*/ 383238 h 1334500"/>
                <a:gd name="connsiteX132" fmla="*/ 634079 w 1334440"/>
                <a:gd name="connsiteY132" fmla="*/ 433626 h 1334500"/>
                <a:gd name="connsiteX133" fmla="*/ 564547 w 1334440"/>
                <a:gd name="connsiteY133" fmla="*/ 503158 h 1334500"/>
                <a:gd name="connsiteX134" fmla="*/ 311182 w 1334440"/>
                <a:gd name="connsiteY134" fmla="*/ 511540 h 1334500"/>
                <a:gd name="connsiteX135" fmla="*/ 403193 w 1334440"/>
                <a:gd name="connsiteY135" fmla="*/ 419529 h 1334500"/>
                <a:gd name="connsiteX136" fmla="*/ 458915 w 1334440"/>
                <a:gd name="connsiteY136" fmla="*/ 475250 h 1334500"/>
                <a:gd name="connsiteX137" fmla="*/ 366903 w 1334440"/>
                <a:gd name="connsiteY137" fmla="*/ 567261 h 1334500"/>
                <a:gd name="connsiteX138" fmla="*/ 311182 w 1334440"/>
                <a:gd name="connsiteY138" fmla="*/ 511540 h 1334500"/>
                <a:gd name="connsiteX139" fmla="*/ 239078 w 1334440"/>
                <a:gd name="connsiteY139" fmla="*/ 439436 h 1334500"/>
                <a:gd name="connsiteX140" fmla="*/ 331089 w 1334440"/>
                <a:gd name="connsiteY140" fmla="*/ 347424 h 1334500"/>
                <a:gd name="connsiteX141" fmla="*/ 386810 w 1334440"/>
                <a:gd name="connsiteY141" fmla="*/ 403146 h 1334500"/>
                <a:gd name="connsiteX142" fmla="*/ 294799 w 1334440"/>
                <a:gd name="connsiteY142" fmla="*/ 495157 h 1334500"/>
                <a:gd name="connsiteX143" fmla="*/ 239078 w 1334440"/>
                <a:gd name="connsiteY143" fmla="*/ 439436 h 1334500"/>
                <a:gd name="connsiteX144" fmla="*/ 166878 w 1334440"/>
                <a:gd name="connsiteY144" fmla="*/ 367332 h 1334500"/>
                <a:gd name="connsiteX145" fmla="*/ 258890 w 1334440"/>
                <a:gd name="connsiteY145" fmla="*/ 275320 h 1334500"/>
                <a:gd name="connsiteX146" fmla="*/ 314611 w 1334440"/>
                <a:gd name="connsiteY146" fmla="*/ 331041 h 1334500"/>
                <a:gd name="connsiteX147" fmla="*/ 222599 w 1334440"/>
                <a:gd name="connsiteY147" fmla="*/ 423053 h 1334500"/>
                <a:gd name="connsiteX148" fmla="*/ 166878 w 1334440"/>
                <a:gd name="connsiteY148" fmla="*/ 367332 h 1334500"/>
                <a:gd name="connsiteX149" fmla="*/ 94774 w 1334440"/>
                <a:gd name="connsiteY149" fmla="*/ 295227 h 1334500"/>
                <a:gd name="connsiteX150" fmla="*/ 186785 w 1334440"/>
                <a:gd name="connsiteY150" fmla="*/ 203216 h 1334500"/>
                <a:gd name="connsiteX151" fmla="*/ 242506 w 1334440"/>
                <a:gd name="connsiteY151" fmla="*/ 258937 h 1334500"/>
                <a:gd name="connsiteX152" fmla="*/ 150495 w 1334440"/>
                <a:gd name="connsiteY152" fmla="*/ 350949 h 1334500"/>
                <a:gd name="connsiteX153" fmla="*/ 94774 w 1334440"/>
                <a:gd name="connsiteY153" fmla="*/ 295227 h 1334500"/>
                <a:gd name="connsiteX154" fmla="*/ 350996 w 1334440"/>
                <a:gd name="connsiteY154" fmla="*/ 150447 h 1334500"/>
                <a:gd name="connsiteX155" fmla="*/ 258985 w 1334440"/>
                <a:gd name="connsiteY155" fmla="*/ 242459 h 1334500"/>
                <a:gd name="connsiteX156" fmla="*/ 203264 w 1334440"/>
                <a:gd name="connsiteY156" fmla="*/ 186738 h 1334500"/>
                <a:gd name="connsiteX157" fmla="*/ 295275 w 1334440"/>
                <a:gd name="connsiteY157" fmla="*/ 94726 h 1334500"/>
                <a:gd name="connsiteX158" fmla="*/ 350996 w 1334440"/>
                <a:gd name="connsiteY158" fmla="*/ 150447 h 1334500"/>
                <a:gd name="connsiteX159" fmla="*/ 423100 w 1334440"/>
                <a:gd name="connsiteY159" fmla="*/ 222552 h 1334500"/>
                <a:gd name="connsiteX160" fmla="*/ 331089 w 1334440"/>
                <a:gd name="connsiteY160" fmla="*/ 314563 h 1334500"/>
                <a:gd name="connsiteX161" fmla="*/ 275368 w 1334440"/>
                <a:gd name="connsiteY161" fmla="*/ 258842 h 1334500"/>
                <a:gd name="connsiteX162" fmla="*/ 367379 w 1334440"/>
                <a:gd name="connsiteY162" fmla="*/ 166830 h 1334500"/>
                <a:gd name="connsiteX163" fmla="*/ 423100 w 1334440"/>
                <a:gd name="connsiteY163" fmla="*/ 222552 h 1334500"/>
                <a:gd name="connsiteX164" fmla="*/ 495205 w 1334440"/>
                <a:gd name="connsiteY164" fmla="*/ 294656 h 1334500"/>
                <a:gd name="connsiteX165" fmla="*/ 403193 w 1334440"/>
                <a:gd name="connsiteY165" fmla="*/ 386667 h 1334500"/>
                <a:gd name="connsiteX166" fmla="*/ 347472 w 1334440"/>
                <a:gd name="connsiteY166" fmla="*/ 330946 h 1334500"/>
                <a:gd name="connsiteX167" fmla="*/ 439484 w 1334440"/>
                <a:gd name="connsiteY167" fmla="*/ 238935 h 1334500"/>
                <a:gd name="connsiteX168" fmla="*/ 495205 w 1334440"/>
                <a:gd name="connsiteY168" fmla="*/ 294656 h 1334500"/>
                <a:gd name="connsiteX169" fmla="*/ 419672 w 1334440"/>
                <a:gd name="connsiteY169" fmla="*/ 403146 h 1334500"/>
                <a:gd name="connsiteX170" fmla="*/ 511683 w 1334440"/>
                <a:gd name="connsiteY170" fmla="*/ 311134 h 1334500"/>
                <a:gd name="connsiteX171" fmla="*/ 567404 w 1334440"/>
                <a:gd name="connsiteY171" fmla="*/ 366855 h 1334500"/>
                <a:gd name="connsiteX172" fmla="*/ 475393 w 1334440"/>
                <a:gd name="connsiteY172" fmla="*/ 458867 h 1334500"/>
                <a:gd name="connsiteX173" fmla="*/ 419672 w 1334440"/>
                <a:gd name="connsiteY173" fmla="*/ 403146 h 1334500"/>
                <a:gd name="connsiteX174" fmla="*/ 228505 w 1334440"/>
                <a:gd name="connsiteY174" fmla="*/ 27956 h 1334500"/>
                <a:gd name="connsiteX175" fmla="*/ 278892 w 1334440"/>
                <a:gd name="connsiteY175" fmla="*/ 78343 h 1334500"/>
                <a:gd name="connsiteX176" fmla="*/ 186881 w 1334440"/>
                <a:gd name="connsiteY176" fmla="*/ 170355 h 1334500"/>
                <a:gd name="connsiteX177" fmla="*/ 136493 w 1334440"/>
                <a:gd name="connsiteY177" fmla="*/ 119967 h 1334500"/>
                <a:gd name="connsiteX178" fmla="*/ 228505 w 1334440"/>
                <a:gd name="connsiteY178" fmla="*/ 27956 h 1334500"/>
                <a:gd name="connsiteX179" fmla="*/ 120015 w 1334440"/>
                <a:gd name="connsiteY179" fmla="*/ 136350 h 1334500"/>
                <a:gd name="connsiteX180" fmla="*/ 170402 w 1334440"/>
                <a:gd name="connsiteY180" fmla="*/ 186738 h 1334500"/>
                <a:gd name="connsiteX181" fmla="*/ 78391 w 1334440"/>
                <a:gd name="connsiteY181" fmla="*/ 278749 h 1334500"/>
                <a:gd name="connsiteX182" fmla="*/ 28004 w 1334440"/>
                <a:gd name="connsiteY182" fmla="*/ 228362 h 1334500"/>
                <a:gd name="connsiteX183" fmla="*/ 120015 w 1334440"/>
                <a:gd name="connsiteY183" fmla="*/ 136350 h 1334500"/>
                <a:gd name="connsiteX184" fmla="*/ 433673 w 1334440"/>
                <a:gd name="connsiteY184" fmla="*/ 634032 h 1334500"/>
                <a:gd name="connsiteX185" fmla="*/ 383286 w 1334440"/>
                <a:gd name="connsiteY185" fmla="*/ 583644 h 1334500"/>
                <a:gd name="connsiteX186" fmla="*/ 475298 w 1334440"/>
                <a:gd name="connsiteY186" fmla="*/ 491633 h 1334500"/>
                <a:gd name="connsiteX187" fmla="*/ 525685 w 1334440"/>
                <a:gd name="connsiteY187" fmla="*/ 542020 h 1334500"/>
                <a:gd name="connsiteX188" fmla="*/ 503206 w 1334440"/>
                <a:gd name="connsiteY188" fmla="*/ 564499 h 1334500"/>
                <a:gd name="connsiteX189" fmla="*/ 503206 w 1334440"/>
                <a:gd name="connsiteY189" fmla="*/ 564499 h 1334500"/>
                <a:gd name="connsiteX190" fmla="*/ 433673 w 1334440"/>
                <a:gd name="connsiteY190" fmla="*/ 634032 h 1334500"/>
                <a:gd name="connsiteX191" fmla="*/ 527876 w 1334440"/>
                <a:gd name="connsiteY191" fmla="*/ 572691 h 1334500"/>
                <a:gd name="connsiteX192" fmla="*/ 572738 w 1334440"/>
                <a:gd name="connsiteY192" fmla="*/ 527828 h 1334500"/>
                <a:gd name="connsiteX193" fmla="*/ 603314 w 1334440"/>
                <a:gd name="connsiteY193" fmla="*/ 558403 h 1334500"/>
                <a:gd name="connsiteX194" fmla="*/ 558451 w 1334440"/>
                <a:gd name="connsiteY194" fmla="*/ 603266 h 1334500"/>
                <a:gd name="connsiteX195" fmla="*/ 527876 w 1334440"/>
                <a:gd name="connsiteY195" fmla="*/ 572691 h 1334500"/>
                <a:gd name="connsiteX196" fmla="*/ 793052 w 1334440"/>
                <a:gd name="connsiteY196" fmla="*/ 401431 h 1334500"/>
                <a:gd name="connsiteX197" fmla="*/ 932879 w 1334440"/>
                <a:gd name="connsiteY197" fmla="*/ 541258 h 1334500"/>
                <a:gd name="connsiteX198" fmla="*/ 767810 w 1334440"/>
                <a:gd name="connsiteY198" fmla="*/ 706422 h 1334500"/>
                <a:gd name="connsiteX199" fmla="*/ 767810 w 1334440"/>
                <a:gd name="connsiteY199" fmla="*/ 706422 h 1334500"/>
                <a:gd name="connsiteX200" fmla="*/ 706565 w 1334440"/>
                <a:gd name="connsiteY200" fmla="*/ 767667 h 1334500"/>
                <a:gd name="connsiteX201" fmla="*/ 471869 w 1334440"/>
                <a:gd name="connsiteY201" fmla="*/ 1002363 h 1334500"/>
                <a:gd name="connsiteX202" fmla="*/ 331946 w 1334440"/>
                <a:gd name="connsiteY202" fmla="*/ 862536 h 1334500"/>
                <a:gd name="connsiteX203" fmla="*/ 793052 w 1334440"/>
                <a:gd name="connsiteY203" fmla="*/ 401431 h 1334500"/>
                <a:gd name="connsiteX204" fmla="*/ 731044 w 1334440"/>
                <a:gd name="connsiteY204" fmla="*/ 775859 h 1334500"/>
                <a:gd name="connsiteX205" fmla="*/ 775907 w 1334440"/>
                <a:gd name="connsiteY205" fmla="*/ 730996 h 1334500"/>
                <a:gd name="connsiteX206" fmla="*/ 806482 w 1334440"/>
                <a:gd name="connsiteY206" fmla="*/ 761571 h 1334500"/>
                <a:gd name="connsiteX207" fmla="*/ 761619 w 1334440"/>
                <a:gd name="connsiteY207" fmla="*/ 806434 h 1334500"/>
                <a:gd name="connsiteX208" fmla="*/ 731044 w 1334440"/>
                <a:gd name="connsiteY208" fmla="*/ 775859 h 1334500"/>
                <a:gd name="connsiteX209" fmla="*/ 769906 w 1334440"/>
                <a:gd name="connsiteY209" fmla="*/ 831104 h 1334500"/>
                <a:gd name="connsiteX210" fmla="*/ 769906 w 1334440"/>
                <a:gd name="connsiteY210" fmla="*/ 831104 h 1334500"/>
                <a:gd name="connsiteX211" fmla="*/ 792385 w 1334440"/>
                <a:gd name="connsiteY211" fmla="*/ 808625 h 1334500"/>
                <a:gd name="connsiteX212" fmla="*/ 842677 w 1334440"/>
                <a:gd name="connsiteY212" fmla="*/ 858917 h 1334500"/>
                <a:gd name="connsiteX213" fmla="*/ 750665 w 1334440"/>
                <a:gd name="connsiteY213" fmla="*/ 950928 h 1334500"/>
                <a:gd name="connsiteX214" fmla="*/ 700278 w 1334440"/>
                <a:gd name="connsiteY214" fmla="*/ 900541 h 1334500"/>
                <a:gd name="connsiteX215" fmla="*/ 769906 w 1334440"/>
                <a:gd name="connsiteY215" fmla="*/ 831104 h 1334500"/>
                <a:gd name="connsiteX216" fmla="*/ 1105948 w 1334440"/>
                <a:gd name="connsiteY216" fmla="*/ 1306306 h 1334500"/>
                <a:gd name="connsiteX217" fmla="*/ 1055561 w 1334440"/>
                <a:gd name="connsiteY217" fmla="*/ 1255919 h 1334500"/>
                <a:gd name="connsiteX218" fmla="*/ 1147572 w 1334440"/>
                <a:gd name="connsiteY218" fmla="*/ 1163907 h 1334500"/>
                <a:gd name="connsiteX219" fmla="*/ 1197959 w 1334440"/>
                <a:gd name="connsiteY219" fmla="*/ 1214295 h 1334500"/>
                <a:gd name="connsiteX220" fmla="*/ 1105948 w 1334440"/>
                <a:gd name="connsiteY220" fmla="*/ 1306306 h 1334500"/>
                <a:gd name="connsiteX221" fmla="*/ 1214342 w 1334440"/>
                <a:gd name="connsiteY221" fmla="*/ 1197816 h 1334500"/>
                <a:gd name="connsiteX222" fmla="*/ 1163955 w 1334440"/>
                <a:gd name="connsiteY222" fmla="*/ 1147429 h 1334500"/>
                <a:gd name="connsiteX223" fmla="*/ 1255967 w 1334440"/>
                <a:gd name="connsiteY223" fmla="*/ 1055418 h 1334500"/>
                <a:gd name="connsiteX224" fmla="*/ 1306354 w 1334440"/>
                <a:gd name="connsiteY224" fmla="*/ 1105805 h 1334500"/>
                <a:gd name="connsiteX225" fmla="*/ 1214342 w 1334440"/>
                <a:gd name="connsiteY225" fmla="*/ 1197816 h 133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1334440" h="1334500">
                  <a:moveTo>
                    <a:pt x="1331024" y="1097613"/>
                  </a:moveTo>
                  <a:lnTo>
                    <a:pt x="1264253" y="1030843"/>
                  </a:lnTo>
                  <a:cubicBezTo>
                    <a:pt x="1264253" y="1030843"/>
                    <a:pt x="1264253" y="1030843"/>
                    <a:pt x="1264253" y="1030843"/>
                  </a:cubicBezTo>
                  <a:cubicBezTo>
                    <a:pt x="1264253" y="1030843"/>
                    <a:pt x="1264253" y="1030843"/>
                    <a:pt x="1264253" y="1030843"/>
                  </a:cubicBezTo>
                  <a:lnTo>
                    <a:pt x="1192149" y="958739"/>
                  </a:lnTo>
                  <a:cubicBezTo>
                    <a:pt x="1192149" y="958739"/>
                    <a:pt x="1192149" y="958739"/>
                    <a:pt x="1192149" y="958739"/>
                  </a:cubicBezTo>
                  <a:cubicBezTo>
                    <a:pt x="1192149" y="958739"/>
                    <a:pt x="1192149" y="958739"/>
                    <a:pt x="1192149" y="958739"/>
                  </a:cubicBezTo>
                  <a:lnTo>
                    <a:pt x="1120045" y="886635"/>
                  </a:lnTo>
                  <a:cubicBezTo>
                    <a:pt x="1120045" y="886635"/>
                    <a:pt x="1120045" y="886635"/>
                    <a:pt x="1120045" y="886635"/>
                  </a:cubicBezTo>
                  <a:cubicBezTo>
                    <a:pt x="1120045" y="886635"/>
                    <a:pt x="1120045" y="886635"/>
                    <a:pt x="1120045" y="886635"/>
                  </a:cubicBezTo>
                  <a:lnTo>
                    <a:pt x="908971" y="675561"/>
                  </a:lnTo>
                  <a:cubicBezTo>
                    <a:pt x="904399" y="670989"/>
                    <a:pt x="897065" y="670989"/>
                    <a:pt x="892588" y="675561"/>
                  </a:cubicBezTo>
                  <a:lnTo>
                    <a:pt x="822960" y="745188"/>
                  </a:lnTo>
                  <a:lnTo>
                    <a:pt x="792385" y="714613"/>
                  </a:lnTo>
                  <a:lnTo>
                    <a:pt x="949357" y="557641"/>
                  </a:lnTo>
                  <a:lnTo>
                    <a:pt x="961263" y="569547"/>
                  </a:lnTo>
                  <a:cubicBezTo>
                    <a:pt x="963549" y="571833"/>
                    <a:pt x="966502" y="572976"/>
                    <a:pt x="969455" y="572976"/>
                  </a:cubicBezTo>
                  <a:cubicBezTo>
                    <a:pt x="972407" y="572976"/>
                    <a:pt x="975360" y="571833"/>
                    <a:pt x="977646" y="569547"/>
                  </a:cubicBezTo>
                  <a:lnTo>
                    <a:pt x="1116140" y="431054"/>
                  </a:lnTo>
                  <a:cubicBezTo>
                    <a:pt x="1120712" y="426482"/>
                    <a:pt x="1120712" y="419148"/>
                    <a:pt x="1116140" y="414671"/>
                  </a:cubicBezTo>
                  <a:lnTo>
                    <a:pt x="919639" y="218170"/>
                  </a:lnTo>
                  <a:cubicBezTo>
                    <a:pt x="915067" y="213598"/>
                    <a:pt x="907733" y="213598"/>
                    <a:pt x="903256" y="218170"/>
                  </a:cubicBezTo>
                  <a:lnTo>
                    <a:pt x="764762" y="356664"/>
                  </a:lnTo>
                  <a:cubicBezTo>
                    <a:pt x="760190" y="361236"/>
                    <a:pt x="760190" y="368570"/>
                    <a:pt x="764762" y="373047"/>
                  </a:cubicBezTo>
                  <a:lnTo>
                    <a:pt x="776669" y="384953"/>
                  </a:lnTo>
                  <a:lnTo>
                    <a:pt x="619697" y="541925"/>
                  </a:lnTo>
                  <a:lnTo>
                    <a:pt x="589121" y="511350"/>
                  </a:lnTo>
                  <a:lnTo>
                    <a:pt x="658749" y="441722"/>
                  </a:lnTo>
                  <a:cubicBezTo>
                    <a:pt x="663321" y="437150"/>
                    <a:pt x="663321" y="429816"/>
                    <a:pt x="658749" y="425339"/>
                  </a:cubicBezTo>
                  <a:lnTo>
                    <a:pt x="591979" y="358569"/>
                  </a:lnTo>
                  <a:cubicBezTo>
                    <a:pt x="591979" y="358569"/>
                    <a:pt x="591979" y="358569"/>
                    <a:pt x="591979" y="358569"/>
                  </a:cubicBezTo>
                  <a:cubicBezTo>
                    <a:pt x="591979" y="358569"/>
                    <a:pt x="591979" y="358569"/>
                    <a:pt x="591979" y="358569"/>
                  </a:cubicBezTo>
                  <a:lnTo>
                    <a:pt x="236696" y="3286"/>
                  </a:lnTo>
                  <a:cubicBezTo>
                    <a:pt x="232315" y="-1095"/>
                    <a:pt x="224600" y="-1095"/>
                    <a:pt x="220313" y="3286"/>
                  </a:cubicBezTo>
                  <a:lnTo>
                    <a:pt x="3429" y="220266"/>
                  </a:lnTo>
                  <a:cubicBezTo>
                    <a:pt x="-1143" y="224838"/>
                    <a:pt x="-1143" y="232172"/>
                    <a:pt x="3429" y="236649"/>
                  </a:cubicBezTo>
                  <a:lnTo>
                    <a:pt x="70199" y="303419"/>
                  </a:lnTo>
                  <a:cubicBezTo>
                    <a:pt x="70199" y="303419"/>
                    <a:pt x="70199" y="303419"/>
                    <a:pt x="70199" y="303419"/>
                  </a:cubicBezTo>
                  <a:cubicBezTo>
                    <a:pt x="70199" y="303419"/>
                    <a:pt x="70199" y="303419"/>
                    <a:pt x="70199" y="303419"/>
                  </a:cubicBezTo>
                  <a:lnTo>
                    <a:pt x="142304" y="375523"/>
                  </a:lnTo>
                  <a:cubicBezTo>
                    <a:pt x="142304" y="375523"/>
                    <a:pt x="142304" y="375523"/>
                    <a:pt x="142304" y="375523"/>
                  </a:cubicBezTo>
                  <a:cubicBezTo>
                    <a:pt x="142304" y="375523"/>
                    <a:pt x="142304" y="375523"/>
                    <a:pt x="142304" y="375523"/>
                  </a:cubicBezTo>
                  <a:lnTo>
                    <a:pt x="358616" y="591836"/>
                  </a:lnTo>
                  <a:cubicBezTo>
                    <a:pt x="358616" y="591836"/>
                    <a:pt x="358616" y="591836"/>
                    <a:pt x="358616" y="591836"/>
                  </a:cubicBezTo>
                  <a:cubicBezTo>
                    <a:pt x="358616" y="591836"/>
                    <a:pt x="358616" y="591836"/>
                    <a:pt x="358616" y="591836"/>
                  </a:cubicBezTo>
                  <a:lnTo>
                    <a:pt x="425387" y="658606"/>
                  </a:lnTo>
                  <a:cubicBezTo>
                    <a:pt x="427673" y="660892"/>
                    <a:pt x="430625" y="662035"/>
                    <a:pt x="433578" y="662035"/>
                  </a:cubicBezTo>
                  <a:cubicBezTo>
                    <a:pt x="436531" y="662035"/>
                    <a:pt x="439484" y="660892"/>
                    <a:pt x="441770" y="658606"/>
                  </a:cubicBezTo>
                  <a:lnTo>
                    <a:pt x="511397" y="588978"/>
                  </a:lnTo>
                  <a:lnTo>
                    <a:pt x="541973" y="619554"/>
                  </a:lnTo>
                  <a:lnTo>
                    <a:pt x="315468" y="846153"/>
                  </a:lnTo>
                  <a:lnTo>
                    <a:pt x="303562" y="834247"/>
                  </a:lnTo>
                  <a:cubicBezTo>
                    <a:pt x="299180" y="829866"/>
                    <a:pt x="291465" y="829866"/>
                    <a:pt x="287179" y="834247"/>
                  </a:cubicBezTo>
                  <a:lnTo>
                    <a:pt x="243459" y="877967"/>
                  </a:lnTo>
                  <a:cubicBezTo>
                    <a:pt x="238887" y="882539"/>
                    <a:pt x="238887" y="889873"/>
                    <a:pt x="243459" y="894350"/>
                  </a:cubicBezTo>
                  <a:lnTo>
                    <a:pt x="439960" y="1090946"/>
                  </a:lnTo>
                  <a:cubicBezTo>
                    <a:pt x="442150" y="1093137"/>
                    <a:pt x="445103" y="1094375"/>
                    <a:pt x="448151" y="1094375"/>
                  </a:cubicBezTo>
                  <a:cubicBezTo>
                    <a:pt x="451199" y="1094375"/>
                    <a:pt x="454152" y="1093137"/>
                    <a:pt x="456343" y="1090946"/>
                  </a:cubicBezTo>
                  <a:lnTo>
                    <a:pt x="500063" y="1047226"/>
                  </a:lnTo>
                  <a:cubicBezTo>
                    <a:pt x="504635" y="1042654"/>
                    <a:pt x="504635" y="1035320"/>
                    <a:pt x="500063" y="1030843"/>
                  </a:cubicBezTo>
                  <a:lnTo>
                    <a:pt x="488156" y="1018937"/>
                  </a:lnTo>
                  <a:lnTo>
                    <a:pt x="714661" y="792432"/>
                  </a:lnTo>
                  <a:lnTo>
                    <a:pt x="745236" y="823008"/>
                  </a:lnTo>
                  <a:lnTo>
                    <a:pt x="675608" y="892635"/>
                  </a:lnTo>
                  <a:cubicBezTo>
                    <a:pt x="671036" y="897207"/>
                    <a:pt x="671036" y="904542"/>
                    <a:pt x="675608" y="909018"/>
                  </a:cubicBezTo>
                  <a:lnTo>
                    <a:pt x="1097661" y="1331071"/>
                  </a:lnTo>
                  <a:cubicBezTo>
                    <a:pt x="1099852" y="1333262"/>
                    <a:pt x="1102805" y="1334500"/>
                    <a:pt x="1105853" y="1334500"/>
                  </a:cubicBezTo>
                  <a:cubicBezTo>
                    <a:pt x="1108901" y="1334500"/>
                    <a:pt x="1111853" y="1333262"/>
                    <a:pt x="1114044" y="1331071"/>
                  </a:cubicBezTo>
                  <a:lnTo>
                    <a:pt x="1330928" y="1114187"/>
                  </a:lnTo>
                  <a:cubicBezTo>
                    <a:pt x="1335596" y="1109520"/>
                    <a:pt x="1335596" y="1102185"/>
                    <a:pt x="1331024" y="1097613"/>
                  </a:cubicBezTo>
                  <a:close/>
                  <a:moveTo>
                    <a:pt x="911447" y="242745"/>
                  </a:moveTo>
                  <a:lnTo>
                    <a:pt x="1091565" y="422958"/>
                  </a:lnTo>
                  <a:lnTo>
                    <a:pt x="969550" y="544973"/>
                  </a:lnTo>
                  <a:lnTo>
                    <a:pt x="789337" y="364855"/>
                  </a:lnTo>
                  <a:lnTo>
                    <a:pt x="911447" y="242745"/>
                  </a:lnTo>
                  <a:close/>
                  <a:moveTo>
                    <a:pt x="448151" y="1066276"/>
                  </a:moveTo>
                  <a:lnTo>
                    <a:pt x="268034" y="886158"/>
                  </a:lnTo>
                  <a:lnTo>
                    <a:pt x="295370" y="858822"/>
                  </a:lnTo>
                  <a:lnTo>
                    <a:pt x="475488" y="1038939"/>
                  </a:lnTo>
                  <a:lnTo>
                    <a:pt x="448151" y="1066276"/>
                  </a:lnTo>
                  <a:close/>
                  <a:moveTo>
                    <a:pt x="983456" y="1183815"/>
                  </a:moveTo>
                  <a:lnTo>
                    <a:pt x="1075468" y="1091803"/>
                  </a:lnTo>
                  <a:lnTo>
                    <a:pt x="1131189" y="1147524"/>
                  </a:lnTo>
                  <a:lnTo>
                    <a:pt x="1039178" y="1239536"/>
                  </a:lnTo>
                  <a:lnTo>
                    <a:pt x="983456" y="1183815"/>
                  </a:lnTo>
                  <a:close/>
                  <a:moveTo>
                    <a:pt x="911257" y="1111710"/>
                  </a:moveTo>
                  <a:lnTo>
                    <a:pt x="1003268" y="1019699"/>
                  </a:lnTo>
                  <a:lnTo>
                    <a:pt x="1058990" y="1075420"/>
                  </a:lnTo>
                  <a:lnTo>
                    <a:pt x="966978" y="1167432"/>
                  </a:lnTo>
                  <a:lnTo>
                    <a:pt x="911257" y="1111710"/>
                  </a:lnTo>
                  <a:close/>
                  <a:moveTo>
                    <a:pt x="839153" y="1039606"/>
                  </a:moveTo>
                  <a:lnTo>
                    <a:pt x="931164" y="947595"/>
                  </a:lnTo>
                  <a:lnTo>
                    <a:pt x="986885" y="1003316"/>
                  </a:lnTo>
                  <a:lnTo>
                    <a:pt x="894874" y="1095327"/>
                  </a:lnTo>
                  <a:lnTo>
                    <a:pt x="839153" y="1039606"/>
                  </a:lnTo>
                  <a:close/>
                  <a:moveTo>
                    <a:pt x="767048" y="967407"/>
                  </a:moveTo>
                  <a:lnTo>
                    <a:pt x="859060" y="875395"/>
                  </a:lnTo>
                  <a:lnTo>
                    <a:pt x="914781" y="931116"/>
                  </a:lnTo>
                  <a:lnTo>
                    <a:pt x="822770" y="1023128"/>
                  </a:lnTo>
                  <a:lnTo>
                    <a:pt x="767048" y="967407"/>
                  </a:lnTo>
                  <a:close/>
                  <a:moveTo>
                    <a:pt x="1023271" y="822627"/>
                  </a:moveTo>
                  <a:lnTo>
                    <a:pt x="931259" y="914638"/>
                  </a:lnTo>
                  <a:lnTo>
                    <a:pt x="875538" y="858917"/>
                  </a:lnTo>
                  <a:lnTo>
                    <a:pt x="967550" y="766905"/>
                  </a:lnTo>
                  <a:lnTo>
                    <a:pt x="1023271" y="822627"/>
                  </a:lnTo>
                  <a:close/>
                  <a:moveTo>
                    <a:pt x="1095375" y="894826"/>
                  </a:moveTo>
                  <a:lnTo>
                    <a:pt x="1003363" y="986838"/>
                  </a:lnTo>
                  <a:lnTo>
                    <a:pt x="947642" y="931116"/>
                  </a:lnTo>
                  <a:lnTo>
                    <a:pt x="1039654" y="839105"/>
                  </a:lnTo>
                  <a:lnTo>
                    <a:pt x="1095375" y="894826"/>
                  </a:lnTo>
                  <a:close/>
                  <a:moveTo>
                    <a:pt x="1167479" y="966930"/>
                  </a:moveTo>
                  <a:lnTo>
                    <a:pt x="1075468" y="1058942"/>
                  </a:lnTo>
                  <a:lnTo>
                    <a:pt x="1019747" y="1003221"/>
                  </a:lnTo>
                  <a:lnTo>
                    <a:pt x="1111758" y="911209"/>
                  </a:lnTo>
                  <a:lnTo>
                    <a:pt x="1167479" y="966930"/>
                  </a:lnTo>
                  <a:close/>
                  <a:moveTo>
                    <a:pt x="1091851" y="1075420"/>
                  </a:moveTo>
                  <a:lnTo>
                    <a:pt x="1183862" y="983409"/>
                  </a:lnTo>
                  <a:lnTo>
                    <a:pt x="1239584" y="1039130"/>
                  </a:lnTo>
                  <a:lnTo>
                    <a:pt x="1147572" y="1131141"/>
                  </a:lnTo>
                  <a:lnTo>
                    <a:pt x="1091851" y="1075420"/>
                  </a:lnTo>
                  <a:close/>
                  <a:moveTo>
                    <a:pt x="900779" y="700230"/>
                  </a:moveTo>
                  <a:lnTo>
                    <a:pt x="951167" y="750618"/>
                  </a:lnTo>
                  <a:lnTo>
                    <a:pt x="859155" y="842629"/>
                  </a:lnTo>
                  <a:lnTo>
                    <a:pt x="808863" y="792337"/>
                  </a:lnTo>
                  <a:lnTo>
                    <a:pt x="831342" y="769858"/>
                  </a:lnTo>
                  <a:cubicBezTo>
                    <a:pt x="831342" y="769858"/>
                    <a:pt x="831342" y="769858"/>
                    <a:pt x="831342" y="769858"/>
                  </a:cubicBezTo>
                  <a:lnTo>
                    <a:pt x="900779" y="700230"/>
                  </a:lnTo>
                  <a:close/>
                  <a:moveTo>
                    <a:pt x="564547" y="503158"/>
                  </a:moveTo>
                  <a:cubicBezTo>
                    <a:pt x="564547" y="503158"/>
                    <a:pt x="564547" y="503158"/>
                    <a:pt x="564547" y="503158"/>
                  </a:cubicBezTo>
                  <a:lnTo>
                    <a:pt x="542068" y="525637"/>
                  </a:lnTo>
                  <a:lnTo>
                    <a:pt x="491681" y="475250"/>
                  </a:lnTo>
                  <a:lnTo>
                    <a:pt x="583692" y="383238"/>
                  </a:lnTo>
                  <a:lnTo>
                    <a:pt x="634079" y="433626"/>
                  </a:lnTo>
                  <a:lnTo>
                    <a:pt x="564547" y="503158"/>
                  </a:lnTo>
                  <a:close/>
                  <a:moveTo>
                    <a:pt x="311182" y="511540"/>
                  </a:moveTo>
                  <a:lnTo>
                    <a:pt x="403193" y="419529"/>
                  </a:lnTo>
                  <a:lnTo>
                    <a:pt x="458915" y="475250"/>
                  </a:lnTo>
                  <a:lnTo>
                    <a:pt x="366903" y="567261"/>
                  </a:lnTo>
                  <a:lnTo>
                    <a:pt x="311182" y="511540"/>
                  </a:lnTo>
                  <a:close/>
                  <a:moveTo>
                    <a:pt x="239078" y="439436"/>
                  </a:moveTo>
                  <a:lnTo>
                    <a:pt x="331089" y="347424"/>
                  </a:lnTo>
                  <a:lnTo>
                    <a:pt x="386810" y="403146"/>
                  </a:lnTo>
                  <a:lnTo>
                    <a:pt x="294799" y="495157"/>
                  </a:lnTo>
                  <a:lnTo>
                    <a:pt x="239078" y="439436"/>
                  </a:lnTo>
                  <a:close/>
                  <a:moveTo>
                    <a:pt x="166878" y="367332"/>
                  </a:moveTo>
                  <a:lnTo>
                    <a:pt x="258890" y="275320"/>
                  </a:lnTo>
                  <a:lnTo>
                    <a:pt x="314611" y="331041"/>
                  </a:lnTo>
                  <a:lnTo>
                    <a:pt x="222599" y="423053"/>
                  </a:lnTo>
                  <a:lnTo>
                    <a:pt x="166878" y="367332"/>
                  </a:lnTo>
                  <a:close/>
                  <a:moveTo>
                    <a:pt x="94774" y="295227"/>
                  </a:moveTo>
                  <a:lnTo>
                    <a:pt x="186785" y="203216"/>
                  </a:lnTo>
                  <a:lnTo>
                    <a:pt x="242506" y="258937"/>
                  </a:lnTo>
                  <a:lnTo>
                    <a:pt x="150495" y="350949"/>
                  </a:lnTo>
                  <a:lnTo>
                    <a:pt x="94774" y="295227"/>
                  </a:lnTo>
                  <a:close/>
                  <a:moveTo>
                    <a:pt x="350996" y="150447"/>
                  </a:moveTo>
                  <a:lnTo>
                    <a:pt x="258985" y="242459"/>
                  </a:lnTo>
                  <a:lnTo>
                    <a:pt x="203264" y="186738"/>
                  </a:lnTo>
                  <a:lnTo>
                    <a:pt x="295275" y="94726"/>
                  </a:lnTo>
                  <a:lnTo>
                    <a:pt x="350996" y="150447"/>
                  </a:lnTo>
                  <a:close/>
                  <a:moveTo>
                    <a:pt x="423100" y="222552"/>
                  </a:moveTo>
                  <a:lnTo>
                    <a:pt x="331089" y="314563"/>
                  </a:lnTo>
                  <a:lnTo>
                    <a:pt x="275368" y="258842"/>
                  </a:lnTo>
                  <a:lnTo>
                    <a:pt x="367379" y="166830"/>
                  </a:lnTo>
                  <a:lnTo>
                    <a:pt x="423100" y="222552"/>
                  </a:lnTo>
                  <a:close/>
                  <a:moveTo>
                    <a:pt x="495205" y="294656"/>
                  </a:moveTo>
                  <a:lnTo>
                    <a:pt x="403193" y="386667"/>
                  </a:lnTo>
                  <a:lnTo>
                    <a:pt x="347472" y="330946"/>
                  </a:lnTo>
                  <a:lnTo>
                    <a:pt x="439484" y="238935"/>
                  </a:lnTo>
                  <a:lnTo>
                    <a:pt x="495205" y="294656"/>
                  </a:lnTo>
                  <a:close/>
                  <a:moveTo>
                    <a:pt x="419672" y="403146"/>
                  </a:moveTo>
                  <a:lnTo>
                    <a:pt x="511683" y="311134"/>
                  </a:lnTo>
                  <a:lnTo>
                    <a:pt x="567404" y="366855"/>
                  </a:lnTo>
                  <a:lnTo>
                    <a:pt x="475393" y="458867"/>
                  </a:lnTo>
                  <a:lnTo>
                    <a:pt x="419672" y="403146"/>
                  </a:lnTo>
                  <a:close/>
                  <a:moveTo>
                    <a:pt x="228505" y="27956"/>
                  </a:moveTo>
                  <a:lnTo>
                    <a:pt x="278892" y="78343"/>
                  </a:lnTo>
                  <a:lnTo>
                    <a:pt x="186881" y="170355"/>
                  </a:lnTo>
                  <a:lnTo>
                    <a:pt x="136493" y="119967"/>
                  </a:lnTo>
                  <a:lnTo>
                    <a:pt x="228505" y="27956"/>
                  </a:lnTo>
                  <a:close/>
                  <a:moveTo>
                    <a:pt x="120015" y="136350"/>
                  </a:moveTo>
                  <a:lnTo>
                    <a:pt x="170402" y="186738"/>
                  </a:lnTo>
                  <a:lnTo>
                    <a:pt x="78391" y="278749"/>
                  </a:lnTo>
                  <a:lnTo>
                    <a:pt x="28004" y="228362"/>
                  </a:lnTo>
                  <a:lnTo>
                    <a:pt x="120015" y="136350"/>
                  </a:lnTo>
                  <a:close/>
                  <a:moveTo>
                    <a:pt x="433673" y="634032"/>
                  </a:moveTo>
                  <a:lnTo>
                    <a:pt x="383286" y="583644"/>
                  </a:lnTo>
                  <a:lnTo>
                    <a:pt x="475298" y="491633"/>
                  </a:lnTo>
                  <a:lnTo>
                    <a:pt x="525685" y="542020"/>
                  </a:lnTo>
                  <a:lnTo>
                    <a:pt x="503206" y="564499"/>
                  </a:lnTo>
                  <a:cubicBezTo>
                    <a:pt x="503206" y="564499"/>
                    <a:pt x="503206" y="564499"/>
                    <a:pt x="503206" y="564499"/>
                  </a:cubicBezTo>
                  <a:lnTo>
                    <a:pt x="433673" y="634032"/>
                  </a:lnTo>
                  <a:close/>
                  <a:moveTo>
                    <a:pt x="527876" y="572691"/>
                  </a:moveTo>
                  <a:lnTo>
                    <a:pt x="572738" y="527828"/>
                  </a:lnTo>
                  <a:lnTo>
                    <a:pt x="603314" y="558403"/>
                  </a:lnTo>
                  <a:lnTo>
                    <a:pt x="558451" y="603266"/>
                  </a:lnTo>
                  <a:lnTo>
                    <a:pt x="527876" y="572691"/>
                  </a:lnTo>
                  <a:close/>
                  <a:moveTo>
                    <a:pt x="793052" y="401431"/>
                  </a:moveTo>
                  <a:lnTo>
                    <a:pt x="932879" y="541258"/>
                  </a:lnTo>
                  <a:lnTo>
                    <a:pt x="767810" y="706422"/>
                  </a:lnTo>
                  <a:cubicBezTo>
                    <a:pt x="767810" y="706422"/>
                    <a:pt x="767810" y="706422"/>
                    <a:pt x="767810" y="706422"/>
                  </a:cubicBezTo>
                  <a:lnTo>
                    <a:pt x="706565" y="767667"/>
                  </a:lnTo>
                  <a:lnTo>
                    <a:pt x="471869" y="1002363"/>
                  </a:lnTo>
                  <a:lnTo>
                    <a:pt x="331946" y="862536"/>
                  </a:lnTo>
                  <a:lnTo>
                    <a:pt x="793052" y="401431"/>
                  </a:lnTo>
                  <a:close/>
                  <a:moveTo>
                    <a:pt x="731044" y="775859"/>
                  </a:moveTo>
                  <a:lnTo>
                    <a:pt x="775907" y="730996"/>
                  </a:lnTo>
                  <a:lnTo>
                    <a:pt x="806482" y="761571"/>
                  </a:lnTo>
                  <a:lnTo>
                    <a:pt x="761619" y="806434"/>
                  </a:lnTo>
                  <a:lnTo>
                    <a:pt x="731044" y="775859"/>
                  </a:lnTo>
                  <a:close/>
                  <a:moveTo>
                    <a:pt x="769906" y="831104"/>
                  </a:moveTo>
                  <a:cubicBezTo>
                    <a:pt x="769906" y="831104"/>
                    <a:pt x="769906" y="831104"/>
                    <a:pt x="769906" y="831104"/>
                  </a:cubicBezTo>
                  <a:lnTo>
                    <a:pt x="792385" y="808625"/>
                  </a:lnTo>
                  <a:lnTo>
                    <a:pt x="842677" y="858917"/>
                  </a:lnTo>
                  <a:lnTo>
                    <a:pt x="750665" y="950928"/>
                  </a:lnTo>
                  <a:lnTo>
                    <a:pt x="700278" y="900541"/>
                  </a:lnTo>
                  <a:lnTo>
                    <a:pt x="769906" y="831104"/>
                  </a:lnTo>
                  <a:close/>
                  <a:moveTo>
                    <a:pt x="1105948" y="1306306"/>
                  </a:moveTo>
                  <a:lnTo>
                    <a:pt x="1055561" y="1255919"/>
                  </a:lnTo>
                  <a:lnTo>
                    <a:pt x="1147572" y="1163907"/>
                  </a:lnTo>
                  <a:lnTo>
                    <a:pt x="1197959" y="1214295"/>
                  </a:lnTo>
                  <a:lnTo>
                    <a:pt x="1105948" y="1306306"/>
                  </a:lnTo>
                  <a:close/>
                  <a:moveTo>
                    <a:pt x="1214342" y="1197816"/>
                  </a:moveTo>
                  <a:lnTo>
                    <a:pt x="1163955" y="1147429"/>
                  </a:lnTo>
                  <a:lnTo>
                    <a:pt x="1255967" y="1055418"/>
                  </a:lnTo>
                  <a:lnTo>
                    <a:pt x="1306354" y="1105805"/>
                  </a:lnTo>
                  <a:lnTo>
                    <a:pt x="1214342" y="119781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286FB2F-3BF7-4F7E-BDF4-2F6352DE59DF}"/>
                </a:ext>
              </a:extLst>
            </p:cNvPr>
            <p:cNvSpPr/>
            <p:nvPr/>
          </p:nvSpPr>
          <p:spPr>
            <a:xfrm>
              <a:off x="10360736" y="3834799"/>
              <a:ext cx="103060" cy="102917"/>
            </a:xfrm>
            <a:custGeom>
              <a:avLst/>
              <a:gdLst>
                <a:gd name="connsiteX0" fmla="*/ 59722 w 103060"/>
                <a:gd name="connsiteY0" fmla="*/ 3286 h 102917"/>
                <a:gd name="connsiteX1" fmla="*/ 43339 w 103060"/>
                <a:gd name="connsiteY1" fmla="*/ 3286 h 102917"/>
                <a:gd name="connsiteX2" fmla="*/ 3429 w 103060"/>
                <a:gd name="connsiteY2" fmla="*/ 43196 h 102917"/>
                <a:gd name="connsiteX3" fmla="*/ 3429 w 103060"/>
                <a:gd name="connsiteY3" fmla="*/ 59579 h 102917"/>
                <a:gd name="connsiteX4" fmla="*/ 43339 w 103060"/>
                <a:gd name="connsiteY4" fmla="*/ 99489 h 102917"/>
                <a:gd name="connsiteX5" fmla="*/ 51530 w 103060"/>
                <a:gd name="connsiteY5" fmla="*/ 102918 h 102917"/>
                <a:gd name="connsiteX6" fmla="*/ 59722 w 103060"/>
                <a:gd name="connsiteY6" fmla="*/ 99489 h 102917"/>
                <a:gd name="connsiteX7" fmla="*/ 99632 w 103060"/>
                <a:gd name="connsiteY7" fmla="*/ 59579 h 102917"/>
                <a:gd name="connsiteX8" fmla="*/ 99632 w 103060"/>
                <a:gd name="connsiteY8" fmla="*/ 43196 h 102917"/>
                <a:gd name="connsiteX9" fmla="*/ 59722 w 103060"/>
                <a:gd name="connsiteY9" fmla="*/ 3286 h 102917"/>
                <a:gd name="connsiteX10" fmla="*/ 51530 w 103060"/>
                <a:gd name="connsiteY10" fmla="*/ 75009 h 102917"/>
                <a:gd name="connsiteX11" fmla="*/ 28004 w 103060"/>
                <a:gd name="connsiteY11" fmla="*/ 51483 h 102917"/>
                <a:gd name="connsiteX12" fmla="*/ 51530 w 103060"/>
                <a:gd name="connsiteY12" fmla="*/ 27956 h 102917"/>
                <a:gd name="connsiteX13" fmla="*/ 75057 w 103060"/>
                <a:gd name="connsiteY13" fmla="*/ 51483 h 102917"/>
                <a:gd name="connsiteX14" fmla="*/ 51530 w 103060"/>
                <a:gd name="connsiteY14" fmla="*/ 75009 h 10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060" h="102917">
                  <a:moveTo>
                    <a:pt x="59722" y="3286"/>
                  </a:moveTo>
                  <a:cubicBezTo>
                    <a:pt x="55340" y="-1095"/>
                    <a:pt x="47625" y="-1095"/>
                    <a:pt x="43339" y="3286"/>
                  </a:cubicBezTo>
                  <a:lnTo>
                    <a:pt x="3429" y="43196"/>
                  </a:lnTo>
                  <a:cubicBezTo>
                    <a:pt x="-1143" y="47768"/>
                    <a:pt x="-1143" y="55102"/>
                    <a:pt x="3429" y="59579"/>
                  </a:cubicBezTo>
                  <a:lnTo>
                    <a:pt x="43339" y="99489"/>
                  </a:lnTo>
                  <a:cubicBezTo>
                    <a:pt x="45529" y="101679"/>
                    <a:pt x="48482" y="102918"/>
                    <a:pt x="51530" y="102918"/>
                  </a:cubicBezTo>
                  <a:cubicBezTo>
                    <a:pt x="54578" y="102918"/>
                    <a:pt x="57531" y="101679"/>
                    <a:pt x="59722" y="99489"/>
                  </a:cubicBezTo>
                  <a:lnTo>
                    <a:pt x="99632" y="59579"/>
                  </a:lnTo>
                  <a:cubicBezTo>
                    <a:pt x="104203" y="55007"/>
                    <a:pt x="104203" y="47673"/>
                    <a:pt x="99632" y="43196"/>
                  </a:cubicBezTo>
                  <a:lnTo>
                    <a:pt x="59722" y="3286"/>
                  </a:lnTo>
                  <a:close/>
                  <a:moveTo>
                    <a:pt x="51530" y="75009"/>
                  </a:moveTo>
                  <a:lnTo>
                    <a:pt x="28004" y="51483"/>
                  </a:lnTo>
                  <a:lnTo>
                    <a:pt x="51530" y="27956"/>
                  </a:lnTo>
                  <a:lnTo>
                    <a:pt x="75057" y="51483"/>
                  </a:lnTo>
                  <a:lnTo>
                    <a:pt x="51530" y="7500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E2184EA-CE07-4513-ABDD-2705EBB24BBA}"/>
              </a:ext>
            </a:extLst>
          </p:cNvPr>
          <p:cNvSpPr/>
          <p:nvPr/>
        </p:nvSpPr>
        <p:spPr>
          <a:xfrm>
            <a:off x="5036790" y="2601146"/>
            <a:ext cx="2577363" cy="10715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4D34330-4BC0-4D83-87C0-F9F34DF8761B}"/>
              </a:ext>
            </a:extLst>
          </p:cNvPr>
          <p:cNvSpPr/>
          <p:nvPr/>
        </p:nvSpPr>
        <p:spPr>
          <a:xfrm>
            <a:off x="5036790" y="2601146"/>
            <a:ext cx="2016920" cy="107158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419CCD-628C-4668-B07F-F6AEA374FF6E}"/>
              </a:ext>
            </a:extLst>
          </p:cNvPr>
          <p:cNvSpPr txBox="1"/>
          <p:nvPr/>
        </p:nvSpPr>
        <p:spPr>
          <a:xfrm>
            <a:off x="4966079" y="2779465"/>
            <a:ext cx="14468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Progress bar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20C52F4-7CC9-45DA-8014-AF79709021A1}"/>
              </a:ext>
            </a:extLst>
          </p:cNvPr>
          <p:cNvSpPr txBox="1"/>
          <p:nvPr/>
        </p:nvSpPr>
        <p:spPr>
          <a:xfrm>
            <a:off x="7131795" y="2779465"/>
            <a:ext cx="5472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78%</a:t>
            </a:r>
          </a:p>
        </p:txBody>
      </p:sp>
    </p:spTree>
    <p:extLst>
      <p:ext uri="{BB962C8B-B14F-4D97-AF65-F5344CB8AC3E}">
        <p14:creationId xmlns:p14="http://schemas.microsoft.com/office/powerpoint/2010/main" val="1872772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/>
      <p:bldP spid="16" grpId="0"/>
      <p:bldP spid="17" grpId="0"/>
      <p:bldP spid="27" grpId="0"/>
      <p:bldP spid="28" grpId="0"/>
      <p:bldP spid="29" grpId="0"/>
      <p:bldP spid="30" grpId="0"/>
      <p:bldP spid="37" grpId="0" animBg="1"/>
      <p:bldP spid="38" grpId="0" animBg="1"/>
      <p:bldP spid="39" grpId="0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Colors 4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6AAEDA"/>
      </a:accent1>
      <a:accent2>
        <a:srgbClr val="66CAC5"/>
      </a:accent2>
      <a:accent3>
        <a:srgbClr val="ED6566"/>
      </a:accent3>
      <a:accent4>
        <a:srgbClr val="FEC444"/>
      </a:accent4>
      <a:accent5>
        <a:srgbClr val="C86DAA"/>
      </a:accent5>
      <a:accent6>
        <a:srgbClr val="92D050"/>
      </a:accent6>
      <a:hlink>
        <a:srgbClr val="A05024"/>
      </a:hlink>
      <a:folHlink>
        <a:srgbClr val="FEC037"/>
      </a:folHlink>
    </a:clrScheme>
    <a:fontScheme name="Main Font">
      <a:majorFont>
        <a:latin typeface="Montserra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31431</TotalTime>
  <Words>1838</Words>
  <Application>Microsoft Office PowerPoint</Application>
  <PresentationFormat>On-screen Show (4:3)</PresentationFormat>
  <Paragraphs>306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Montserrat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1317</cp:revision>
  <dcterms:created xsi:type="dcterms:W3CDTF">2018-12-05T18:19:15Z</dcterms:created>
  <dcterms:modified xsi:type="dcterms:W3CDTF">2020-11-26T09:59:01Z</dcterms:modified>
</cp:coreProperties>
</file>