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360" y="8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FF32437-3AED-4BA6-8D87-5A6FE1E42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6A82C02-A79E-4FE2-A7EA-2E1E3BC42F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4200" y="571499"/>
            <a:ext cx="5911850" cy="5240271"/>
          </a:xfrm>
          <a:custGeom>
            <a:avLst/>
            <a:gdLst>
              <a:gd name="connsiteX0" fmla="*/ 0 w 5911850"/>
              <a:gd name="connsiteY0" fmla="*/ 0 h 4705350"/>
              <a:gd name="connsiteX1" fmla="*/ 5911850 w 5911850"/>
              <a:gd name="connsiteY1" fmla="*/ 0 h 4705350"/>
              <a:gd name="connsiteX2" fmla="*/ 5911850 w 5911850"/>
              <a:gd name="connsiteY2" fmla="*/ 4705350 h 4705350"/>
              <a:gd name="connsiteX3" fmla="*/ 0 w 5911850"/>
              <a:gd name="connsiteY3" fmla="*/ 4705350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4705350">
                <a:moveTo>
                  <a:pt x="0" y="0"/>
                </a:moveTo>
                <a:lnTo>
                  <a:pt x="5911850" y="0"/>
                </a:lnTo>
                <a:lnTo>
                  <a:pt x="5911850" y="4705350"/>
                </a:lnTo>
                <a:lnTo>
                  <a:pt x="0" y="4705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2380" y="1931988"/>
            <a:ext cx="4148630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7F71F5-7D6F-4AD4-BB2A-A4B806999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74313" y="0"/>
            <a:ext cx="4501661" cy="6858000"/>
          </a:xfrm>
          <a:custGeom>
            <a:avLst/>
            <a:gdLst>
              <a:gd name="connsiteX0" fmla="*/ 0 w 4501661"/>
              <a:gd name="connsiteY0" fmla="*/ 0 h 6858000"/>
              <a:gd name="connsiteX1" fmla="*/ 4501661 w 4501661"/>
              <a:gd name="connsiteY1" fmla="*/ 0 h 6858000"/>
              <a:gd name="connsiteX2" fmla="*/ 4501661 w 4501661"/>
              <a:gd name="connsiteY2" fmla="*/ 6858000 h 6858000"/>
              <a:gd name="connsiteX3" fmla="*/ 0 w 4501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1" h="6858000">
                <a:moveTo>
                  <a:pt x="0" y="0"/>
                </a:moveTo>
                <a:lnTo>
                  <a:pt x="4501661" y="0"/>
                </a:lnTo>
                <a:lnTo>
                  <a:pt x="450166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99938" y="1389669"/>
            <a:ext cx="3892062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91531F-F853-4116-89BE-EAFAF93D10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6849" y="1048025"/>
            <a:ext cx="4985151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68918A-B572-4E37-897A-377035534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13DC58-E554-468B-A150-FD8BD5A05F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6349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87E064-7F90-4185-8ADB-F88A5D6E66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4413" y="1044575"/>
            <a:ext cx="3406775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64488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4690FAA-8A40-4344-A7DC-05C00DB902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4C19E6-6565-459D-A3CD-45C022A8655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5651BBE-1ED0-4F80-B0B5-79AD47BC35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9513" y="1530350"/>
            <a:ext cx="3722687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704A64-3214-41C8-BAB7-9AAB3C99EC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3668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5A6498-2AB4-4105-B926-A1AC027437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26361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1C9FDA-D9FA-4EBC-9AC8-7B2F771B57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49054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CBFB6F-A74C-46F7-87B3-E42429E20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624" y="2584196"/>
            <a:ext cx="4898065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DAFC163-AB30-4576-9C49-72972185F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73566" y="3235566"/>
            <a:ext cx="3622434" cy="3622434"/>
          </a:xfrm>
          <a:custGeom>
            <a:avLst/>
            <a:gdLst>
              <a:gd name="connsiteX0" fmla="*/ 0 w 3622434"/>
              <a:gd name="connsiteY0" fmla="*/ 0 h 3622434"/>
              <a:gd name="connsiteX1" fmla="*/ 3622434 w 3622434"/>
              <a:gd name="connsiteY1" fmla="*/ 0 h 3622434"/>
              <a:gd name="connsiteX2" fmla="*/ 3622434 w 3622434"/>
              <a:gd name="connsiteY2" fmla="*/ 3622434 h 3622434"/>
              <a:gd name="connsiteX3" fmla="*/ 0 w 3622434"/>
              <a:gd name="connsiteY3" fmla="*/ 3622434 h 362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4">
                <a:moveTo>
                  <a:pt x="0" y="0"/>
                </a:moveTo>
                <a:lnTo>
                  <a:pt x="3622434" y="0"/>
                </a:lnTo>
                <a:lnTo>
                  <a:pt x="3622434" y="3622434"/>
                </a:lnTo>
                <a:lnTo>
                  <a:pt x="0" y="36224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2BCFA9-B29D-4703-A857-CC2D028050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5115" y="1421949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300AC2-7C22-43F2-8DA4-3628D03053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16912"/>
            <a:ext cx="5787851" cy="5024176"/>
          </a:xfrm>
          <a:custGeom>
            <a:avLst/>
            <a:gdLst>
              <a:gd name="connsiteX0" fmla="*/ 0 w 5787851"/>
              <a:gd name="connsiteY0" fmla="*/ 0 h 5024176"/>
              <a:gd name="connsiteX1" fmla="*/ 5787851 w 5787851"/>
              <a:gd name="connsiteY1" fmla="*/ 0 h 5024176"/>
              <a:gd name="connsiteX2" fmla="*/ 5787851 w 5787851"/>
              <a:gd name="connsiteY2" fmla="*/ 5024176 h 5024176"/>
              <a:gd name="connsiteX3" fmla="*/ 0 w 5787851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1" h="5024176">
                <a:moveTo>
                  <a:pt x="0" y="0"/>
                </a:moveTo>
                <a:lnTo>
                  <a:pt x="5787851" y="0"/>
                </a:lnTo>
                <a:lnTo>
                  <a:pt x="5787851" y="5024176"/>
                </a:lnTo>
                <a:lnTo>
                  <a:pt x="0" y="50241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1617663"/>
            <a:ext cx="3597275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93053E-D9D0-42A2-848F-882A6EBEEC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6020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287D1E-8007-4310-A109-CC25176D66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400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558616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43697AE-436C-4F10-88BB-3C0806AAB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A7AF51-AAFF-4EF9-BCFC-12E01447B4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5124660"/>
              <a:gd name="connsiteX1" fmla="*/ 5369817 w 7015878"/>
              <a:gd name="connsiteY1" fmla="*/ 0 h 5124660"/>
              <a:gd name="connsiteX2" fmla="*/ 5369817 w 7015878"/>
              <a:gd name="connsiteY2" fmla="*/ 2562330 h 5124660"/>
              <a:gd name="connsiteX3" fmla="*/ 7015878 w 7015878"/>
              <a:gd name="connsiteY3" fmla="*/ 2562330 h 5124660"/>
              <a:gd name="connsiteX4" fmla="*/ 7015878 w 7015878"/>
              <a:gd name="connsiteY4" fmla="*/ 5124660 h 5124660"/>
              <a:gd name="connsiteX5" fmla="*/ 1646061 w 7015878"/>
              <a:gd name="connsiteY5" fmla="*/ 5124660 h 5124660"/>
              <a:gd name="connsiteX6" fmla="*/ 1646061 w 7015878"/>
              <a:gd name="connsiteY6" fmla="*/ 2562330 h 5124660"/>
              <a:gd name="connsiteX7" fmla="*/ 0 w 7015878"/>
              <a:gd name="connsiteY7" fmla="*/ 2562330 h 512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5124660">
                <a:moveTo>
                  <a:pt x="0" y="0"/>
                </a:moveTo>
                <a:lnTo>
                  <a:pt x="5369817" y="0"/>
                </a:lnTo>
                <a:lnTo>
                  <a:pt x="5369817" y="2562330"/>
                </a:lnTo>
                <a:lnTo>
                  <a:pt x="7015878" y="2562330"/>
                </a:lnTo>
                <a:lnTo>
                  <a:pt x="7015878" y="5124660"/>
                </a:lnTo>
                <a:lnTo>
                  <a:pt x="1646061" y="5124660"/>
                </a:lnTo>
                <a:lnTo>
                  <a:pt x="1646061" y="2562330"/>
                </a:lnTo>
                <a:lnTo>
                  <a:pt x="0" y="25623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6938" y="2819400"/>
            <a:ext cx="447731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9D0A299-1FF5-4275-9E4F-80FBD36232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6 w 5965902"/>
              <a:gd name="connsiteY3" fmla="*/ 4248614 h 4248614"/>
              <a:gd name="connsiteX4" fmla="*/ 2023136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6" y="4248614"/>
                </a:lnTo>
                <a:lnTo>
                  <a:pt x="2023136" y="2225478"/>
                </a:lnTo>
                <a:lnTo>
                  <a:pt x="0" y="22254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7638" y="1914525"/>
            <a:ext cx="3775075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31878-0A54-419D-A826-4632410B5E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3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3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3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3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60613" y="1828800"/>
            <a:ext cx="3735387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75F239-9AE8-414B-9798-16FCDAF507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9422"/>
            <a:ext cx="4088524" cy="4398579"/>
          </a:xfrm>
          <a:custGeom>
            <a:avLst/>
            <a:gdLst>
              <a:gd name="connsiteX0" fmla="*/ 0 w 4088524"/>
              <a:gd name="connsiteY0" fmla="*/ 0 h 4398579"/>
              <a:gd name="connsiteX1" fmla="*/ 4088524 w 4088524"/>
              <a:gd name="connsiteY1" fmla="*/ 0 h 4398579"/>
              <a:gd name="connsiteX2" fmla="*/ 4088524 w 4088524"/>
              <a:gd name="connsiteY2" fmla="*/ 4398579 h 4398579"/>
              <a:gd name="connsiteX3" fmla="*/ 0 w 4088524"/>
              <a:gd name="connsiteY3" fmla="*/ 4398579 h 439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4" h="4398579">
                <a:moveTo>
                  <a:pt x="0" y="0"/>
                </a:moveTo>
                <a:lnTo>
                  <a:pt x="4088524" y="0"/>
                </a:lnTo>
                <a:lnTo>
                  <a:pt x="4088524" y="4398579"/>
                </a:lnTo>
                <a:lnTo>
                  <a:pt x="0" y="43985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98488"/>
            <a:ext cx="3257550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14CA24-D4FD-4198-8559-0F3A0167FA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906" y="1072846"/>
            <a:ext cx="3532093" cy="4712308"/>
          </a:xfrm>
          <a:custGeom>
            <a:avLst/>
            <a:gdLst>
              <a:gd name="connsiteX0" fmla="*/ 0 w 7329544"/>
              <a:gd name="connsiteY0" fmla="*/ 0 h 4712308"/>
              <a:gd name="connsiteX1" fmla="*/ 7329544 w 7329544"/>
              <a:gd name="connsiteY1" fmla="*/ 0 h 4712308"/>
              <a:gd name="connsiteX2" fmla="*/ 7329544 w 7329544"/>
              <a:gd name="connsiteY2" fmla="*/ 4712308 h 4712308"/>
              <a:gd name="connsiteX3" fmla="*/ 0 w 7329544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9544" h="4712308">
                <a:moveTo>
                  <a:pt x="0" y="0"/>
                </a:moveTo>
                <a:lnTo>
                  <a:pt x="7329544" y="0"/>
                </a:lnTo>
                <a:lnTo>
                  <a:pt x="7329544" y="4712308"/>
                </a:lnTo>
                <a:lnTo>
                  <a:pt x="0" y="4712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78373" y="1856664"/>
            <a:ext cx="3994691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3CCF50A-53E9-4337-A1E5-2A682CC3F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1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65763" y="1406525"/>
            <a:ext cx="4984750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97935" y="2426652"/>
            <a:ext cx="9796130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8F7F7489-0CDC-4364-B3E6-BB3D54A619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87738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5">
            <a:extLst>
              <a:ext uri="{FF2B5EF4-FFF2-40B4-BE49-F238E27FC236}">
                <a16:creationId xmlns:a16="http://schemas.microsoft.com/office/drawing/2014/main" id="{295F4F30-4924-4BDA-B2C1-2C136639E3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3869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E63B574F-2C30-4FC7-BCA7-68577824D0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80000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7">
            <a:extLst>
              <a:ext uri="{FF2B5EF4-FFF2-40B4-BE49-F238E27FC236}">
                <a16:creationId xmlns:a16="http://schemas.microsoft.com/office/drawing/2014/main" id="{B9BB9C13-D035-4963-961F-B44214C46C4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76131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18">
            <a:extLst>
              <a:ext uri="{FF2B5EF4-FFF2-40B4-BE49-F238E27FC236}">
                <a16:creationId xmlns:a16="http://schemas.microsoft.com/office/drawing/2014/main" id="{C26C9A70-1A06-459F-BFA3-46516A35CF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72262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23178C-0FB8-499A-85F0-5F78BB91EC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F659A9D-F6DA-43FE-8557-046E799066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8A235049-6DB4-47D1-AE20-F20CBDA4B0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921000"/>
            <a:ext cx="12192000" cy="3937000"/>
          </a:xfrm>
          <a:custGeom>
            <a:avLst/>
            <a:gdLst>
              <a:gd name="connsiteX0" fmla="*/ 0 w 6096000"/>
              <a:gd name="connsiteY0" fmla="*/ 0 h 3937000"/>
              <a:gd name="connsiteX1" fmla="*/ 6096000 w 6096000"/>
              <a:gd name="connsiteY1" fmla="*/ 0 h 3937000"/>
              <a:gd name="connsiteX2" fmla="*/ 6096000 w 6096000"/>
              <a:gd name="connsiteY2" fmla="*/ 3937000 h 3937000"/>
              <a:gd name="connsiteX3" fmla="*/ 0 w 6096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937000">
                <a:moveTo>
                  <a:pt x="0" y="0"/>
                </a:moveTo>
                <a:lnTo>
                  <a:pt x="6096000" y="0"/>
                </a:lnTo>
                <a:lnTo>
                  <a:pt x="6096000" y="3937000"/>
                </a:lnTo>
                <a:lnTo>
                  <a:pt x="0" y="3937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C77D3C2D-BC33-48CF-B8B9-7FCB283051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17693" y="2179827"/>
            <a:ext cx="4303103" cy="269119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3D8E226E-F10D-4DA2-9013-7383824635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96612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A4AF8784-BB7B-4B85-A77B-6262FBD382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74177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67006" y="1319212"/>
            <a:ext cx="475488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2">
            <a:extLst>
              <a:ext uri="{FF2B5EF4-FFF2-40B4-BE49-F238E27FC236}">
                <a16:creationId xmlns:a16="http://schemas.microsoft.com/office/drawing/2014/main" id="{95432E84-F221-4FB8-BBE8-8329AF1000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16757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3" name="Picture Placeholder 22">
            <a:extLst>
              <a:ext uri="{FF2B5EF4-FFF2-40B4-BE49-F238E27FC236}">
                <a16:creationId xmlns:a16="http://schemas.microsoft.com/office/drawing/2014/main" id="{BFF37A1A-C471-4884-A8F1-138952A0C9F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619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4" name="Picture Placeholder 22">
            <a:extLst>
              <a:ext uri="{FF2B5EF4-FFF2-40B4-BE49-F238E27FC236}">
                <a16:creationId xmlns:a16="http://schemas.microsoft.com/office/drawing/2014/main" id="{9380FF23-3BA9-453A-844E-74CE0867ED6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083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11599254" y="6225097"/>
            <a:ext cx="164343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7A293801-94A7-44AA-8F8E-FA827E0280B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8568302" y="5603921"/>
            <a:ext cx="3665505" cy="1455038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8057190" y="1756612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4599827" y="3072641"/>
            <a:ext cx="4523528" cy="682737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3068645" y="2917755"/>
            <a:ext cx="992510" cy="992509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4976827" y="4126832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4976827" y="4164567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5912053" y="4153416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B1A65EF3-92AA-4194-8D27-61ECF64C3F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6"/>
          <a:stretch>
            <a:fillRect/>
          </a:stretch>
        </p:blipFill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6923313" y="-1"/>
            <a:ext cx="5268687" cy="6857999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858776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1104375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1104376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4869230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4114829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4114830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858776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1104375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</a:t>
            </a:r>
            <a:r>
              <a:rPr lang="en-US" sz="1200" dirty="0" err="1"/>
              <a:t>sereGnity</a:t>
            </a:r>
            <a:r>
              <a:rPr lang="en-US" sz="12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1104376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4869230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4114829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4114830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858776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1104375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1104376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4869230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4114829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4114830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6923314" y="0"/>
            <a:ext cx="1969524" cy="1969524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7724804" y="3206918"/>
            <a:ext cx="366570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8438484" y="4339129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8438484" y="4376864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9373710" y="4365713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5022745" y="1036995"/>
            <a:ext cx="314011" cy="313895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93095" y="4686732"/>
            <a:ext cx="313834" cy="28963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34697" y="1065653"/>
            <a:ext cx="198391" cy="329353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18378" y="4671879"/>
            <a:ext cx="252296" cy="300444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21958" y="2881281"/>
            <a:ext cx="253662" cy="298631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82770" y="2881280"/>
            <a:ext cx="318903" cy="319138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11609070" y="6275070"/>
            <a:ext cx="582930" cy="582930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898036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5520729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9143422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pic>
        <p:nvPicPr>
          <p:cNvPr id="57" name="PpHolder5">
            <a:extLst>
              <a:ext uri="{FF2B5EF4-FFF2-40B4-BE49-F238E27FC236}">
                <a16:creationId xmlns:a16="http://schemas.microsoft.com/office/drawing/2014/main" id="{7480B4BE-A590-4D1E-9A38-D6D2ACD6C5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t="31376" r="68480" b="35504"/>
          <a:stretch>
            <a:fillRect/>
          </a:stretch>
        </p:blipFill>
        <p:spPr>
          <a:xfrm>
            <a:off x="1103670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pic>
        <p:nvPicPr>
          <p:cNvPr id="55" name="PpHolder6">
            <a:extLst>
              <a:ext uri="{FF2B5EF4-FFF2-40B4-BE49-F238E27FC236}">
                <a16:creationId xmlns:a16="http://schemas.microsoft.com/office/drawing/2014/main" id="{B5DDAA58-7E5F-4CD1-A5DD-0B1F7EF05DD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6" t="31376" r="38766" b="35504"/>
          <a:stretch>
            <a:fillRect/>
          </a:stretch>
        </p:blipFill>
        <p:spPr>
          <a:xfrm>
            <a:off x="4726363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pic>
        <p:nvPicPr>
          <p:cNvPr id="54" name="PpHolder7">
            <a:extLst>
              <a:ext uri="{FF2B5EF4-FFF2-40B4-BE49-F238E27FC236}">
                <a16:creationId xmlns:a16="http://schemas.microsoft.com/office/drawing/2014/main" id="{D96BBD6F-6591-474A-8A03-F56657384D6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0" t="31376" r="9052" b="35504"/>
          <a:stretch>
            <a:fillRect/>
          </a:stretch>
        </p:blipFill>
        <p:spPr>
          <a:xfrm>
            <a:off x="8349056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1103667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2076124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4726360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5698817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8349053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9321510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5950468" y="1939584"/>
            <a:ext cx="291064" cy="465592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2282606" y="1963273"/>
            <a:ext cx="418490" cy="418214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9502261" y="1935310"/>
            <a:ext cx="432864" cy="432864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1310279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519711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4932972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5142404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8555665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8765097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2328217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5950910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9573603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519709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670013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5142402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5292706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8762513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8912817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FEA0B91A-BD2B-445B-8BDB-2022DE31C1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0" b="17984"/>
          <a:stretch>
            <a:fillRect/>
          </a:stretch>
        </p:blipFill>
        <p:spPr>
          <a:xfrm>
            <a:off x="0" y="3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0"/>
            <a:ext cx="6666614" cy="5624623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8349549" y="1456094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7729317" y="532048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8888818" y="994834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8888818" y="6536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8349549" y="3324713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7563291" y="2400667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8888818" y="2863453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8888818" y="252226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8349549" y="5193331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7563291" y="4269285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8888818" y="4732071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8888818" y="439088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3560961" y="4954188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4238143" y="5621899"/>
            <a:ext cx="1246149" cy="12361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1216084" y="2647747"/>
            <a:ext cx="424416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1332766" y="3780447"/>
            <a:ext cx="276274" cy="307848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766207" y="3811296"/>
            <a:ext cx="21333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</a:t>
            </a:r>
            <a:r>
              <a:rPr lang="en-US" sz="1200" b="1" dirty="0">
                <a:solidFill>
                  <a:schemeClr val="bg2"/>
                </a:solidFill>
              </a:rPr>
              <a:t>achievement </a:t>
            </a:r>
            <a:r>
              <a:rPr lang="en-US" sz="12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5619287-AC26-4193-B5FD-A0964091332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701040" y="0"/>
            <a:ext cx="10789920" cy="585216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4819187" y="1684520"/>
            <a:ext cx="2553626" cy="41860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3665595" y="3822926"/>
            <a:ext cx="48608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10915354" y="0"/>
            <a:ext cx="926125" cy="92612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350521" y="4651190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4568190" y="4521398"/>
            <a:ext cx="3055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4444905" y="3566512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6892290" y="3566512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4444905" y="1062990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6892290" y="1062990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pic>
        <p:nvPicPr>
          <p:cNvPr id="42" name="PpHolder6">
            <a:extLst>
              <a:ext uri="{FF2B5EF4-FFF2-40B4-BE49-F238E27FC236}">
                <a16:creationId xmlns:a16="http://schemas.microsoft.com/office/drawing/2014/main" id="{4AB05E57-D43F-407E-B952-D7E399C371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20661" r="8671" b="54172"/>
          <a:stretch>
            <a:fillRect/>
          </a:stretch>
        </p:blipFill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</p:spPr>
      </p:pic>
      <p:pic>
        <p:nvPicPr>
          <p:cNvPr id="41" name="PpHolder7">
            <a:extLst>
              <a:ext uri="{FF2B5EF4-FFF2-40B4-BE49-F238E27FC236}">
                <a16:creationId xmlns:a16="http://schemas.microsoft.com/office/drawing/2014/main" id="{B88453DF-7E56-4EC2-B1F4-D41653A331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57167" r="8671" b="17667"/>
          <a:stretch>
            <a:fillRect/>
          </a:stretch>
        </p:blipFill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1072301" y="2150098"/>
            <a:ext cx="2820599" cy="33855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 </a:t>
            </a:r>
            <a:r>
              <a:rPr lang="en-US" sz="1200" dirty="0" err="1"/>
              <a:t>astronouts</a:t>
            </a:r>
            <a:r>
              <a:rPr lang="en-US" sz="12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4882610" y="1652465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4882610" y="135699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7559020" y="2005128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8074958" y="2028941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8582958" y="2028941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4882610" y="4155987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4882610" y="386052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7559020" y="45086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8074958" y="45324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8582958" y="4532463"/>
            <a:ext cx="214312" cy="136525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4444905" y="1062990"/>
            <a:ext cx="2879026" cy="754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4444905" y="3566512"/>
            <a:ext cx="2879026" cy="7548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7440124" y="1459869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7440124" y="3963391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DD072C5B-A9F0-4466-BC33-36B5A060CD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5" r="35500" b="26833"/>
          <a:stretch>
            <a:fillRect/>
          </a:stretch>
        </p:blipFill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</p:spPr>
      </p:pic>
      <p:pic>
        <p:nvPicPr>
          <p:cNvPr id="42" name="PpHolder2">
            <a:extLst>
              <a:ext uri="{FF2B5EF4-FFF2-40B4-BE49-F238E27FC236}">
                <a16:creationId xmlns:a16="http://schemas.microsoft.com/office/drawing/2014/main" id="{013A37F3-2BB3-4F1B-8463-1F7D1B1898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1" t="52750" r="35500" b="6417"/>
          <a:stretch>
            <a:fillRect/>
          </a:stretch>
        </p:blipFill>
        <p:spPr>
          <a:xfrm>
            <a:off x="5063493" y="3617595"/>
            <a:ext cx="2800349" cy="2800350"/>
          </a:xfrm>
          <a:custGeom>
            <a:avLst/>
            <a:gdLst>
              <a:gd name="connsiteX0" fmla="*/ 0 w 2800349"/>
              <a:gd name="connsiteY0" fmla="*/ 0 h 2800350"/>
              <a:gd name="connsiteX1" fmla="*/ 2800349 w 2800349"/>
              <a:gd name="connsiteY1" fmla="*/ 0 h 2800350"/>
              <a:gd name="connsiteX2" fmla="*/ 2800349 w 2800349"/>
              <a:gd name="connsiteY2" fmla="*/ 2800350 h 2800350"/>
              <a:gd name="connsiteX3" fmla="*/ 0 w 2800349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49" h="2800350">
                <a:moveTo>
                  <a:pt x="0" y="0"/>
                </a:moveTo>
                <a:lnTo>
                  <a:pt x="2800349" y="0"/>
                </a:lnTo>
                <a:lnTo>
                  <a:pt x="2800349" y="2800350"/>
                </a:lnTo>
                <a:lnTo>
                  <a:pt x="0" y="2800350"/>
                </a:lnTo>
                <a:close/>
              </a:path>
            </a:pathLst>
          </a:custGeom>
        </p:spPr>
      </p:pic>
      <p:pic>
        <p:nvPicPr>
          <p:cNvPr id="41" name="PpHolder3">
            <a:extLst>
              <a:ext uri="{FF2B5EF4-FFF2-40B4-BE49-F238E27FC236}">
                <a16:creationId xmlns:a16="http://schemas.microsoft.com/office/drawing/2014/main" id="{280BE882-AC31-43F8-8262-3878F8999E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0" t="52750" r="12531" b="6417"/>
          <a:stretch>
            <a:fillRect/>
          </a:stretch>
        </p:blipFill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</p:spPr>
      </p:pic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5063490" y="5623559"/>
            <a:ext cx="1017270" cy="794385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7863840" y="5623559"/>
            <a:ext cx="1017270" cy="794385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552737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5527371" y="5687632"/>
            <a:ext cx="207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832772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8327721" y="5687632"/>
            <a:ext cx="2439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8636794" y="1385761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8636794" y="104457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9397248" y="2153665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8636794" y="2043305"/>
            <a:ext cx="8786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855541" y="5651334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855541" y="53101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1036007" y="5398426"/>
            <a:ext cx="540588" cy="540588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1036007" y="2942725"/>
            <a:ext cx="1365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2020</a:t>
            </a:r>
            <a:endParaRPr lang="en-ID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5152809F-65E6-41D2-A798-F8E1B68ADD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r="50000"/>
          <a:stretch>
            <a:fillRect/>
          </a:stretch>
        </p:blipFill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2160396" y="4580452"/>
            <a:ext cx="5273040" cy="2277547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1007706" y="3259724"/>
            <a:ext cx="282059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7210743" y="1686328"/>
            <a:ext cx="2083984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11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3186053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3205636" y="6282169"/>
            <a:ext cx="1298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5261827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5281410" y="6282169"/>
            <a:ext cx="1445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791587" y="5351055"/>
            <a:ext cx="40138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791588" y="500986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861958" y="5931173"/>
            <a:ext cx="216341" cy="244975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4968766" y="5957155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821806" y="6180820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7210743" y="2077236"/>
            <a:ext cx="4023314" cy="22775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7433436" y="4581794"/>
            <a:ext cx="677019" cy="1302006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0"/>
            <a:ext cx="297431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2998504"/>
            <a:ext cx="2974313" cy="49058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pHolder3">
            <a:extLst>
              <a:ext uri="{FF2B5EF4-FFF2-40B4-BE49-F238E27FC236}">
                <a16:creationId xmlns:a16="http://schemas.microsoft.com/office/drawing/2014/main" id="{62D583DB-09EF-4459-A8EB-A23D168530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6" r="38681"/>
          <a:stretch>
            <a:fillRect/>
          </a:stretch>
        </p:blipFill>
        <p:spPr>
          <a:xfrm>
            <a:off x="2974314" y="0"/>
            <a:ext cx="4501660" cy="6858000"/>
          </a:xfrm>
          <a:custGeom>
            <a:avLst/>
            <a:gdLst>
              <a:gd name="connsiteX0" fmla="*/ 0 w 4501660"/>
              <a:gd name="connsiteY0" fmla="*/ 0 h 6858000"/>
              <a:gd name="connsiteX1" fmla="*/ 4501660 w 4501660"/>
              <a:gd name="connsiteY1" fmla="*/ 0 h 6858000"/>
              <a:gd name="connsiteX2" fmla="*/ 4501660 w 4501660"/>
              <a:gd name="connsiteY2" fmla="*/ 6858000 h 6858000"/>
              <a:gd name="connsiteX3" fmla="*/ 0 w 45016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0" h="6858000">
                <a:moveTo>
                  <a:pt x="0" y="0"/>
                </a:moveTo>
                <a:lnTo>
                  <a:pt x="4501660" y="0"/>
                </a:lnTo>
                <a:lnTo>
                  <a:pt x="45016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8330082" y="1954991"/>
            <a:ext cx="2974314" cy="28315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2086709" y="4786535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984930" y="0"/>
            <a:ext cx="590197" cy="590197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3575128" y="581944"/>
            <a:ext cx="1086082" cy="10860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543685" y="2032542"/>
            <a:ext cx="1978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920970" y="2589481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657405" y="2633645"/>
            <a:ext cx="188673" cy="188673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920970" y="3083149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657405" y="3127313"/>
            <a:ext cx="188673" cy="188673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920970" y="3576817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657405" y="3620981"/>
            <a:ext cx="188673" cy="188673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920970" y="4070485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657405" y="4114649"/>
            <a:ext cx="188673" cy="188673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920970" y="4564153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657405" y="4608317"/>
            <a:ext cx="188673" cy="188673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B78E6A5-8080-41D0-8825-FFBB83E26A6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78"/>
          <a:stretch>
            <a:fillRect/>
          </a:stretch>
        </p:blipFill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F71174A2-EC08-4F3C-83AE-C50E620FAF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2" t="8333" r="46719" b="15256"/>
          <a:stretch>
            <a:fillRect/>
          </a:stretch>
        </p:blipFill>
        <p:spPr>
          <a:xfrm>
            <a:off x="584200" y="571501"/>
            <a:ext cx="5911850" cy="5240271"/>
          </a:xfrm>
          <a:custGeom>
            <a:avLst/>
            <a:gdLst>
              <a:gd name="connsiteX0" fmla="*/ 0 w 5911850"/>
              <a:gd name="connsiteY0" fmla="*/ 0 h 5240271"/>
              <a:gd name="connsiteX1" fmla="*/ 5911850 w 5911850"/>
              <a:gd name="connsiteY1" fmla="*/ 0 h 5240271"/>
              <a:gd name="connsiteX2" fmla="*/ 5911850 w 5911850"/>
              <a:gd name="connsiteY2" fmla="*/ 5240271 h 5240271"/>
              <a:gd name="connsiteX3" fmla="*/ 0 w 5911850"/>
              <a:gd name="connsiteY3" fmla="*/ 5240271 h 52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5240271">
                <a:moveTo>
                  <a:pt x="0" y="0"/>
                </a:moveTo>
                <a:lnTo>
                  <a:pt x="5911850" y="0"/>
                </a:lnTo>
                <a:lnTo>
                  <a:pt x="5911850" y="5240271"/>
                </a:lnTo>
                <a:lnTo>
                  <a:pt x="0" y="5240271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6842563" y="4982700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6149537" y="535403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3060700" y="1524000"/>
            <a:ext cx="7476721" cy="24257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7553775" y="5662986"/>
            <a:ext cx="380637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7553774" y="5005958"/>
            <a:ext cx="3806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531882"/>
            <a:ext cx="326118" cy="3261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7553775" y="432999"/>
            <a:ext cx="38063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3932380" y="2542540"/>
            <a:ext cx="52573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9860402" y="1524000"/>
            <a:ext cx="677019" cy="1302006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33" name="PpHolder2">
            <a:extLst>
              <a:ext uri="{FF2B5EF4-FFF2-40B4-BE49-F238E27FC236}">
                <a16:creationId xmlns:a16="http://schemas.microsoft.com/office/drawing/2014/main" id="{AB03F3EF-15EB-4F82-B2A2-0A3E832A39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27" t="28029" r="45269" b="13879"/>
          <a:stretch>
            <a:fillRect/>
          </a:stretch>
        </p:blipFill>
        <p:spPr>
          <a:xfrm>
            <a:off x="4416760" y="1922212"/>
            <a:ext cx="2255999" cy="3984000"/>
          </a:xfrm>
          <a:custGeom>
            <a:avLst/>
            <a:gdLst>
              <a:gd name="connsiteX0" fmla="*/ 0 w 2255999"/>
              <a:gd name="connsiteY0" fmla="*/ 0 h 3984000"/>
              <a:gd name="connsiteX1" fmla="*/ 2255999 w 2255999"/>
              <a:gd name="connsiteY1" fmla="*/ 0 h 3984000"/>
              <a:gd name="connsiteX2" fmla="*/ 2255999 w 2255999"/>
              <a:gd name="connsiteY2" fmla="*/ 3984000 h 3984000"/>
              <a:gd name="connsiteX3" fmla="*/ 0 w 2255999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5999" h="3984000">
                <a:moveTo>
                  <a:pt x="0" y="0"/>
                </a:moveTo>
                <a:lnTo>
                  <a:pt x="2255999" y="0"/>
                </a:lnTo>
                <a:lnTo>
                  <a:pt x="2255999" y="3984000"/>
                </a:lnTo>
                <a:lnTo>
                  <a:pt x="0" y="3984000"/>
                </a:lnTo>
                <a:close/>
              </a:path>
            </a:pathLst>
          </a:custGeom>
        </p:spPr>
      </p:pic>
      <p:pic>
        <p:nvPicPr>
          <p:cNvPr id="30" name="PpHolder3">
            <a:extLst>
              <a:ext uri="{FF2B5EF4-FFF2-40B4-BE49-F238E27FC236}">
                <a16:creationId xmlns:a16="http://schemas.microsoft.com/office/drawing/2014/main" id="{B5D493E7-BCB0-4E46-8D85-C53631E34E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3" t="28029" r="26033" b="13879"/>
          <a:stretch>
            <a:fillRect/>
          </a:stretch>
        </p:blipFill>
        <p:spPr>
          <a:xfrm>
            <a:off x="6761996" y="1922212"/>
            <a:ext cx="2256000" cy="3984000"/>
          </a:xfrm>
          <a:custGeom>
            <a:avLst/>
            <a:gdLst>
              <a:gd name="connsiteX0" fmla="*/ 0 w 2256000"/>
              <a:gd name="connsiteY0" fmla="*/ 0 h 3984000"/>
              <a:gd name="connsiteX1" fmla="*/ 2256000 w 2256000"/>
              <a:gd name="connsiteY1" fmla="*/ 0 h 3984000"/>
              <a:gd name="connsiteX2" fmla="*/ 2256000 w 2256000"/>
              <a:gd name="connsiteY2" fmla="*/ 3984000 h 3984000"/>
              <a:gd name="connsiteX3" fmla="*/ 0 w 2256000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000" h="3984000">
                <a:moveTo>
                  <a:pt x="0" y="0"/>
                </a:moveTo>
                <a:lnTo>
                  <a:pt x="2256000" y="0"/>
                </a:lnTo>
                <a:lnTo>
                  <a:pt x="2256000" y="3984000"/>
                </a:lnTo>
                <a:lnTo>
                  <a:pt x="0" y="3984000"/>
                </a:lnTo>
                <a:close/>
              </a:path>
            </a:pathLst>
          </a:custGeom>
        </p:spPr>
      </p:pic>
      <p:pic>
        <p:nvPicPr>
          <p:cNvPr id="27" name="PpHolder4">
            <a:extLst>
              <a:ext uri="{FF2B5EF4-FFF2-40B4-BE49-F238E27FC236}">
                <a16:creationId xmlns:a16="http://schemas.microsoft.com/office/drawing/2014/main" id="{3308D858-B90D-44C3-A1B2-DDB9D0B8F3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8" t="28029" r="6788" b="13879"/>
          <a:stretch>
            <a:fillRect/>
          </a:stretch>
        </p:blipFill>
        <p:spPr>
          <a:xfrm>
            <a:off x="9108396" y="1922212"/>
            <a:ext cx="2256000" cy="3984000"/>
          </a:xfrm>
          <a:custGeom>
            <a:avLst/>
            <a:gdLst>
              <a:gd name="connsiteX0" fmla="*/ 0 w 2256000"/>
              <a:gd name="connsiteY0" fmla="*/ 0 h 3984000"/>
              <a:gd name="connsiteX1" fmla="*/ 2256000 w 2256000"/>
              <a:gd name="connsiteY1" fmla="*/ 0 h 3984000"/>
              <a:gd name="connsiteX2" fmla="*/ 2256000 w 2256000"/>
              <a:gd name="connsiteY2" fmla="*/ 3984000 h 3984000"/>
              <a:gd name="connsiteX3" fmla="*/ 0 w 2256000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000" h="3984000">
                <a:moveTo>
                  <a:pt x="0" y="0"/>
                </a:moveTo>
                <a:lnTo>
                  <a:pt x="2256000" y="0"/>
                </a:lnTo>
                <a:lnTo>
                  <a:pt x="2256000" y="3984000"/>
                </a:lnTo>
                <a:lnTo>
                  <a:pt x="0" y="3984000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712715" y="2518058"/>
            <a:ext cx="346938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712716" y="21768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712715" y="2819442"/>
            <a:ext cx="3469383" cy="18864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New technology and system 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Have a big storage using cloud storage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Good security system (Premium)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Available for any platform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Very easy use and also </a:t>
            </a:r>
            <a:r>
              <a:rPr lang="en-US" sz="1200" dirty="0" err="1"/>
              <a:t>usefull</a:t>
            </a:r>
            <a:endParaRPr lang="en-US" sz="12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796604" y="4885759"/>
            <a:ext cx="2537540" cy="53993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871574" y="5017226"/>
            <a:ext cx="23876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11575237" y="1254125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10882211" y="1625462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8AFBF003-FD4B-4079-BC5F-CA131A9045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9" t="15644" b="15644"/>
          <a:stretch>
            <a:fillRect/>
          </a:stretch>
        </p:blipFill>
        <p:spPr>
          <a:xfrm>
            <a:off x="8659908" y="1072846"/>
            <a:ext cx="3532093" cy="4712308"/>
          </a:xfrm>
          <a:custGeom>
            <a:avLst/>
            <a:gdLst>
              <a:gd name="connsiteX0" fmla="*/ 0 w 3532093"/>
              <a:gd name="connsiteY0" fmla="*/ 0 h 4712308"/>
              <a:gd name="connsiteX1" fmla="*/ 3532093 w 3532093"/>
              <a:gd name="connsiteY1" fmla="*/ 0 h 4712308"/>
              <a:gd name="connsiteX2" fmla="*/ 3532093 w 3532093"/>
              <a:gd name="connsiteY2" fmla="*/ 4712308 h 4712308"/>
              <a:gd name="connsiteX3" fmla="*/ 0 w 3532093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093" h="4712308">
                <a:moveTo>
                  <a:pt x="0" y="0"/>
                </a:moveTo>
                <a:lnTo>
                  <a:pt x="3532093" y="0"/>
                </a:lnTo>
                <a:lnTo>
                  <a:pt x="3532093" y="4712308"/>
                </a:lnTo>
                <a:lnTo>
                  <a:pt x="0" y="4712308"/>
                </a:lnTo>
                <a:close/>
              </a:path>
            </a:pathLst>
          </a:custGeom>
        </p:spPr>
      </p:pic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pic>
        <p:nvPicPr>
          <p:cNvPr id="52" name="PpHolder3">
            <a:extLst>
              <a:ext uri="{FF2B5EF4-FFF2-40B4-BE49-F238E27FC236}">
                <a16:creationId xmlns:a16="http://schemas.microsoft.com/office/drawing/2014/main" id="{340E1607-B17E-4DD1-BAE2-776531CD2C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 r="28971" b="84356"/>
          <a:stretch>
            <a:fillRect/>
          </a:stretch>
        </p:blipFill>
        <p:spPr>
          <a:xfrm>
            <a:off x="6400803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816190" y="1075306"/>
            <a:ext cx="2628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816190" y="1658041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3588120" y="1658041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816190" y="2093012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3588120" y="2093012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816190" y="2527983"/>
            <a:ext cx="139988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3588120" y="2527983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816190" y="2962954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3588120" y="2962954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816190" y="3397925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3588120" y="3397925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816190" y="3832896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3588120" y="3832896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816190" y="4267867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3588120" y="4267867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816190" y="4702838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3588120" y="4702838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816190" y="5137809"/>
            <a:ext cx="106682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3588120" y="5137809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8659907" y="4483148"/>
            <a:ext cx="677019" cy="13020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10686779" y="1072846"/>
            <a:ext cx="1505221" cy="6302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10946797" y="1286255"/>
            <a:ext cx="1086097" cy="178037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8913831" y="5072995"/>
            <a:ext cx="122313" cy="122313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9336926" y="3904299"/>
            <a:ext cx="578848" cy="5788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4778373" y="3110053"/>
            <a:ext cx="31840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4778373" y="4327832"/>
            <a:ext cx="31840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649021" y="4578080"/>
            <a:ext cx="2279920" cy="2279920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61" name="PpHolder2">
            <a:extLst>
              <a:ext uri="{FF2B5EF4-FFF2-40B4-BE49-F238E27FC236}">
                <a16:creationId xmlns:a16="http://schemas.microsoft.com/office/drawing/2014/main" id="{693F6C06-A7F8-42BD-89CD-2A200D31AE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1" t="19236" r="50297" b="19236"/>
          <a:stretch>
            <a:fillRect/>
          </a:stretch>
        </p:blipFill>
        <p:spPr>
          <a:xfrm>
            <a:off x="4096612" y="1319214"/>
            <a:ext cx="1963162" cy="4219575"/>
          </a:xfrm>
          <a:custGeom>
            <a:avLst/>
            <a:gdLst>
              <a:gd name="connsiteX0" fmla="*/ 192783 w 1963162"/>
              <a:gd name="connsiteY0" fmla="*/ 0 h 4219575"/>
              <a:gd name="connsiteX1" fmla="*/ 1770380 w 1963162"/>
              <a:gd name="connsiteY1" fmla="*/ 0 h 4219575"/>
              <a:gd name="connsiteX2" fmla="*/ 1963162 w 1963162"/>
              <a:gd name="connsiteY2" fmla="*/ 192782 h 4219575"/>
              <a:gd name="connsiteX3" fmla="*/ 1963162 w 1963162"/>
              <a:gd name="connsiteY3" fmla="*/ 4026793 h 4219575"/>
              <a:gd name="connsiteX4" fmla="*/ 1770380 w 1963162"/>
              <a:gd name="connsiteY4" fmla="*/ 4219575 h 4219575"/>
              <a:gd name="connsiteX5" fmla="*/ 192783 w 1963162"/>
              <a:gd name="connsiteY5" fmla="*/ 4219575 h 4219575"/>
              <a:gd name="connsiteX6" fmla="*/ 0 w 1963162"/>
              <a:gd name="connsiteY6" fmla="*/ 4026793 h 4219575"/>
              <a:gd name="connsiteX7" fmla="*/ 0 w 1963162"/>
              <a:gd name="connsiteY7" fmla="*/ 192782 h 4219575"/>
              <a:gd name="connsiteX8" fmla="*/ 192783 w 1963162"/>
              <a:gd name="connsiteY8" fmla="*/ 0 h 42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3162" h="4219575">
                <a:moveTo>
                  <a:pt x="192783" y="0"/>
                </a:moveTo>
                <a:lnTo>
                  <a:pt x="1770380" y="0"/>
                </a:lnTo>
                <a:cubicBezTo>
                  <a:pt x="1876851" y="0"/>
                  <a:pt x="1963162" y="86311"/>
                  <a:pt x="1963162" y="192782"/>
                </a:cubicBezTo>
                <a:lnTo>
                  <a:pt x="1963162" y="4026793"/>
                </a:lnTo>
                <a:cubicBezTo>
                  <a:pt x="1963162" y="4133264"/>
                  <a:pt x="1876851" y="4219575"/>
                  <a:pt x="1770380" y="4219575"/>
                </a:cubicBezTo>
                <a:lnTo>
                  <a:pt x="192783" y="4219575"/>
                </a:lnTo>
                <a:cubicBezTo>
                  <a:pt x="86312" y="4219575"/>
                  <a:pt x="0" y="4133264"/>
                  <a:pt x="0" y="4026793"/>
                </a:cubicBezTo>
                <a:lnTo>
                  <a:pt x="0" y="192782"/>
                </a:lnTo>
                <a:cubicBezTo>
                  <a:pt x="0" y="86311"/>
                  <a:pt x="86312" y="0"/>
                  <a:pt x="192783" y="0"/>
                </a:cubicBez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18837541-F9A1-4D9A-A9E3-2BCA1CC996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1" t="19236" r="72627" b="19236"/>
          <a:stretch>
            <a:fillRect/>
          </a:stretch>
        </p:blipFill>
        <p:spPr>
          <a:xfrm>
            <a:off x="1374177" y="1319214"/>
            <a:ext cx="1963162" cy="4219575"/>
          </a:xfrm>
          <a:custGeom>
            <a:avLst/>
            <a:gdLst>
              <a:gd name="connsiteX0" fmla="*/ 192782 w 1963162"/>
              <a:gd name="connsiteY0" fmla="*/ 0 h 4219575"/>
              <a:gd name="connsiteX1" fmla="*/ 1770379 w 1963162"/>
              <a:gd name="connsiteY1" fmla="*/ 0 h 4219575"/>
              <a:gd name="connsiteX2" fmla="*/ 1963162 w 1963162"/>
              <a:gd name="connsiteY2" fmla="*/ 192782 h 4219575"/>
              <a:gd name="connsiteX3" fmla="*/ 1963162 w 1963162"/>
              <a:gd name="connsiteY3" fmla="*/ 4026793 h 4219575"/>
              <a:gd name="connsiteX4" fmla="*/ 1770379 w 1963162"/>
              <a:gd name="connsiteY4" fmla="*/ 4219575 h 4219575"/>
              <a:gd name="connsiteX5" fmla="*/ 192782 w 1963162"/>
              <a:gd name="connsiteY5" fmla="*/ 4219575 h 4219575"/>
              <a:gd name="connsiteX6" fmla="*/ 0 w 1963162"/>
              <a:gd name="connsiteY6" fmla="*/ 4026793 h 4219575"/>
              <a:gd name="connsiteX7" fmla="*/ 0 w 1963162"/>
              <a:gd name="connsiteY7" fmla="*/ 192782 h 4219575"/>
              <a:gd name="connsiteX8" fmla="*/ 192782 w 1963162"/>
              <a:gd name="connsiteY8" fmla="*/ 0 h 42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3162" h="4219575">
                <a:moveTo>
                  <a:pt x="192782" y="0"/>
                </a:moveTo>
                <a:lnTo>
                  <a:pt x="1770379" y="0"/>
                </a:lnTo>
                <a:cubicBezTo>
                  <a:pt x="1876851" y="0"/>
                  <a:pt x="1963162" y="86311"/>
                  <a:pt x="1963162" y="192782"/>
                </a:cubicBezTo>
                <a:lnTo>
                  <a:pt x="1963162" y="4026793"/>
                </a:lnTo>
                <a:cubicBezTo>
                  <a:pt x="1963162" y="4133264"/>
                  <a:pt x="1876851" y="4219575"/>
                  <a:pt x="1770379" y="4219575"/>
                </a:cubicBezTo>
                <a:lnTo>
                  <a:pt x="192782" y="4219575"/>
                </a:lnTo>
                <a:cubicBezTo>
                  <a:pt x="86312" y="4219575"/>
                  <a:pt x="0" y="4133264"/>
                  <a:pt x="0" y="4026793"/>
                </a:cubicBezTo>
                <a:lnTo>
                  <a:pt x="0" y="192782"/>
                </a:lnTo>
                <a:cubicBezTo>
                  <a:pt x="0" y="86311"/>
                  <a:pt x="86312" y="0"/>
                  <a:pt x="192782" y="0"/>
                </a:cubicBez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92" y="1189038"/>
            <a:ext cx="2236533" cy="4479925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27" y="1189038"/>
            <a:ext cx="2236533" cy="44799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7093131" y="3073832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7093131" y="2780271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7173567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748520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7796835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8108469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8420380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873573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905109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936644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9681802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9997156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7093131" y="3466133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10580855" y="3798005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7093131" y="4635057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7093131" y="4341496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7173567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748520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7796835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8108469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8420380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873573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905109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936644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9681802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9997156" y="5440075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7093131" y="5027358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10580855" y="5359230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1213774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Lite</a:t>
            </a:r>
            <a:endParaRPr lang="en-ID" sz="14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3936209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Pro</a:t>
            </a:r>
            <a:endParaRPr lang="en-ID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10302429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66" y="1904548"/>
            <a:ext cx="5798106" cy="3607852"/>
          </a:xfrm>
          <a:prstGeom prst="rect">
            <a:avLst/>
          </a:prstGeom>
        </p:spPr>
      </p:pic>
      <p:pic>
        <p:nvPicPr>
          <p:cNvPr id="48" name="PpHolder3">
            <a:extLst>
              <a:ext uri="{FF2B5EF4-FFF2-40B4-BE49-F238E27FC236}">
                <a16:creationId xmlns:a16="http://schemas.microsoft.com/office/drawing/2014/main" id="{45E4746B-7634-4762-9156-F80DF38654A5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79" t="31785" r="10427" b="28973"/>
          <a:stretch>
            <a:fillRect/>
          </a:stretch>
        </p:blipFill>
        <p:spPr>
          <a:xfrm>
            <a:off x="6617695" y="2179830"/>
            <a:ext cx="4303103" cy="2691195"/>
          </a:xfrm>
          <a:custGeom>
            <a:avLst/>
            <a:gdLst>
              <a:gd name="connsiteX0" fmla="*/ 0 w 4303103"/>
              <a:gd name="connsiteY0" fmla="*/ 0 h 2691195"/>
              <a:gd name="connsiteX1" fmla="*/ 4303103 w 4303103"/>
              <a:gd name="connsiteY1" fmla="*/ 0 h 2691195"/>
              <a:gd name="connsiteX2" fmla="*/ 4303103 w 4303103"/>
              <a:gd name="connsiteY2" fmla="*/ 2691195 h 2691195"/>
              <a:gd name="connsiteX3" fmla="*/ 0 w 4303103"/>
              <a:gd name="connsiteY3" fmla="*/ 2691195 h 2691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3103" h="2691195">
                <a:moveTo>
                  <a:pt x="0" y="0"/>
                </a:moveTo>
                <a:lnTo>
                  <a:pt x="4303103" y="0"/>
                </a:lnTo>
                <a:lnTo>
                  <a:pt x="4303103" y="2691195"/>
                </a:lnTo>
                <a:lnTo>
                  <a:pt x="0" y="2691195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942516" y="2436686"/>
            <a:ext cx="445498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942516" y="209550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4577727" y="4957581"/>
            <a:ext cx="3267039" cy="113030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942516" y="4957581"/>
            <a:ext cx="3267039" cy="11303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1197928" y="5261366"/>
            <a:ext cx="1900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1288417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1288417" y="5632764"/>
            <a:ext cx="1900522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3580922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4833139" y="5261366"/>
            <a:ext cx="155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4923628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4923628" y="5632764"/>
            <a:ext cx="1552019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7216133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3417245" y="4788904"/>
            <a:ext cx="462618" cy="462618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7041341" y="4788904"/>
            <a:ext cx="462618" cy="46261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1003476" y="3683293"/>
            <a:ext cx="557213" cy="411163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840174" y="3944089"/>
            <a:ext cx="1733510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840174" y="3567703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3576479" y="3664567"/>
            <a:ext cx="463060" cy="456407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4325985" y="3619793"/>
            <a:ext cx="1446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400" b="1" dirty="0">
                <a:latin typeface="+mj-lt"/>
              </a:rPr>
              <a:t> </a:t>
            </a:r>
            <a:r>
              <a:rPr lang="en-US" sz="1400" dirty="0">
                <a:latin typeface="+mj-lt"/>
              </a:rPr>
              <a:t>Data Statistic</a:t>
            </a:r>
            <a:endParaRPr lang="en-ID" sz="140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3188939" y="3628829"/>
            <a:ext cx="0" cy="56148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7157203" y="4930741"/>
            <a:ext cx="230893" cy="178942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3496653" y="4868312"/>
            <a:ext cx="303801" cy="30380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898715" y="1580578"/>
          <a:ext cx="4530795" cy="456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6007454" y="1921764"/>
            <a:ext cx="531858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6007454" y="158057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7319076" y="3082743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7319076" y="27415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7319076" y="4222695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7319076" y="388150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7319076" y="5362647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7319076" y="502146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6084887" y="2826639"/>
            <a:ext cx="881454" cy="42862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6227762" y="2902451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6084887" y="3966591"/>
            <a:ext cx="881454" cy="4286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6227762" y="4042403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6084887" y="5106543"/>
            <a:ext cx="881454" cy="428625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6227762" y="5182355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0503D38-CA7B-4C6E-9911-194BBE8D03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0" r="52527" b="13370"/>
          <a:stretch>
            <a:fillRect/>
          </a:stretch>
        </p:blipFill>
        <p:spPr>
          <a:xfrm>
            <a:off x="0" y="916912"/>
            <a:ext cx="5787852" cy="5024176"/>
          </a:xfrm>
          <a:custGeom>
            <a:avLst/>
            <a:gdLst>
              <a:gd name="connsiteX0" fmla="*/ 0 w 5787852"/>
              <a:gd name="connsiteY0" fmla="*/ 0 h 5024176"/>
              <a:gd name="connsiteX1" fmla="*/ 5787852 w 5787852"/>
              <a:gd name="connsiteY1" fmla="*/ 0 h 5024176"/>
              <a:gd name="connsiteX2" fmla="*/ 5787852 w 5787852"/>
              <a:gd name="connsiteY2" fmla="*/ 5024176 h 5024176"/>
              <a:gd name="connsiteX3" fmla="*/ 0 w 5787852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2" h="5024176">
                <a:moveTo>
                  <a:pt x="0" y="0"/>
                </a:moveTo>
                <a:lnTo>
                  <a:pt x="5787852" y="0"/>
                </a:lnTo>
                <a:lnTo>
                  <a:pt x="5787852" y="5024176"/>
                </a:lnTo>
                <a:lnTo>
                  <a:pt x="0" y="5024176"/>
                </a:lnTo>
                <a:close/>
              </a:path>
            </a:pathLst>
          </a:cu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0" y="916912"/>
            <a:ext cx="5787851" cy="5024176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6096443"/>
              </p:ext>
            </p:extLst>
          </p:nvPr>
        </p:nvGraphicFramePr>
        <p:xfrm>
          <a:off x="5943852" y="3429000"/>
          <a:ext cx="3883025" cy="2588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6888656" y="1456716"/>
            <a:ext cx="3749676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6888655" y="1163155"/>
            <a:ext cx="3561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6993319" y="2262375"/>
            <a:ext cx="186917" cy="18691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7291985" y="2201944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8669719" y="2262375"/>
            <a:ext cx="186917" cy="186917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8968385" y="2201944"/>
            <a:ext cx="1669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6993319" y="2719590"/>
            <a:ext cx="186917" cy="186917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7291985" y="2659159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6513750" y="3429296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6602476" y="5304355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8498482" y="3791969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6679997" y="5349873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6586376" y="3493386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8594967" y="3853397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9868942" y="3842985"/>
            <a:ext cx="1352797" cy="521417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9688713" y="3681817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9795981" y="3789085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9868942" y="3930215"/>
            <a:ext cx="135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9783793" y="4466382"/>
            <a:ext cx="2123323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4838965" y="4995758"/>
            <a:ext cx="948885" cy="945330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817280" y="3984276"/>
            <a:ext cx="372974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8627944" y="1893513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8430610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8627944" y="5275456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8430610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9588211" y="3584485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9390877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9498145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728715" y="1893513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3384981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728715" y="5275456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3384981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768448" y="3584485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2424714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531982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8855191" y="2026482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8773788" y="5408425"/>
            <a:ext cx="1543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9680978" y="3712018"/>
            <a:ext cx="1649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760730" y="2015896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895263" y="5408425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812264" y="3712018"/>
            <a:ext cx="1671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5968167" y="1829594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5968167" y="5886955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7402662" y="2417071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4533673" y="5286058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7996849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3939488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4533674" y="2417072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7402662" y="5286059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5058228" y="2964737"/>
            <a:ext cx="2075543" cy="207554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5055849" y="4127623"/>
            <a:ext cx="2080302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5208397" y="3786437"/>
            <a:ext cx="177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5889933" y="3250129"/>
            <a:ext cx="410384" cy="482970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2498725" y="3054097"/>
            <a:ext cx="7654925" cy="1570038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2173471" y="2763652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2407285" y="3729930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4427721" y="2680275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4661535" y="3646553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6239242" y="2898909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6473056" y="3865187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8050763" y="2060390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8284577" y="3026668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9784715" y="3009718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10018529" y="3975996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8269404" y="2254349"/>
            <a:ext cx="216341" cy="244975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4670256" y="2893045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6431274" y="3079526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10000241" y="3254651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2377313" y="2975879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537915" y="2234970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3792164" y="207775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5594542" y="2364123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7410305" y="1567575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9143761" y="256389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1306910" y="4813414"/>
            <a:ext cx="957818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4615053" y="5632591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4615053" y="5693015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6514549" y="5717210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5934666" y="2284418"/>
            <a:ext cx="1964734" cy="1065244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5289332" y="3703271"/>
            <a:ext cx="1489572" cy="1093975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4292600" y="2498793"/>
            <a:ext cx="2674161" cy="1423272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8645672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8389640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8557722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8389640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8511276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8389640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8531055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3546329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3290297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3458379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3290297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3411933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3290297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3431712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9378337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9378337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9378337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9378337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9378337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9378337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616593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906471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616593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906471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616593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906471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4615053" y="5783317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4615053" y="5843741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6514549" y="5867936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pHolder1">
            <a:extLst>
              <a:ext uri="{FF2B5EF4-FFF2-40B4-BE49-F238E27FC236}">
                <a16:creationId xmlns:a16="http://schemas.microsoft.com/office/drawing/2014/main" id="{1713181E-26F8-46F3-ACB1-824C855F4E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67" r="71621" b="20360"/>
          <a:stretch>
            <a:fillRect/>
          </a:stretch>
        </p:blipFill>
        <p:spPr>
          <a:xfrm>
            <a:off x="2" y="2020854"/>
            <a:ext cx="3459983" cy="3440828"/>
          </a:xfrm>
          <a:custGeom>
            <a:avLst/>
            <a:gdLst>
              <a:gd name="connsiteX0" fmla="*/ 0 w 3459983"/>
              <a:gd name="connsiteY0" fmla="*/ 0 h 3440828"/>
              <a:gd name="connsiteX1" fmla="*/ 3459983 w 3459983"/>
              <a:gd name="connsiteY1" fmla="*/ 0 h 3440828"/>
              <a:gd name="connsiteX2" fmla="*/ 3459983 w 3459983"/>
              <a:gd name="connsiteY2" fmla="*/ 3440828 h 3440828"/>
              <a:gd name="connsiteX3" fmla="*/ 0 w 3459983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3" h="3440828">
                <a:moveTo>
                  <a:pt x="0" y="0"/>
                </a:moveTo>
                <a:lnTo>
                  <a:pt x="3459983" y="0"/>
                </a:lnTo>
                <a:lnTo>
                  <a:pt x="3459983" y="3440828"/>
                </a:lnTo>
                <a:lnTo>
                  <a:pt x="0" y="3440828"/>
                </a:lnTo>
                <a:close/>
              </a:path>
            </a:pathLst>
          </a:custGeom>
        </p:spPr>
      </p:pic>
      <p:pic>
        <p:nvPicPr>
          <p:cNvPr id="97" name="PpHolder2">
            <a:extLst>
              <a:ext uri="{FF2B5EF4-FFF2-40B4-BE49-F238E27FC236}">
                <a16:creationId xmlns:a16="http://schemas.microsoft.com/office/drawing/2014/main" id="{A43610A7-4D43-4286-B1C1-AB04595F56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1" t="29467" b="20360"/>
          <a:stretch>
            <a:fillRect/>
          </a:stretch>
        </p:blipFill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6059842" y="2020854"/>
            <a:ext cx="0" cy="294926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38565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65367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3828005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3856578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4319456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3828005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3856578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4319456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3828005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3856578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4319457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3828005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3856578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4319456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6421942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6450515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6913393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6421942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6450515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6913393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6421942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6450515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6913394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6421942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6450515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6913393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6843575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6937975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4173276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4267676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4503849" y="2158425"/>
            <a:ext cx="612650" cy="565418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7211713" y="2148621"/>
            <a:ext cx="545196" cy="544834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391755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391755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9592140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9983894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9983894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9315197" y="3473095"/>
            <a:ext cx="553886" cy="553886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2311883" y="3473095"/>
            <a:ext cx="553886" cy="553886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2349166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9339822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89779FFB-9E06-4E25-83AB-8E87026234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3" t="26968" r="69490" b="43403"/>
          <a:stretch>
            <a:fillRect/>
          </a:stretch>
        </p:blipFill>
        <p:spPr>
          <a:xfrm>
            <a:off x="1687741" y="1849437"/>
            <a:ext cx="2031999" cy="2032000"/>
          </a:xfrm>
          <a:custGeom>
            <a:avLst/>
            <a:gdLst>
              <a:gd name="connsiteX0" fmla="*/ 1015999 w 2031999"/>
              <a:gd name="connsiteY0" fmla="*/ 0 h 2032000"/>
              <a:gd name="connsiteX1" fmla="*/ 2031999 w 2031999"/>
              <a:gd name="connsiteY1" fmla="*/ 1016001 h 2032000"/>
              <a:gd name="connsiteX2" fmla="*/ 1015999 w 2031999"/>
              <a:gd name="connsiteY2" fmla="*/ 2032000 h 2032000"/>
              <a:gd name="connsiteX3" fmla="*/ 0 w 2031999"/>
              <a:gd name="connsiteY3" fmla="*/ 1016001 h 2032000"/>
              <a:gd name="connsiteX4" fmla="*/ 1015999 w 2031999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999" h="2032000">
                <a:moveTo>
                  <a:pt x="1015999" y="0"/>
                </a:moveTo>
                <a:cubicBezTo>
                  <a:pt x="1577120" y="0"/>
                  <a:pt x="2031999" y="454879"/>
                  <a:pt x="2031999" y="1016001"/>
                </a:cubicBezTo>
                <a:cubicBezTo>
                  <a:pt x="2031999" y="1577122"/>
                  <a:pt x="1577120" y="2032000"/>
                  <a:pt x="1015999" y="2032000"/>
                </a:cubicBezTo>
                <a:cubicBezTo>
                  <a:pt x="454878" y="2032000"/>
                  <a:pt x="0" y="1577122"/>
                  <a:pt x="0" y="1016001"/>
                </a:cubicBezTo>
                <a:cubicBezTo>
                  <a:pt x="0" y="454879"/>
                  <a:pt x="454878" y="0"/>
                  <a:pt x="1015999" y="0"/>
                </a:cubicBezTo>
                <a:close/>
              </a:path>
            </a:pathLst>
          </a:custGeom>
        </p:spPr>
      </p:pic>
      <p:pic>
        <p:nvPicPr>
          <p:cNvPr id="42" name="PpHolder3">
            <a:extLst>
              <a:ext uri="{FF2B5EF4-FFF2-40B4-BE49-F238E27FC236}">
                <a16:creationId xmlns:a16="http://schemas.microsoft.com/office/drawing/2014/main" id="{4C353E18-5780-4FAA-BD71-88E8B32FB7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5" t="26968" r="55578" b="43403"/>
          <a:stretch>
            <a:fillRect/>
          </a:stretch>
        </p:blipFill>
        <p:spPr>
          <a:xfrm>
            <a:off x="3383871" y="1849437"/>
            <a:ext cx="2032001" cy="2032000"/>
          </a:xfrm>
          <a:custGeom>
            <a:avLst/>
            <a:gdLst>
              <a:gd name="connsiteX0" fmla="*/ 1016000 w 2032001"/>
              <a:gd name="connsiteY0" fmla="*/ 0 h 2032000"/>
              <a:gd name="connsiteX1" fmla="*/ 2032001 w 2032001"/>
              <a:gd name="connsiteY1" fmla="*/ 1016001 h 2032000"/>
              <a:gd name="connsiteX2" fmla="*/ 1016000 w 2032001"/>
              <a:gd name="connsiteY2" fmla="*/ 2032000 h 2032000"/>
              <a:gd name="connsiteX3" fmla="*/ 0 w 2032001"/>
              <a:gd name="connsiteY3" fmla="*/ 1016001 h 2032000"/>
              <a:gd name="connsiteX4" fmla="*/ 1016000 w 2032001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1" h="2032000">
                <a:moveTo>
                  <a:pt x="1016000" y="0"/>
                </a:moveTo>
                <a:cubicBezTo>
                  <a:pt x="1577121" y="0"/>
                  <a:pt x="2032001" y="454879"/>
                  <a:pt x="2032001" y="1016001"/>
                </a:cubicBezTo>
                <a:cubicBezTo>
                  <a:pt x="2032001" y="1577122"/>
                  <a:pt x="1577121" y="2032000"/>
                  <a:pt x="1016000" y="2032000"/>
                </a:cubicBezTo>
                <a:cubicBezTo>
                  <a:pt x="454880" y="2032000"/>
                  <a:pt x="0" y="1577122"/>
                  <a:pt x="0" y="1016001"/>
                </a:cubicBezTo>
                <a:cubicBezTo>
                  <a:pt x="0" y="454879"/>
                  <a:pt x="454880" y="0"/>
                  <a:pt x="1016000" y="0"/>
                </a:cubicBezTo>
                <a:close/>
              </a:path>
            </a:pathLst>
          </a:custGeom>
        </p:spPr>
      </p:pic>
      <p:pic>
        <p:nvPicPr>
          <p:cNvPr id="39" name="PpHolder4">
            <a:extLst>
              <a:ext uri="{FF2B5EF4-FFF2-40B4-BE49-F238E27FC236}">
                <a16:creationId xmlns:a16="http://schemas.microsoft.com/office/drawing/2014/main" id="{CECFE37B-9F3A-4F90-939F-8809F1D617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26968" r="41667" b="43403"/>
          <a:stretch>
            <a:fillRect/>
          </a:stretch>
        </p:blipFill>
        <p:spPr>
          <a:xfrm>
            <a:off x="5080003" y="1849437"/>
            <a:ext cx="2031999" cy="2032000"/>
          </a:xfrm>
          <a:custGeom>
            <a:avLst/>
            <a:gdLst>
              <a:gd name="connsiteX0" fmla="*/ 1015999 w 2031999"/>
              <a:gd name="connsiteY0" fmla="*/ 0 h 2032000"/>
              <a:gd name="connsiteX1" fmla="*/ 2031999 w 2031999"/>
              <a:gd name="connsiteY1" fmla="*/ 1016001 h 2032000"/>
              <a:gd name="connsiteX2" fmla="*/ 1015999 w 2031999"/>
              <a:gd name="connsiteY2" fmla="*/ 2032000 h 2032000"/>
              <a:gd name="connsiteX3" fmla="*/ 0 w 2031999"/>
              <a:gd name="connsiteY3" fmla="*/ 1016001 h 2032000"/>
              <a:gd name="connsiteX4" fmla="*/ 1015999 w 2031999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999" h="2032000">
                <a:moveTo>
                  <a:pt x="1015999" y="0"/>
                </a:moveTo>
                <a:cubicBezTo>
                  <a:pt x="1577120" y="0"/>
                  <a:pt x="2031999" y="454879"/>
                  <a:pt x="2031999" y="1016001"/>
                </a:cubicBezTo>
                <a:cubicBezTo>
                  <a:pt x="2031999" y="1577122"/>
                  <a:pt x="1577120" y="2032000"/>
                  <a:pt x="1015999" y="2032000"/>
                </a:cubicBezTo>
                <a:cubicBezTo>
                  <a:pt x="454880" y="2032000"/>
                  <a:pt x="0" y="1577122"/>
                  <a:pt x="0" y="1016001"/>
                </a:cubicBezTo>
                <a:cubicBezTo>
                  <a:pt x="0" y="454879"/>
                  <a:pt x="454880" y="0"/>
                  <a:pt x="1015999" y="0"/>
                </a:cubicBezTo>
                <a:close/>
              </a:path>
            </a:pathLst>
          </a:custGeom>
        </p:spPr>
      </p:pic>
      <p:pic>
        <p:nvPicPr>
          <p:cNvPr id="36" name="PpHolder5">
            <a:extLst>
              <a:ext uri="{FF2B5EF4-FFF2-40B4-BE49-F238E27FC236}">
                <a16:creationId xmlns:a16="http://schemas.microsoft.com/office/drawing/2014/main" id="{AC7A0E6B-E96D-4DEB-87BE-E011EF1590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9" t="26968" r="27755" b="43403"/>
          <a:stretch>
            <a:fillRect/>
          </a:stretch>
        </p:blipFill>
        <p:spPr>
          <a:xfrm>
            <a:off x="6776131" y="1849437"/>
            <a:ext cx="2032000" cy="2032000"/>
          </a:xfrm>
          <a:custGeom>
            <a:avLst/>
            <a:gdLst>
              <a:gd name="connsiteX0" fmla="*/ 1016000 w 2032000"/>
              <a:gd name="connsiteY0" fmla="*/ 0 h 2032000"/>
              <a:gd name="connsiteX1" fmla="*/ 2032000 w 2032000"/>
              <a:gd name="connsiteY1" fmla="*/ 1016001 h 2032000"/>
              <a:gd name="connsiteX2" fmla="*/ 1016000 w 2032000"/>
              <a:gd name="connsiteY2" fmla="*/ 2032000 h 2032000"/>
              <a:gd name="connsiteX3" fmla="*/ 0 w 2032000"/>
              <a:gd name="connsiteY3" fmla="*/ 1016001 h 2032000"/>
              <a:gd name="connsiteX4" fmla="*/ 1016000 w 2032000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2032000">
                <a:moveTo>
                  <a:pt x="1016000" y="0"/>
                </a:moveTo>
                <a:cubicBezTo>
                  <a:pt x="1577121" y="0"/>
                  <a:pt x="2032000" y="454879"/>
                  <a:pt x="2032000" y="1016001"/>
                </a:cubicBezTo>
                <a:cubicBezTo>
                  <a:pt x="2032000" y="1577122"/>
                  <a:pt x="1577121" y="2032000"/>
                  <a:pt x="1016000" y="2032000"/>
                </a:cubicBezTo>
                <a:cubicBezTo>
                  <a:pt x="454879" y="2032000"/>
                  <a:pt x="0" y="1577122"/>
                  <a:pt x="0" y="1016001"/>
                </a:cubicBezTo>
                <a:cubicBezTo>
                  <a:pt x="0" y="454879"/>
                  <a:pt x="454879" y="0"/>
                  <a:pt x="1016000" y="0"/>
                </a:cubicBezTo>
                <a:close/>
              </a:path>
            </a:pathLst>
          </a:custGeom>
        </p:spPr>
      </p:pic>
      <p:pic>
        <p:nvPicPr>
          <p:cNvPr id="33" name="PpHolder6">
            <a:extLst>
              <a:ext uri="{FF2B5EF4-FFF2-40B4-BE49-F238E27FC236}">
                <a16:creationId xmlns:a16="http://schemas.microsoft.com/office/drawing/2014/main" id="{9A471D94-4C96-46B7-ACD8-1AD784539F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0" t="26968" r="13843" b="43403"/>
          <a:stretch>
            <a:fillRect/>
          </a:stretch>
        </p:blipFill>
        <p:spPr>
          <a:xfrm>
            <a:off x="8472262" y="1849437"/>
            <a:ext cx="2032000" cy="2032000"/>
          </a:xfrm>
          <a:custGeom>
            <a:avLst/>
            <a:gdLst>
              <a:gd name="connsiteX0" fmla="*/ 1016000 w 2032000"/>
              <a:gd name="connsiteY0" fmla="*/ 0 h 2032000"/>
              <a:gd name="connsiteX1" fmla="*/ 2032000 w 2032000"/>
              <a:gd name="connsiteY1" fmla="*/ 1016001 h 2032000"/>
              <a:gd name="connsiteX2" fmla="*/ 1016000 w 2032000"/>
              <a:gd name="connsiteY2" fmla="*/ 2032000 h 2032000"/>
              <a:gd name="connsiteX3" fmla="*/ 0 w 2032000"/>
              <a:gd name="connsiteY3" fmla="*/ 1016001 h 2032000"/>
              <a:gd name="connsiteX4" fmla="*/ 1016000 w 2032000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2032000">
                <a:moveTo>
                  <a:pt x="1016000" y="0"/>
                </a:moveTo>
                <a:cubicBezTo>
                  <a:pt x="1577121" y="0"/>
                  <a:pt x="2032000" y="454879"/>
                  <a:pt x="2032000" y="1016001"/>
                </a:cubicBezTo>
                <a:cubicBezTo>
                  <a:pt x="2032000" y="1577122"/>
                  <a:pt x="1577121" y="2032000"/>
                  <a:pt x="1016000" y="2032000"/>
                </a:cubicBezTo>
                <a:cubicBezTo>
                  <a:pt x="454879" y="2032000"/>
                  <a:pt x="0" y="1577122"/>
                  <a:pt x="0" y="1016001"/>
                </a:cubicBezTo>
                <a:cubicBezTo>
                  <a:pt x="0" y="454879"/>
                  <a:pt x="454879" y="0"/>
                  <a:pt x="1016000" y="0"/>
                </a:cubicBezTo>
                <a:close/>
              </a:path>
            </a:pathLst>
          </a:cu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1180158" y="4843989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3259016" y="4502803"/>
            <a:ext cx="5673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5791200" y="5865465"/>
            <a:ext cx="609600" cy="495552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pic>
        <p:nvPicPr>
          <p:cNvPr id="23" name="PpHolder2">
            <a:extLst>
              <a:ext uri="{FF2B5EF4-FFF2-40B4-BE49-F238E27FC236}">
                <a16:creationId xmlns:a16="http://schemas.microsoft.com/office/drawing/2014/main" id="{584A5772-407F-4EAB-92F2-A3C8A2054A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3"/>
          <a:stretch>
            <a:fillRect/>
          </a:stretch>
        </p:blipFill>
        <p:spPr>
          <a:xfrm>
            <a:off x="0" y="2921000"/>
            <a:ext cx="12192000" cy="3937000"/>
          </a:xfrm>
          <a:custGeom>
            <a:avLst/>
            <a:gdLst>
              <a:gd name="connsiteX0" fmla="*/ 0 w 12192000"/>
              <a:gd name="connsiteY0" fmla="*/ 0 h 3937000"/>
              <a:gd name="connsiteX1" fmla="*/ 12192000 w 12192000"/>
              <a:gd name="connsiteY1" fmla="*/ 0 h 3937000"/>
              <a:gd name="connsiteX2" fmla="*/ 12192000 w 12192000"/>
              <a:gd name="connsiteY2" fmla="*/ 3937000 h 3937000"/>
              <a:gd name="connsiteX3" fmla="*/ 0 w 12192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937000">
                <a:moveTo>
                  <a:pt x="0" y="0"/>
                </a:moveTo>
                <a:lnTo>
                  <a:pt x="12192000" y="0"/>
                </a:lnTo>
                <a:lnTo>
                  <a:pt x="12192000" y="3937000"/>
                </a:lnTo>
                <a:lnTo>
                  <a:pt x="0" y="3937000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3852274" y="2317584"/>
            <a:ext cx="20995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3398967" y="2353587"/>
            <a:ext cx="235432" cy="1648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6806326" y="2317584"/>
            <a:ext cx="19766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6434488" y="2352116"/>
            <a:ext cx="223658" cy="167742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1314452" y="1235139"/>
            <a:ext cx="95630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4931756"/>
            <a:ext cx="12192000" cy="1926244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4254482" y="5771419"/>
            <a:ext cx="3673887" cy="5532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6905531" y="5772230"/>
            <a:ext cx="1031988" cy="5532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7322931" y="591478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4789653" y="5936243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www.yourwebsite.com</a:t>
            </a:r>
            <a:endParaRPr lang="en-ID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4954017" y="5355259"/>
            <a:ext cx="2283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2EDBDD20-6F34-4673-AD06-2B0617A8A2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2" r="66466"/>
          <a:stretch>
            <a:fillRect/>
          </a:stretch>
        </p:blipFill>
        <p:spPr>
          <a:xfrm>
            <a:off x="2" y="2459424"/>
            <a:ext cx="4088525" cy="4398577"/>
          </a:xfrm>
          <a:custGeom>
            <a:avLst/>
            <a:gdLst>
              <a:gd name="connsiteX0" fmla="*/ 0 w 4088525"/>
              <a:gd name="connsiteY0" fmla="*/ 0 h 4398577"/>
              <a:gd name="connsiteX1" fmla="*/ 4088525 w 4088525"/>
              <a:gd name="connsiteY1" fmla="*/ 0 h 4398577"/>
              <a:gd name="connsiteX2" fmla="*/ 4088525 w 4088525"/>
              <a:gd name="connsiteY2" fmla="*/ 4398577 h 4398577"/>
              <a:gd name="connsiteX3" fmla="*/ 0 w 4088525"/>
              <a:gd name="connsiteY3" fmla="*/ 4398577 h 439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5" h="4398577">
                <a:moveTo>
                  <a:pt x="0" y="0"/>
                </a:moveTo>
                <a:lnTo>
                  <a:pt x="4088525" y="0"/>
                </a:lnTo>
                <a:lnTo>
                  <a:pt x="4088525" y="4398577"/>
                </a:lnTo>
                <a:lnTo>
                  <a:pt x="0" y="4398577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5828293" y="686277"/>
            <a:ext cx="54387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3711920" y="4921383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4088524" y="5292720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5160579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5251951" y="2866103"/>
            <a:ext cx="122056" cy="122056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5801134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5828293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8772912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9413467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9440626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8878668" y="2850647"/>
            <a:ext cx="93288" cy="154718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5801134" y="3760686"/>
            <a:ext cx="12989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7266447" y="3797001"/>
            <a:ext cx="479951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7765869" y="3879971"/>
            <a:ext cx="1851660" cy="9144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7765869" y="3879971"/>
            <a:ext cx="1609997" cy="9144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9797130" y="3797001"/>
            <a:ext cx="61318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5807190" y="4707327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5807190" y="436614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39FCFAE3-220D-44DC-8324-C82CC43C2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3767648" y="731018"/>
            <a:ext cx="3356249" cy="3356249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2210153" y="4087267"/>
            <a:ext cx="1557495" cy="155749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8144945" y="3474161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5473577" y="2598835"/>
            <a:ext cx="470945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795751" y="731018"/>
            <a:ext cx="1567286" cy="256915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9515687" y="556483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9636777" y="60418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10152715" y="60656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10660715" y="6065663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796811" y="1419950"/>
            <a:ext cx="1481761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19" name="PpHolder2">
            <a:extLst>
              <a:ext uri="{FF2B5EF4-FFF2-40B4-BE49-F238E27FC236}">
                <a16:creationId xmlns:a16="http://schemas.microsoft.com/office/drawing/2014/main" id="{83F992A7-6022-4EEE-BE35-D349BF6F2C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8" t="19630" r="6081" b="19630"/>
          <a:stretch>
            <a:fillRect/>
          </a:stretch>
        </p:blipFill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4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4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4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4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2356686" y="3605000"/>
            <a:ext cx="393657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2401290" y="4666008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2401290" y="4703743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667489" y="1821675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667492" y="4759326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667493" y="3290501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1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9458711" y="487983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8765685" y="525116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7796852" y="364136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14" name="PpHolder2">
            <a:extLst>
              <a:ext uri="{FF2B5EF4-FFF2-40B4-BE49-F238E27FC236}">
                <a16:creationId xmlns:a16="http://schemas.microsoft.com/office/drawing/2014/main" id="{F5689595-B86C-4AA3-93FE-A3DAA53D85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19024" r="42104" b="19024"/>
          <a:stretch>
            <a:fillRect/>
          </a:stretch>
        </p:blipFill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7 w 5965902"/>
              <a:gd name="connsiteY3" fmla="*/ 4248614 h 4248614"/>
              <a:gd name="connsiteX4" fmla="*/ 2023137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7" y="4248614"/>
                </a:lnTo>
                <a:lnTo>
                  <a:pt x="2023137" y="2225478"/>
                </a:lnTo>
                <a:lnTo>
                  <a:pt x="0" y="2225478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2315129" y="281232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691733" y="318365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5537752" y="1572128"/>
            <a:ext cx="1260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3997115" y="2895784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36" name="PpHolder2">
            <a:extLst>
              <a:ext uri="{FF2B5EF4-FFF2-40B4-BE49-F238E27FC236}">
                <a16:creationId xmlns:a16="http://schemas.microsoft.com/office/drawing/2014/main" id="{5A2A0914-E103-4106-8488-AFCD6C24458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5" r="9670" b="33798"/>
          <a:stretch>
            <a:fillRect/>
          </a:stretch>
        </p:blipFill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4540102"/>
              <a:gd name="connsiteX1" fmla="*/ 5369817 w 7015878"/>
              <a:gd name="connsiteY1" fmla="*/ 0 h 4540102"/>
              <a:gd name="connsiteX2" fmla="*/ 5369817 w 7015878"/>
              <a:gd name="connsiteY2" fmla="*/ 2270051 h 4540102"/>
              <a:gd name="connsiteX3" fmla="*/ 7015878 w 7015878"/>
              <a:gd name="connsiteY3" fmla="*/ 2270051 h 4540102"/>
              <a:gd name="connsiteX4" fmla="*/ 7015878 w 7015878"/>
              <a:gd name="connsiteY4" fmla="*/ 4540102 h 4540102"/>
              <a:gd name="connsiteX5" fmla="*/ 1646062 w 7015878"/>
              <a:gd name="connsiteY5" fmla="*/ 4540102 h 4540102"/>
              <a:gd name="connsiteX6" fmla="*/ 1646062 w 7015878"/>
              <a:gd name="connsiteY6" fmla="*/ 2270051 h 4540102"/>
              <a:gd name="connsiteX7" fmla="*/ 0 w 7015878"/>
              <a:gd name="connsiteY7" fmla="*/ 2270051 h 454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4540102">
                <a:moveTo>
                  <a:pt x="0" y="0"/>
                </a:moveTo>
                <a:lnTo>
                  <a:pt x="5369817" y="0"/>
                </a:lnTo>
                <a:lnTo>
                  <a:pt x="5369817" y="2270051"/>
                </a:lnTo>
                <a:lnTo>
                  <a:pt x="7015878" y="2270051"/>
                </a:lnTo>
                <a:lnTo>
                  <a:pt x="7015878" y="4540102"/>
                </a:lnTo>
                <a:lnTo>
                  <a:pt x="1646062" y="4540102"/>
                </a:lnTo>
                <a:lnTo>
                  <a:pt x="1646062" y="2270051"/>
                </a:lnTo>
                <a:lnTo>
                  <a:pt x="0" y="2270051"/>
                </a:lnTo>
                <a:close/>
              </a:path>
            </a:pathLst>
          </a:custGeom>
        </p:spPr>
      </p:pic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906837" y="398645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5976911" y="380215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5283885" y="417348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8505922" y="1257046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499385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5483516" y="539925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5073432" y="5397775"/>
            <a:ext cx="237091" cy="278477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860201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8670877" y="5397719"/>
            <a:ext cx="260645" cy="260427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9184937" y="5399253"/>
            <a:ext cx="20685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431407" y="724671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56" name="PpHolder2">
            <a:extLst>
              <a:ext uri="{FF2B5EF4-FFF2-40B4-BE49-F238E27FC236}">
                <a16:creationId xmlns:a16="http://schemas.microsoft.com/office/drawing/2014/main" id="{FEF441E2-E215-43DC-B7CA-068985BB5E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8" t="46666" r="62499" b="19854"/>
          <a:stretch>
            <a:fillRect/>
          </a:stretch>
        </p:blipFill>
        <p:spPr>
          <a:xfrm>
            <a:off x="2276021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CCEEEE5E-0DB6-4CD3-BCBF-0F592B0BC1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80146" r="81332"/>
          <a:stretch>
            <a:fillRect/>
          </a:stretch>
        </p:blipFill>
        <p:spPr>
          <a:xfrm>
            <a:off x="914401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</p:spPr>
      </p:pic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5357801" y="3463717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5644004" y="338660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5357801" y="3992189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5644004" y="3915075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5357801" y="4520661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5644004" y="4443547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5357801" y="5049133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5644004" y="4972019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914400" y="5496380"/>
            <a:ext cx="1361620" cy="1361620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2276020" y="3200334"/>
            <a:ext cx="2296046" cy="229604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527935" y="3527796"/>
            <a:ext cx="703106" cy="703113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3322924" y="3635606"/>
            <a:ext cx="101944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503085" y="4896809"/>
            <a:ext cx="1205073" cy="3598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3467179" y="5030381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559687" y="4946156"/>
            <a:ext cx="1019442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8713649" y="3663602"/>
            <a:ext cx="3062456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8713649" y="332241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1090334" y="5922228"/>
            <a:ext cx="1361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986937" y="5640479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4342715" y="1071426"/>
            <a:ext cx="382803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pic>
        <p:nvPicPr>
          <p:cNvPr id="50" name="PpHolder25">
            <a:extLst>
              <a:ext uri="{FF2B5EF4-FFF2-40B4-BE49-F238E27FC236}">
                <a16:creationId xmlns:a16="http://schemas.microsoft.com/office/drawing/2014/main" id="{DE02D5C4-47F5-455C-B7FF-A26AE53F77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78" r="4504" b="60742"/>
          <a:stretch>
            <a:fillRect/>
          </a:stretch>
        </p:blipFill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11266327" y="1933267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10573301" y="2304604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791862" y="4343773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pHolder2">
            <a:extLst>
              <a:ext uri="{FF2B5EF4-FFF2-40B4-BE49-F238E27FC236}">
                <a16:creationId xmlns:a16="http://schemas.microsoft.com/office/drawing/2014/main" id="{6C91F342-B556-4C29-ABE1-FB49BF53AC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3" t="20734" r="30595" b="45939"/>
          <a:stretch>
            <a:fillRect/>
          </a:stretch>
        </p:blipFill>
        <p:spPr>
          <a:xfrm>
            <a:off x="1445117" y="1421951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8461830" y="3707476"/>
            <a:ext cx="2285055" cy="22850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8713649" y="1660111"/>
            <a:ext cx="1907193" cy="392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88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8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2618308" y="4500293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2618308" y="415910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635596" y="4159107"/>
            <a:ext cx="312532" cy="312529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7618882" y="2864528"/>
            <a:ext cx="842948" cy="8429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2618308" y="5688449"/>
            <a:ext cx="21216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6096000" y="946559"/>
            <a:ext cx="4185136" cy="2289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791862" y="0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635596" y="2345107"/>
            <a:ext cx="312532" cy="312529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10281136" y="3235566"/>
            <a:ext cx="926125" cy="9261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768965" y="1586140"/>
            <a:ext cx="30316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768965" y="1244954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6095999" y="3913201"/>
            <a:ext cx="41153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88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2" name="PpHolder8">
            <a:extLst>
              <a:ext uri="{FF2B5EF4-FFF2-40B4-BE49-F238E27FC236}">
                <a16:creationId xmlns:a16="http://schemas.microsoft.com/office/drawing/2014/main" id="{2731FBDE-1E8F-4C78-AC1D-6F6543C9E8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8" t="47179" r="50000"/>
          <a:stretch>
            <a:fillRect/>
          </a:stretch>
        </p:blipFill>
        <p:spPr>
          <a:xfrm>
            <a:off x="2473566" y="3235568"/>
            <a:ext cx="3622434" cy="3622432"/>
          </a:xfrm>
          <a:custGeom>
            <a:avLst/>
            <a:gdLst>
              <a:gd name="connsiteX0" fmla="*/ 0 w 3622434"/>
              <a:gd name="connsiteY0" fmla="*/ 0 h 3622432"/>
              <a:gd name="connsiteX1" fmla="*/ 3622434 w 3622434"/>
              <a:gd name="connsiteY1" fmla="*/ 0 h 3622432"/>
              <a:gd name="connsiteX2" fmla="*/ 3622434 w 3622434"/>
              <a:gd name="connsiteY2" fmla="*/ 3622432 h 3622432"/>
              <a:gd name="connsiteX3" fmla="*/ 0 w 3622434"/>
              <a:gd name="connsiteY3" fmla="*/ 3622432 h 3622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2">
                <a:moveTo>
                  <a:pt x="0" y="0"/>
                </a:moveTo>
                <a:lnTo>
                  <a:pt x="3622434" y="0"/>
                </a:lnTo>
                <a:lnTo>
                  <a:pt x="3622434" y="3622432"/>
                </a:lnTo>
                <a:lnTo>
                  <a:pt x="0" y="3622432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6393992" y="1609586"/>
            <a:ext cx="17110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6393992" y="1268400"/>
            <a:ext cx="1933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8175625" y="1251525"/>
            <a:ext cx="192911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6686798" y="5240219"/>
            <a:ext cx="318403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10520297" y="3489960"/>
            <a:ext cx="447801" cy="447821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6488273" y="2421076"/>
            <a:ext cx="3436484" cy="1428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6488273" y="2421076"/>
            <a:ext cx="2689227" cy="142877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6393992" y="2658834"/>
            <a:ext cx="19291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9281613" y="2658834"/>
            <a:ext cx="729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AUDIO DARK">
      <a:dk1>
        <a:srgbClr val="FFFFFF"/>
      </a:dk1>
      <a:lt1>
        <a:srgbClr val="3E3E3E"/>
      </a:lt1>
      <a:dk2>
        <a:srgbClr val="3E3E3E"/>
      </a:dk2>
      <a:lt2>
        <a:srgbClr val="FFFFFF"/>
      </a:lt2>
      <a:accent1>
        <a:srgbClr val="00A860"/>
      </a:accent1>
      <a:accent2>
        <a:srgbClr val="68BD60"/>
      </a:accent2>
      <a:accent3>
        <a:srgbClr val="EF4F24"/>
      </a:accent3>
      <a:accent4>
        <a:srgbClr val="F6952D"/>
      </a:accent4>
      <a:accent5>
        <a:srgbClr val="FFD22A"/>
      </a:accent5>
      <a:accent6>
        <a:srgbClr val="4B5554"/>
      </a:accent6>
      <a:hlink>
        <a:srgbClr val="0563C1"/>
      </a:hlink>
      <a:folHlink>
        <a:srgbClr val="954F72"/>
      </a:folHlink>
    </a:clrScheme>
    <a:fontScheme name="OLABS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31400</TotalTime>
  <Words>1838</Words>
  <Application>Microsoft Office PowerPoint</Application>
  <PresentationFormat>Widescreen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1292</cp:revision>
  <dcterms:created xsi:type="dcterms:W3CDTF">2018-12-05T18:19:15Z</dcterms:created>
  <dcterms:modified xsi:type="dcterms:W3CDTF">2020-11-24T03:36:36Z</dcterms:modified>
</cp:coreProperties>
</file>