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5F38811-5278-46B0-8994-C57F4332BB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D1B3A3AD-4C3E-4BC3-B4E5-6E6840964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8CCC6A6C-EF2B-4273-83D5-5680F8C179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9AC8C69F-1756-4B7D-BC02-58FC1493A4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159F04A1-3166-43CF-AD1B-5555057D8A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AC46FE0-5E51-4E66-B806-223818F9DA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8E980F2-020B-478F-926E-C3B8B63A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8B3E2235-2F86-456A-A34A-C27EC102A5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pHolder7">
            <a:extLst>
              <a:ext uri="{FF2B5EF4-FFF2-40B4-BE49-F238E27FC236}">
                <a16:creationId xmlns:a16="http://schemas.microsoft.com/office/drawing/2014/main" id="{B9A66061-40F6-488F-9F12-5CDEA3BF13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6C202CDB-9310-4BE0-9DC3-0D482988C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57EC8D7A-92E7-43A0-A654-5B2D5C2D7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45B55A6-F53E-4C29-ABF8-B3C4244BC7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2B2B677-D5C8-43CD-AB76-EE1493819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0B1FC6C-2E1F-4596-8B74-2F40AF0543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6B8E33-82C1-4515-B50E-2EACAF5BE3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F7B723E-5408-4870-94F8-4945A8164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1E9B2F36-6090-4E60-87C7-1A83D521F3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2B82BFC0-6EC3-4CDF-BF9F-7C3F400924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40207F7F-1E1E-4609-BBC5-5252AEF079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1A7BB90-CC7A-40F7-BC1F-A274CC4A80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FCC1152-1936-4A56-A683-4442E41A9E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PpHolder2">
            <a:extLst>
              <a:ext uri="{FF2B5EF4-FFF2-40B4-BE49-F238E27FC236}">
                <a16:creationId xmlns:a16="http://schemas.microsoft.com/office/drawing/2014/main" id="{EEA76CCF-FA5D-4C9A-8B73-E0B02F25B3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FDADDE6-3567-4459-8AD0-65CC8F764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sp>
        <p:nvSpPr>
          <p:cNvPr id="5" name="PpHolder3">
            <a:extLst>
              <a:ext uri="{FF2B5EF4-FFF2-40B4-BE49-F238E27FC236}">
                <a16:creationId xmlns:a16="http://schemas.microsoft.com/office/drawing/2014/main" id="{85DD2BF4-9985-472B-A820-C5FE398581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A5056AD-8785-4BAB-82C8-16EB19636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2AF7ED-6DA9-4D5D-8092-5D16C1054C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208F520E-B1FE-416B-B9DD-D9AF372A27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C536544B-4B69-4745-9E4E-09C4589DEA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5D9AD813-82CE-490A-86E8-5B82D0ADDF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70AFDACE-761E-4C70-9CED-49AF371C10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2F4F5207-C04A-484D-8821-5B8471BC56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pHolder6">
            <a:extLst>
              <a:ext uri="{FF2B5EF4-FFF2-40B4-BE49-F238E27FC236}">
                <a16:creationId xmlns:a16="http://schemas.microsoft.com/office/drawing/2014/main" id="{455A5777-B4C1-4467-A676-97EE04F2BA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E0E482E-EB17-4AD8-8568-E357E40037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D025E2E-2DDA-4434-9D0A-857D6A19F7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DFA0DE1-FDBF-4219-B703-E83686BC08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CC4B42B-DE36-417F-AE2A-8925718E55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B8A0937-3E49-4D17-9992-3880656DF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64406A5-23EA-42C8-9CBE-B385BE936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D1E5318A-35B1-4FFF-B424-831CC20D2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CBE58B98-36A0-45AF-9497-43E64A2208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CC72C218-3650-43B1-9A4D-64BCB2D84E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2">
            <a:extLst>
              <a:ext uri="{FF2B5EF4-FFF2-40B4-BE49-F238E27FC236}">
                <a16:creationId xmlns:a16="http://schemas.microsoft.com/office/drawing/2014/main" id="{552FDFE6-E3AF-4FA9-B92B-D2ACC3FEF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5C9E050B-05D4-419B-87CD-C9FB73CC7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1286</cp:revision>
  <dcterms:created xsi:type="dcterms:W3CDTF">2018-12-05T18:19:15Z</dcterms:created>
  <dcterms:modified xsi:type="dcterms:W3CDTF">2020-11-24T03:36:29Z</dcterms:modified>
</cp:coreProperties>
</file>