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7A293801-94A7-44AA-8F8E-FA827E0280B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B1A65EF3-92AA-4194-8D27-61ECF64C3F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7480B4BE-A590-4D1E-9A38-D6D2ACD6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1376" r="68480" b="35504"/>
          <a:stretch>
            <a:fillRect/>
          </a:stretch>
        </p:blipFill>
        <p:spPr>
          <a:xfrm>
            <a:off x="1103670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5" name="PpHolder6">
            <a:extLst>
              <a:ext uri="{FF2B5EF4-FFF2-40B4-BE49-F238E27FC236}">
                <a16:creationId xmlns:a16="http://schemas.microsoft.com/office/drawing/2014/main" id="{B5DDAA58-7E5F-4CD1-A5DD-0B1F7EF05D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1376" r="38766" b="35504"/>
          <a:stretch>
            <a:fillRect/>
          </a:stretch>
        </p:blipFill>
        <p:spPr>
          <a:xfrm>
            <a:off x="4726363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4" name="PpHolder7">
            <a:extLst>
              <a:ext uri="{FF2B5EF4-FFF2-40B4-BE49-F238E27FC236}">
                <a16:creationId xmlns:a16="http://schemas.microsoft.com/office/drawing/2014/main" id="{D96BBD6F-6591-474A-8A03-F56657384D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1376" r="9052" b="35504"/>
          <a:stretch>
            <a:fillRect/>
          </a:stretch>
        </p:blipFill>
        <p:spPr>
          <a:xfrm>
            <a:off x="8349056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FEA0B91A-BD2B-445B-8BDB-2022DE31C1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7984"/>
          <a:stretch>
            <a:fillRect/>
          </a:stretch>
        </p:blipFill>
        <p:spPr>
          <a:xfrm>
            <a:off x="0" y="3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5619287-AC26-4193-B5FD-A0964091332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2" name="PpHolder6">
            <a:extLst>
              <a:ext uri="{FF2B5EF4-FFF2-40B4-BE49-F238E27FC236}">
                <a16:creationId xmlns:a16="http://schemas.microsoft.com/office/drawing/2014/main" id="{4AB05E57-D43F-407E-B952-D7E399C37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0661" r="8671" b="54172"/>
          <a:stretch>
            <a:fillRect/>
          </a:stretch>
        </p:blipFill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B88453DF-7E56-4EC2-B1F4-D41653A331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7167" r="8671" b="17667"/>
          <a:stretch>
            <a:fillRect/>
          </a:stretch>
        </p:blipFill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DD072C5B-A9F0-4466-BC33-36B5A060C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26833"/>
          <a:stretch>
            <a:fillRect/>
          </a:stretch>
        </p:blipFill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</p:spPr>
      </p:pic>
      <p:pic>
        <p:nvPicPr>
          <p:cNvPr id="42" name="PpHolder2">
            <a:extLst>
              <a:ext uri="{FF2B5EF4-FFF2-40B4-BE49-F238E27FC236}">
                <a16:creationId xmlns:a16="http://schemas.microsoft.com/office/drawing/2014/main" id="{013A37F3-2BB3-4F1B-8463-1F7D1B1898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2750" r="35500" b="6417"/>
          <a:stretch>
            <a:fillRect/>
          </a:stretch>
        </p:blipFill>
        <p:spPr>
          <a:xfrm>
            <a:off x="5063493" y="3617595"/>
            <a:ext cx="2800349" cy="2800350"/>
          </a:xfrm>
          <a:custGeom>
            <a:avLst/>
            <a:gdLst>
              <a:gd name="connsiteX0" fmla="*/ 0 w 2800349"/>
              <a:gd name="connsiteY0" fmla="*/ 0 h 2800350"/>
              <a:gd name="connsiteX1" fmla="*/ 2800349 w 2800349"/>
              <a:gd name="connsiteY1" fmla="*/ 0 h 2800350"/>
              <a:gd name="connsiteX2" fmla="*/ 2800349 w 2800349"/>
              <a:gd name="connsiteY2" fmla="*/ 2800350 h 2800350"/>
              <a:gd name="connsiteX3" fmla="*/ 0 w 2800349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00350">
                <a:moveTo>
                  <a:pt x="0" y="0"/>
                </a:moveTo>
                <a:lnTo>
                  <a:pt x="2800349" y="0"/>
                </a:lnTo>
                <a:lnTo>
                  <a:pt x="2800349" y="2800350"/>
                </a:lnTo>
                <a:lnTo>
                  <a:pt x="0" y="2800350"/>
                </a:lnTo>
                <a:close/>
              </a:path>
            </a:pathLst>
          </a:custGeom>
        </p:spPr>
      </p:pic>
      <p:pic>
        <p:nvPicPr>
          <p:cNvPr id="41" name="PpHolder3">
            <a:extLst>
              <a:ext uri="{FF2B5EF4-FFF2-40B4-BE49-F238E27FC236}">
                <a16:creationId xmlns:a16="http://schemas.microsoft.com/office/drawing/2014/main" id="{280BE882-AC31-43F8-8262-3878F8999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2750" r="12531" b="6417"/>
          <a:stretch>
            <a:fillRect/>
          </a:stretch>
        </p:blipFill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5152809F-65E6-41D2-A798-F8E1B68ADD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62D583DB-09EF-4459-A8EB-A23D168530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974314" y="0"/>
            <a:ext cx="4501660" cy="6858000"/>
          </a:xfrm>
          <a:custGeom>
            <a:avLst/>
            <a:gdLst>
              <a:gd name="connsiteX0" fmla="*/ 0 w 4501660"/>
              <a:gd name="connsiteY0" fmla="*/ 0 h 6858000"/>
              <a:gd name="connsiteX1" fmla="*/ 4501660 w 4501660"/>
              <a:gd name="connsiteY1" fmla="*/ 0 h 6858000"/>
              <a:gd name="connsiteX2" fmla="*/ 4501660 w 4501660"/>
              <a:gd name="connsiteY2" fmla="*/ 6858000 h 6858000"/>
              <a:gd name="connsiteX3" fmla="*/ 0 w 4501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0" h="6858000">
                <a:moveTo>
                  <a:pt x="0" y="0"/>
                </a:moveTo>
                <a:lnTo>
                  <a:pt x="4501660" y="0"/>
                </a:lnTo>
                <a:lnTo>
                  <a:pt x="45016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B78E6A5-8080-41D0-8825-FFBB83E26A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78"/>
          <a:stretch>
            <a:fillRect/>
          </a:stretch>
        </p:blipFill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F71174A2-EC08-4F3C-83AE-C50E620FAF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8333" r="46719" b="15256"/>
          <a:stretch>
            <a:fillRect/>
          </a:stretch>
        </p:blipFill>
        <p:spPr>
          <a:xfrm>
            <a:off x="584200" y="571501"/>
            <a:ext cx="5911850" cy="5240271"/>
          </a:xfrm>
          <a:custGeom>
            <a:avLst/>
            <a:gdLst>
              <a:gd name="connsiteX0" fmla="*/ 0 w 5911850"/>
              <a:gd name="connsiteY0" fmla="*/ 0 h 5240271"/>
              <a:gd name="connsiteX1" fmla="*/ 5911850 w 5911850"/>
              <a:gd name="connsiteY1" fmla="*/ 0 h 5240271"/>
              <a:gd name="connsiteX2" fmla="*/ 5911850 w 5911850"/>
              <a:gd name="connsiteY2" fmla="*/ 5240271 h 5240271"/>
              <a:gd name="connsiteX3" fmla="*/ 0 w 5911850"/>
              <a:gd name="connsiteY3" fmla="*/ 5240271 h 52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5240271">
                <a:moveTo>
                  <a:pt x="0" y="0"/>
                </a:moveTo>
                <a:lnTo>
                  <a:pt x="5911850" y="0"/>
                </a:lnTo>
                <a:lnTo>
                  <a:pt x="5911850" y="5240271"/>
                </a:lnTo>
                <a:lnTo>
                  <a:pt x="0" y="5240271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3" name="PpHolder2">
            <a:extLst>
              <a:ext uri="{FF2B5EF4-FFF2-40B4-BE49-F238E27FC236}">
                <a16:creationId xmlns:a16="http://schemas.microsoft.com/office/drawing/2014/main" id="{AB03F3EF-15EB-4F82-B2A2-0A3E832A39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28029" r="45269" b="13879"/>
          <a:stretch>
            <a:fillRect/>
          </a:stretch>
        </p:blipFill>
        <p:spPr>
          <a:xfrm>
            <a:off x="4416760" y="1922212"/>
            <a:ext cx="2255999" cy="3984000"/>
          </a:xfrm>
          <a:custGeom>
            <a:avLst/>
            <a:gdLst>
              <a:gd name="connsiteX0" fmla="*/ 0 w 2255999"/>
              <a:gd name="connsiteY0" fmla="*/ 0 h 3984000"/>
              <a:gd name="connsiteX1" fmla="*/ 2255999 w 2255999"/>
              <a:gd name="connsiteY1" fmla="*/ 0 h 3984000"/>
              <a:gd name="connsiteX2" fmla="*/ 2255999 w 2255999"/>
              <a:gd name="connsiteY2" fmla="*/ 3984000 h 3984000"/>
              <a:gd name="connsiteX3" fmla="*/ 0 w 2255999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5999" h="3984000">
                <a:moveTo>
                  <a:pt x="0" y="0"/>
                </a:moveTo>
                <a:lnTo>
                  <a:pt x="2255999" y="0"/>
                </a:lnTo>
                <a:lnTo>
                  <a:pt x="2255999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30" name="PpHolder3">
            <a:extLst>
              <a:ext uri="{FF2B5EF4-FFF2-40B4-BE49-F238E27FC236}">
                <a16:creationId xmlns:a16="http://schemas.microsoft.com/office/drawing/2014/main" id="{B5D493E7-BCB0-4E46-8D85-C53631E34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28029" r="26033" b="13879"/>
          <a:stretch>
            <a:fillRect/>
          </a:stretch>
        </p:blipFill>
        <p:spPr>
          <a:xfrm>
            <a:off x="67619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27" name="PpHolder4">
            <a:extLst>
              <a:ext uri="{FF2B5EF4-FFF2-40B4-BE49-F238E27FC236}">
                <a16:creationId xmlns:a16="http://schemas.microsoft.com/office/drawing/2014/main" id="{3308D858-B90D-44C3-A1B2-DDB9D0B8F3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28029" r="6788" b="13879"/>
          <a:stretch>
            <a:fillRect/>
          </a:stretch>
        </p:blipFill>
        <p:spPr>
          <a:xfrm>
            <a:off x="91083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8AFBF003-FD4B-4079-BC5F-CA131A9045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5644" b="15644"/>
          <a:stretch>
            <a:fillRect/>
          </a:stretch>
        </p:blipFill>
        <p:spPr>
          <a:xfrm>
            <a:off x="8659908" y="1072846"/>
            <a:ext cx="3532093" cy="4712308"/>
          </a:xfrm>
          <a:custGeom>
            <a:avLst/>
            <a:gdLst>
              <a:gd name="connsiteX0" fmla="*/ 0 w 3532093"/>
              <a:gd name="connsiteY0" fmla="*/ 0 h 4712308"/>
              <a:gd name="connsiteX1" fmla="*/ 3532093 w 3532093"/>
              <a:gd name="connsiteY1" fmla="*/ 0 h 4712308"/>
              <a:gd name="connsiteX2" fmla="*/ 3532093 w 3532093"/>
              <a:gd name="connsiteY2" fmla="*/ 4712308 h 4712308"/>
              <a:gd name="connsiteX3" fmla="*/ 0 w 3532093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3" h="4712308">
                <a:moveTo>
                  <a:pt x="0" y="0"/>
                </a:moveTo>
                <a:lnTo>
                  <a:pt x="3532093" y="0"/>
                </a:lnTo>
                <a:lnTo>
                  <a:pt x="3532093" y="4712308"/>
                </a:lnTo>
                <a:lnTo>
                  <a:pt x="0" y="471230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340E1607-B17E-4DD1-BAE2-776531CD2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r="28971" b="84356"/>
          <a:stretch>
            <a:fillRect/>
          </a:stretch>
        </p:blipFill>
        <p:spPr>
          <a:xfrm>
            <a:off x="6400803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1" name="PpHolder2">
            <a:extLst>
              <a:ext uri="{FF2B5EF4-FFF2-40B4-BE49-F238E27FC236}">
                <a16:creationId xmlns:a16="http://schemas.microsoft.com/office/drawing/2014/main" id="{693F6C06-A7F8-42BD-89CD-2A200D31AE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19236" r="50297" b="19236"/>
          <a:stretch>
            <a:fillRect/>
          </a:stretch>
        </p:blipFill>
        <p:spPr>
          <a:xfrm>
            <a:off x="4096612" y="1319214"/>
            <a:ext cx="1963162" cy="4219575"/>
          </a:xfrm>
          <a:custGeom>
            <a:avLst/>
            <a:gdLst>
              <a:gd name="connsiteX0" fmla="*/ 192783 w 1963162"/>
              <a:gd name="connsiteY0" fmla="*/ 0 h 4219575"/>
              <a:gd name="connsiteX1" fmla="*/ 1770380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80 w 1963162"/>
              <a:gd name="connsiteY4" fmla="*/ 4219575 h 4219575"/>
              <a:gd name="connsiteX5" fmla="*/ 192783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3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3" y="0"/>
                </a:moveTo>
                <a:lnTo>
                  <a:pt x="1770380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80" y="4219575"/>
                </a:cubicBezTo>
                <a:lnTo>
                  <a:pt x="192783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3" y="0"/>
                </a:cubicBez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18837541-F9A1-4D9A-A9E3-2BCA1CC996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19236" r="72627" b="19236"/>
          <a:stretch>
            <a:fillRect/>
          </a:stretch>
        </p:blipFill>
        <p:spPr>
          <a:xfrm>
            <a:off x="1374177" y="1319214"/>
            <a:ext cx="1963162" cy="4219575"/>
          </a:xfrm>
          <a:custGeom>
            <a:avLst/>
            <a:gdLst>
              <a:gd name="connsiteX0" fmla="*/ 192782 w 1963162"/>
              <a:gd name="connsiteY0" fmla="*/ 0 h 4219575"/>
              <a:gd name="connsiteX1" fmla="*/ 1770379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79 w 1963162"/>
              <a:gd name="connsiteY4" fmla="*/ 4219575 h 4219575"/>
              <a:gd name="connsiteX5" fmla="*/ 192782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2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2" y="0"/>
                </a:moveTo>
                <a:lnTo>
                  <a:pt x="1770379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79" y="4219575"/>
                </a:cubicBezTo>
                <a:lnTo>
                  <a:pt x="192782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2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45E4746B-7634-4762-9156-F80DF38654A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1785" r="10427" b="28973"/>
          <a:stretch>
            <a:fillRect/>
          </a:stretch>
        </p:blipFill>
        <p:spPr>
          <a:xfrm>
            <a:off x="6617695" y="2179830"/>
            <a:ext cx="4303103" cy="2691195"/>
          </a:xfrm>
          <a:custGeom>
            <a:avLst/>
            <a:gdLst>
              <a:gd name="connsiteX0" fmla="*/ 0 w 4303103"/>
              <a:gd name="connsiteY0" fmla="*/ 0 h 2691195"/>
              <a:gd name="connsiteX1" fmla="*/ 4303103 w 4303103"/>
              <a:gd name="connsiteY1" fmla="*/ 0 h 2691195"/>
              <a:gd name="connsiteX2" fmla="*/ 4303103 w 4303103"/>
              <a:gd name="connsiteY2" fmla="*/ 2691195 h 2691195"/>
              <a:gd name="connsiteX3" fmla="*/ 0 w 4303103"/>
              <a:gd name="connsiteY3" fmla="*/ 2691195 h 26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103" h="2691195">
                <a:moveTo>
                  <a:pt x="0" y="0"/>
                </a:moveTo>
                <a:lnTo>
                  <a:pt x="4303103" y="0"/>
                </a:lnTo>
                <a:lnTo>
                  <a:pt x="4303103" y="2691195"/>
                </a:lnTo>
                <a:lnTo>
                  <a:pt x="0" y="2691195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0503D38-CA7B-4C6E-9911-194BBE8D03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0" r="52527" b="13370"/>
          <a:stretch>
            <a:fillRect/>
          </a:stretch>
        </p:blipFill>
        <p:spPr>
          <a:xfrm>
            <a:off x="0" y="916912"/>
            <a:ext cx="5787852" cy="5024176"/>
          </a:xfrm>
          <a:custGeom>
            <a:avLst/>
            <a:gdLst>
              <a:gd name="connsiteX0" fmla="*/ 0 w 5787852"/>
              <a:gd name="connsiteY0" fmla="*/ 0 h 5024176"/>
              <a:gd name="connsiteX1" fmla="*/ 5787852 w 5787852"/>
              <a:gd name="connsiteY1" fmla="*/ 0 h 5024176"/>
              <a:gd name="connsiteX2" fmla="*/ 5787852 w 5787852"/>
              <a:gd name="connsiteY2" fmla="*/ 5024176 h 5024176"/>
              <a:gd name="connsiteX3" fmla="*/ 0 w 5787852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2" h="5024176">
                <a:moveTo>
                  <a:pt x="0" y="0"/>
                </a:moveTo>
                <a:lnTo>
                  <a:pt x="5787852" y="0"/>
                </a:lnTo>
                <a:lnTo>
                  <a:pt x="5787852" y="5024176"/>
                </a:lnTo>
                <a:lnTo>
                  <a:pt x="0" y="5024176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1713181E-26F8-46F3-ACB1-824C855F4E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67" r="71621" b="20360"/>
          <a:stretch>
            <a:fillRect/>
          </a:stretch>
        </p:blipFill>
        <p:spPr>
          <a:xfrm>
            <a:off x="2" y="2020854"/>
            <a:ext cx="3459983" cy="3440828"/>
          </a:xfrm>
          <a:custGeom>
            <a:avLst/>
            <a:gdLst>
              <a:gd name="connsiteX0" fmla="*/ 0 w 3459983"/>
              <a:gd name="connsiteY0" fmla="*/ 0 h 3440828"/>
              <a:gd name="connsiteX1" fmla="*/ 3459983 w 3459983"/>
              <a:gd name="connsiteY1" fmla="*/ 0 h 3440828"/>
              <a:gd name="connsiteX2" fmla="*/ 3459983 w 3459983"/>
              <a:gd name="connsiteY2" fmla="*/ 3440828 h 3440828"/>
              <a:gd name="connsiteX3" fmla="*/ 0 w 3459983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3" h="3440828">
                <a:moveTo>
                  <a:pt x="0" y="0"/>
                </a:moveTo>
                <a:lnTo>
                  <a:pt x="3459983" y="0"/>
                </a:lnTo>
                <a:lnTo>
                  <a:pt x="3459983" y="3440828"/>
                </a:lnTo>
                <a:lnTo>
                  <a:pt x="0" y="34408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A43610A7-4D43-4286-B1C1-AB04595F56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467" b="20360"/>
          <a:stretch>
            <a:fillRect/>
          </a:stretch>
        </p:blipFill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89779FFB-9E06-4E25-83AB-8E87026234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26968" r="69490" b="43403"/>
          <a:stretch>
            <a:fillRect/>
          </a:stretch>
        </p:blipFill>
        <p:spPr>
          <a:xfrm>
            <a:off x="1687741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78" y="2032000"/>
                  <a:pt x="0" y="1577122"/>
                  <a:pt x="0" y="1016001"/>
                </a:cubicBezTo>
                <a:cubicBezTo>
                  <a:pt x="0" y="454879"/>
                  <a:pt x="454878" y="0"/>
                  <a:pt x="1015999" y="0"/>
                </a:cubicBezTo>
                <a:close/>
              </a:path>
            </a:pathLst>
          </a:custGeom>
        </p:spPr>
      </p:pic>
      <p:pic>
        <p:nvPicPr>
          <p:cNvPr id="42" name="PpHolder3">
            <a:extLst>
              <a:ext uri="{FF2B5EF4-FFF2-40B4-BE49-F238E27FC236}">
                <a16:creationId xmlns:a16="http://schemas.microsoft.com/office/drawing/2014/main" id="{4C353E18-5780-4FAA-BD71-88E8B32FB7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26968" r="55578" b="43403"/>
          <a:stretch>
            <a:fillRect/>
          </a:stretch>
        </p:blipFill>
        <p:spPr>
          <a:xfrm>
            <a:off x="3383871" y="1849437"/>
            <a:ext cx="2032001" cy="2032000"/>
          </a:xfrm>
          <a:custGeom>
            <a:avLst/>
            <a:gdLst>
              <a:gd name="connsiteX0" fmla="*/ 1016000 w 2032001"/>
              <a:gd name="connsiteY0" fmla="*/ 0 h 2032000"/>
              <a:gd name="connsiteX1" fmla="*/ 2032001 w 2032001"/>
              <a:gd name="connsiteY1" fmla="*/ 1016001 h 2032000"/>
              <a:gd name="connsiteX2" fmla="*/ 1016000 w 2032001"/>
              <a:gd name="connsiteY2" fmla="*/ 2032000 h 2032000"/>
              <a:gd name="connsiteX3" fmla="*/ 0 w 2032001"/>
              <a:gd name="connsiteY3" fmla="*/ 1016001 h 2032000"/>
              <a:gd name="connsiteX4" fmla="*/ 1016000 w 2032001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0">
                <a:moveTo>
                  <a:pt x="1016000" y="0"/>
                </a:moveTo>
                <a:cubicBezTo>
                  <a:pt x="1577121" y="0"/>
                  <a:pt x="2032001" y="454879"/>
                  <a:pt x="2032001" y="1016001"/>
                </a:cubicBezTo>
                <a:cubicBezTo>
                  <a:pt x="2032001" y="1577122"/>
                  <a:pt x="1577121" y="2032000"/>
                  <a:pt x="1016000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6000" y="0"/>
                </a:cubicBez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CECFE37B-9F3A-4F90-939F-8809F1D617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26968" r="41667" b="43403"/>
          <a:stretch>
            <a:fillRect/>
          </a:stretch>
        </p:blipFill>
        <p:spPr>
          <a:xfrm>
            <a:off x="5080003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5999" y="0"/>
                </a:cubicBezTo>
                <a:close/>
              </a:path>
            </a:pathLst>
          </a:custGeom>
        </p:spPr>
      </p:pic>
      <p:pic>
        <p:nvPicPr>
          <p:cNvPr id="36" name="PpHolder5">
            <a:extLst>
              <a:ext uri="{FF2B5EF4-FFF2-40B4-BE49-F238E27FC236}">
                <a16:creationId xmlns:a16="http://schemas.microsoft.com/office/drawing/2014/main" id="{AC7A0E6B-E96D-4DEB-87BE-E011EF159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9" t="26968" r="27755" b="43403"/>
          <a:stretch>
            <a:fillRect/>
          </a:stretch>
        </p:blipFill>
        <p:spPr>
          <a:xfrm>
            <a:off x="6776131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pic>
        <p:nvPicPr>
          <p:cNvPr id="33" name="PpHolder6">
            <a:extLst>
              <a:ext uri="{FF2B5EF4-FFF2-40B4-BE49-F238E27FC236}">
                <a16:creationId xmlns:a16="http://schemas.microsoft.com/office/drawing/2014/main" id="{9A471D94-4C96-46B7-ACD8-1AD784539F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26968" r="13843" b="43403"/>
          <a:stretch>
            <a:fillRect/>
          </a:stretch>
        </p:blipFill>
        <p:spPr>
          <a:xfrm>
            <a:off x="8472262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3" name="PpHolder2">
            <a:extLst>
              <a:ext uri="{FF2B5EF4-FFF2-40B4-BE49-F238E27FC236}">
                <a16:creationId xmlns:a16="http://schemas.microsoft.com/office/drawing/2014/main" id="{584A5772-407F-4EAB-92F2-A3C8A2054A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3"/>
          <a:stretch>
            <a:fillRect/>
          </a:stretch>
        </p:blipFill>
        <p:spPr>
          <a:xfrm>
            <a:off x="0" y="2921000"/>
            <a:ext cx="12192000" cy="3937000"/>
          </a:xfrm>
          <a:custGeom>
            <a:avLst/>
            <a:gdLst>
              <a:gd name="connsiteX0" fmla="*/ 0 w 12192000"/>
              <a:gd name="connsiteY0" fmla="*/ 0 h 3937000"/>
              <a:gd name="connsiteX1" fmla="*/ 12192000 w 12192000"/>
              <a:gd name="connsiteY1" fmla="*/ 0 h 3937000"/>
              <a:gd name="connsiteX2" fmla="*/ 12192000 w 12192000"/>
              <a:gd name="connsiteY2" fmla="*/ 3937000 h 3937000"/>
              <a:gd name="connsiteX3" fmla="*/ 0 w 12192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37000">
                <a:moveTo>
                  <a:pt x="0" y="0"/>
                </a:moveTo>
                <a:lnTo>
                  <a:pt x="12192000" y="0"/>
                </a:lnTo>
                <a:lnTo>
                  <a:pt x="12192000" y="3937000"/>
                </a:lnTo>
                <a:lnTo>
                  <a:pt x="0" y="3937000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2EDBDD20-6F34-4673-AD06-2B0617A8A2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2" r="66466"/>
          <a:stretch>
            <a:fillRect/>
          </a:stretch>
        </p:blipFill>
        <p:spPr>
          <a:xfrm>
            <a:off x="2" y="2459424"/>
            <a:ext cx="4088525" cy="4398577"/>
          </a:xfrm>
          <a:custGeom>
            <a:avLst/>
            <a:gdLst>
              <a:gd name="connsiteX0" fmla="*/ 0 w 4088525"/>
              <a:gd name="connsiteY0" fmla="*/ 0 h 4398577"/>
              <a:gd name="connsiteX1" fmla="*/ 4088525 w 4088525"/>
              <a:gd name="connsiteY1" fmla="*/ 0 h 4398577"/>
              <a:gd name="connsiteX2" fmla="*/ 4088525 w 4088525"/>
              <a:gd name="connsiteY2" fmla="*/ 4398577 h 4398577"/>
              <a:gd name="connsiteX3" fmla="*/ 0 w 4088525"/>
              <a:gd name="connsiteY3" fmla="*/ 4398577 h 439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5" h="4398577">
                <a:moveTo>
                  <a:pt x="0" y="0"/>
                </a:moveTo>
                <a:lnTo>
                  <a:pt x="4088525" y="0"/>
                </a:lnTo>
                <a:lnTo>
                  <a:pt x="4088525" y="4398577"/>
                </a:lnTo>
                <a:lnTo>
                  <a:pt x="0" y="4398577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39FCFAE3-220D-44DC-8324-C82CC43C2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19" name="PpHolder2">
            <a:extLst>
              <a:ext uri="{FF2B5EF4-FFF2-40B4-BE49-F238E27FC236}">
                <a16:creationId xmlns:a16="http://schemas.microsoft.com/office/drawing/2014/main" id="{83F992A7-6022-4EEE-BE35-D349BF6F2C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19630" r="6081" b="19630"/>
          <a:stretch>
            <a:fillRect/>
          </a:stretch>
        </p:blipFill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4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4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4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4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F5689595-B86C-4AA3-93FE-A3DAA53D85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19024" r="42104" b="19024"/>
          <a:stretch>
            <a:fillRect/>
          </a:stretch>
        </p:blipFill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7 w 5965902"/>
              <a:gd name="connsiteY3" fmla="*/ 4248614 h 4248614"/>
              <a:gd name="connsiteX4" fmla="*/ 2023137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7" y="4248614"/>
                </a:lnTo>
                <a:lnTo>
                  <a:pt x="2023137" y="2225478"/>
                </a:lnTo>
                <a:lnTo>
                  <a:pt x="0" y="22254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5A2A0914-E103-4106-8488-AFCD6C2445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r="9670" b="33798"/>
          <a:stretch>
            <a:fillRect/>
          </a:stretch>
        </p:blipFill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4540102"/>
              <a:gd name="connsiteX1" fmla="*/ 5369817 w 7015878"/>
              <a:gd name="connsiteY1" fmla="*/ 0 h 4540102"/>
              <a:gd name="connsiteX2" fmla="*/ 5369817 w 7015878"/>
              <a:gd name="connsiteY2" fmla="*/ 2270051 h 4540102"/>
              <a:gd name="connsiteX3" fmla="*/ 7015878 w 7015878"/>
              <a:gd name="connsiteY3" fmla="*/ 2270051 h 4540102"/>
              <a:gd name="connsiteX4" fmla="*/ 7015878 w 7015878"/>
              <a:gd name="connsiteY4" fmla="*/ 4540102 h 4540102"/>
              <a:gd name="connsiteX5" fmla="*/ 1646062 w 7015878"/>
              <a:gd name="connsiteY5" fmla="*/ 4540102 h 4540102"/>
              <a:gd name="connsiteX6" fmla="*/ 1646062 w 7015878"/>
              <a:gd name="connsiteY6" fmla="*/ 2270051 h 4540102"/>
              <a:gd name="connsiteX7" fmla="*/ 0 w 7015878"/>
              <a:gd name="connsiteY7" fmla="*/ 2270051 h 454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4540102">
                <a:moveTo>
                  <a:pt x="0" y="0"/>
                </a:moveTo>
                <a:lnTo>
                  <a:pt x="5369817" y="0"/>
                </a:lnTo>
                <a:lnTo>
                  <a:pt x="5369817" y="2270051"/>
                </a:lnTo>
                <a:lnTo>
                  <a:pt x="7015878" y="2270051"/>
                </a:lnTo>
                <a:lnTo>
                  <a:pt x="7015878" y="4540102"/>
                </a:lnTo>
                <a:lnTo>
                  <a:pt x="1646062" y="4540102"/>
                </a:lnTo>
                <a:lnTo>
                  <a:pt x="1646062" y="2270051"/>
                </a:lnTo>
                <a:lnTo>
                  <a:pt x="0" y="2270051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6" name="PpHolder2">
            <a:extLst>
              <a:ext uri="{FF2B5EF4-FFF2-40B4-BE49-F238E27FC236}">
                <a16:creationId xmlns:a16="http://schemas.microsoft.com/office/drawing/2014/main" id="{FEF441E2-E215-43DC-B7CA-068985BB5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8" t="46666" r="62499" b="19854"/>
          <a:stretch>
            <a:fillRect/>
          </a:stretch>
        </p:blipFill>
        <p:spPr>
          <a:xfrm>
            <a:off x="2276021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CCEEEE5E-0DB6-4CD3-BCBF-0F592B0BC1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0146" r="81332"/>
          <a:stretch>
            <a:fillRect/>
          </a:stretch>
        </p:blipFill>
        <p:spPr>
          <a:xfrm>
            <a:off x="914401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DE02D5C4-47F5-455C-B7FF-A26AE53F77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60742"/>
          <a:stretch>
            <a:fillRect/>
          </a:stretch>
        </p:blipFill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pHolder2">
            <a:extLst>
              <a:ext uri="{FF2B5EF4-FFF2-40B4-BE49-F238E27FC236}">
                <a16:creationId xmlns:a16="http://schemas.microsoft.com/office/drawing/2014/main" id="{6C91F342-B556-4C29-ABE1-FB49BF53AC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0734" r="30595" b="45939"/>
          <a:stretch>
            <a:fillRect/>
          </a:stretch>
        </p:blipFill>
        <p:spPr>
          <a:xfrm>
            <a:off x="1445117" y="1421951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8">
            <a:extLst>
              <a:ext uri="{FF2B5EF4-FFF2-40B4-BE49-F238E27FC236}">
                <a16:creationId xmlns:a16="http://schemas.microsoft.com/office/drawing/2014/main" id="{2731FBDE-1E8F-4C78-AC1D-6F6543C9E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179" r="50000"/>
          <a:stretch>
            <a:fillRect/>
          </a:stretch>
        </p:blipFill>
        <p:spPr>
          <a:xfrm>
            <a:off x="2473566" y="3235568"/>
            <a:ext cx="3622434" cy="3622432"/>
          </a:xfrm>
          <a:custGeom>
            <a:avLst/>
            <a:gdLst>
              <a:gd name="connsiteX0" fmla="*/ 0 w 3622434"/>
              <a:gd name="connsiteY0" fmla="*/ 0 h 3622432"/>
              <a:gd name="connsiteX1" fmla="*/ 3622434 w 3622434"/>
              <a:gd name="connsiteY1" fmla="*/ 0 h 3622432"/>
              <a:gd name="connsiteX2" fmla="*/ 3622434 w 3622434"/>
              <a:gd name="connsiteY2" fmla="*/ 3622432 h 3622432"/>
              <a:gd name="connsiteX3" fmla="*/ 0 w 3622434"/>
              <a:gd name="connsiteY3" fmla="*/ 3622432 h 362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2">
                <a:moveTo>
                  <a:pt x="0" y="0"/>
                </a:moveTo>
                <a:lnTo>
                  <a:pt x="3622434" y="0"/>
                </a:lnTo>
                <a:lnTo>
                  <a:pt x="3622434" y="3622432"/>
                </a:lnTo>
                <a:lnTo>
                  <a:pt x="0" y="362243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AUDIO Light">
      <a:dk1>
        <a:srgbClr val="1A242E"/>
      </a:dk1>
      <a:lt1>
        <a:srgbClr val="F9F9F9"/>
      </a:lt1>
      <a:dk2>
        <a:srgbClr val="2C3E50"/>
      </a:dk2>
      <a:lt2>
        <a:srgbClr val="FFFFFF"/>
      </a:lt2>
      <a:accent1>
        <a:srgbClr val="00A860"/>
      </a:accent1>
      <a:accent2>
        <a:srgbClr val="68BD60"/>
      </a:accent2>
      <a:accent3>
        <a:srgbClr val="EF4F24"/>
      </a:accent3>
      <a:accent4>
        <a:srgbClr val="F6952D"/>
      </a:accent4>
      <a:accent5>
        <a:srgbClr val="FFD22A"/>
      </a:accent5>
      <a:accent6>
        <a:srgbClr val="4B5554"/>
      </a:accent6>
      <a:hlink>
        <a:srgbClr val="0563C1"/>
      </a:hlink>
      <a:folHlink>
        <a:srgbClr val="954F72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1291</cp:revision>
  <dcterms:created xsi:type="dcterms:W3CDTF">2018-12-05T18:19:15Z</dcterms:created>
  <dcterms:modified xsi:type="dcterms:W3CDTF">2020-11-24T03:36:36Z</dcterms:modified>
</cp:coreProperties>
</file>