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0B628CB-0824-4B3C-98C6-8AD070ED102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9E524CC-EAF3-4AA2-AB1C-2575C77E8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E9D51C4E-555A-416B-94FB-64CF499BF5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1A05610C-1B95-40BF-9318-D458BE2ABC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DED361B2-397A-429F-BBEF-9D7D7B016B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3720DA9-E07C-48D9-8E0B-45D137B42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AE2163F-9836-48E1-9575-273B36CD88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5EDDF223-E5BA-42EA-A4F5-609909F6AA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4" name="PsHolder7">
            <a:extLst>
              <a:ext uri="{FF2B5EF4-FFF2-40B4-BE49-F238E27FC236}">
                <a16:creationId xmlns:a16="http://schemas.microsoft.com/office/drawing/2014/main" id="{552C69F0-D432-4D9D-B2F6-AF1F3D15C8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AA6AC69-EB2B-40DC-B677-A2ACEF8249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0260DC5-530F-4008-819D-166767D995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476EC5-A2CC-4866-BDE0-7A1A701A7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8B77C7F-AF41-457E-8B92-BAD0996688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6A04471-58B0-4ED7-8791-37ED47FDFD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F5F6403-1BBD-48B1-BEEA-766838CFE1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3A4D71E-A654-4CD1-8FA6-ACCE37E71E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2E12CB86-678C-4ECF-8197-A699388C2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C7D6AB7-AA5E-419F-A9EA-9928F19071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3BF7A0A5-D8A2-40B7-82C6-F3204FFE04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65B955C-6E28-43A0-9106-C54C1D9018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750491-75DB-4AA7-A98A-0BA76228B1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6" name="PsHolder2">
            <a:extLst>
              <a:ext uri="{FF2B5EF4-FFF2-40B4-BE49-F238E27FC236}">
                <a16:creationId xmlns:a16="http://schemas.microsoft.com/office/drawing/2014/main" id="{9F52FE71-0B19-4147-9042-7678AEB961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B12A9265-6BC2-42EA-873B-DBD9BA3558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sp>
        <p:nvSpPr>
          <p:cNvPr id="4" name="PsHolder3">
            <a:extLst>
              <a:ext uri="{FF2B5EF4-FFF2-40B4-BE49-F238E27FC236}">
                <a16:creationId xmlns:a16="http://schemas.microsoft.com/office/drawing/2014/main" id="{47FC2EF4-3082-4630-ACE3-60A43043AE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CA39A06-4E20-442E-B6A1-2AC794B548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5312" y="1807786"/>
            <a:ext cx="3033911" cy="2392362"/>
          </a:xfrm>
        </p:spPr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2A49C1DB-68D9-4E96-BCE1-964ECA93DA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2F02100-E68A-4A58-AA33-28FBE724D2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2">
            <a:extLst>
              <a:ext uri="{FF2B5EF4-FFF2-40B4-BE49-F238E27FC236}">
                <a16:creationId xmlns:a16="http://schemas.microsoft.com/office/drawing/2014/main" id="{62456CB0-E16F-473C-9DB7-5A0EB42C9E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0F534299-7153-45D2-9F9C-84CE9ECD3F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0FC7F4BD-0234-4856-A401-7A33EBB69C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08A54A47-4921-4F30-9D23-CD2867A719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8D913E4D-FD4B-4815-9E56-8FCD68512F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3E035B0E-6B88-4EA3-B122-5F497671A2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68BF53E-CADA-4C0C-B17B-9B54F46D68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DC59E6F-6E20-4AA0-8B47-4E1A2B3BAD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60088F-781D-4086-977B-A146B85039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89ADFDDD-B96E-4C05-9BDD-8D60700EB3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B2A5271-1CE6-4FE5-9F4F-FFF00BA14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9C873F69-12AC-4AFC-890D-4923A40B19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3E3E85ED-04F7-48FA-8D5C-C04F499CA0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sHolder25">
            <a:extLst>
              <a:ext uri="{FF2B5EF4-FFF2-40B4-BE49-F238E27FC236}">
                <a16:creationId xmlns:a16="http://schemas.microsoft.com/office/drawing/2014/main" id="{B659F2AC-EDDC-45CD-B9C6-F46F8CEB44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sHolder2">
            <a:extLst>
              <a:ext uri="{FF2B5EF4-FFF2-40B4-BE49-F238E27FC236}">
                <a16:creationId xmlns:a16="http://schemas.microsoft.com/office/drawing/2014/main" id="{44DFA43D-805B-4107-B1F3-39D36EFDB8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769B462D-0D94-408F-AC4F-FF97B31EACB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358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22262"/>
      </a:accent1>
      <a:accent2>
        <a:srgbClr val="D92BB4"/>
      </a:accent2>
      <a:accent3>
        <a:srgbClr val="41DEEC"/>
      </a:accent3>
      <a:accent4>
        <a:srgbClr val="17A6D7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31432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1296</cp:revision>
  <dcterms:created xsi:type="dcterms:W3CDTF">2018-12-05T18:19:15Z</dcterms:created>
  <dcterms:modified xsi:type="dcterms:W3CDTF">2020-11-26T09:52:28Z</dcterms:modified>
</cp:coreProperties>
</file>