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488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C19AF56E-6945-48F8-A8EE-610745800B7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38150" y="409405"/>
            <a:ext cx="4433888" cy="5320018"/>
          </a:xfrm>
          <a:custGeom>
            <a:avLst/>
            <a:gdLst>
              <a:gd name="connsiteX0" fmla="*/ 0 w 4433888"/>
              <a:gd name="connsiteY0" fmla="*/ 0 h 5320018"/>
              <a:gd name="connsiteX1" fmla="*/ 4433888 w 4433888"/>
              <a:gd name="connsiteY1" fmla="*/ 0 h 5320018"/>
              <a:gd name="connsiteX2" fmla="*/ 4433888 w 4433888"/>
              <a:gd name="connsiteY2" fmla="*/ 5320018 h 5320018"/>
              <a:gd name="connsiteX3" fmla="*/ 0 w 4433888"/>
              <a:gd name="connsiteY3" fmla="*/ 5320018 h 532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3888" h="5320018">
                <a:moveTo>
                  <a:pt x="0" y="0"/>
                </a:moveTo>
                <a:lnTo>
                  <a:pt x="4433888" y="0"/>
                </a:lnTo>
                <a:lnTo>
                  <a:pt x="4433888" y="5320018"/>
                </a:lnTo>
                <a:lnTo>
                  <a:pt x="0" y="53200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9285" y="2428649"/>
            <a:ext cx="311147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3F855D7D-5850-4714-A90E-A33EAFC5BE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4655374"/>
          </a:xfrm>
          <a:custGeom>
            <a:avLst/>
            <a:gdLst>
              <a:gd name="connsiteX0" fmla="*/ 0 w 9144000"/>
              <a:gd name="connsiteY0" fmla="*/ 0 h 4655374"/>
              <a:gd name="connsiteX1" fmla="*/ 9144000 w 9144000"/>
              <a:gd name="connsiteY1" fmla="*/ 0 h 4655374"/>
              <a:gd name="connsiteX2" fmla="*/ 9144000 w 9144000"/>
              <a:gd name="connsiteY2" fmla="*/ 4655374 h 4655374"/>
              <a:gd name="connsiteX3" fmla="*/ 0 w 9144000"/>
              <a:gd name="connsiteY3" fmla="*/ 4655374 h 46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655374">
                <a:moveTo>
                  <a:pt x="0" y="0"/>
                </a:moveTo>
                <a:lnTo>
                  <a:pt x="9144000" y="0"/>
                </a:lnTo>
                <a:lnTo>
                  <a:pt x="9144000" y="4655374"/>
                </a:lnTo>
                <a:lnTo>
                  <a:pt x="0" y="46553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B917F1DB-EA46-4BB9-BB13-6632F17E1E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30737" y="0"/>
            <a:ext cx="3376245" cy="6858000"/>
          </a:xfrm>
          <a:custGeom>
            <a:avLst/>
            <a:gdLst>
              <a:gd name="connsiteX0" fmla="*/ 0 w 3376245"/>
              <a:gd name="connsiteY0" fmla="*/ 0 h 6858000"/>
              <a:gd name="connsiteX1" fmla="*/ 3376245 w 3376245"/>
              <a:gd name="connsiteY1" fmla="*/ 0 h 6858000"/>
              <a:gd name="connsiteX2" fmla="*/ 3376245 w 3376245"/>
              <a:gd name="connsiteY2" fmla="*/ 6858000 h 6858000"/>
              <a:gd name="connsiteX3" fmla="*/ 0 w 33762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6245" h="6858000">
                <a:moveTo>
                  <a:pt x="0" y="0"/>
                </a:moveTo>
                <a:lnTo>
                  <a:pt x="3376245" y="0"/>
                </a:lnTo>
                <a:lnTo>
                  <a:pt x="337624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24953" y="1815182"/>
            <a:ext cx="2919047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20C7457-676C-4E65-B6C8-9224029F6C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7221" y="0"/>
            <a:ext cx="3954780" cy="6858000"/>
          </a:xfrm>
          <a:custGeom>
            <a:avLst/>
            <a:gdLst>
              <a:gd name="connsiteX0" fmla="*/ 0 w 3954780"/>
              <a:gd name="connsiteY0" fmla="*/ 0 h 6858000"/>
              <a:gd name="connsiteX1" fmla="*/ 3954780 w 3954780"/>
              <a:gd name="connsiteY1" fmla="*/ 0 h 6858000"/>
              <a:gd name="connsiteX2" fmla="*/ 3954780 w 3954780"/>
              <a:gd name="connsiteY2" fmla="*/ 6858000 h 6858000"/>
              <a:gd name="connsiteX3" fmla="*/ 0 w 39547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4780" h="6858000">
                <a:moveTo>
                  <a:pt x="0" y="0"/>
                </a:moveTo>
                <a:lnTo>
                  <a:pt x="3954780" y="0"/>
                </a:lnTo>
                <a:lnTo>
                  <a:pt x="395478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05137" y="1392056"/>
            <a:ext cx="373886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2">
            <a:extLst>
              <a:ext uri="{FF2B5EF4-FFF2-40B4-BE49-F238E27FC236}">
                <a16:creationId xmlns:a16="http://schemas.microsoft.com/office/drawing/2014/main" id="{398CE48A-8C6E-4BC6-8C19-5F4D246D3AC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797619" y="3826337"/>
            <a:ext cx="2100262" cy="2100263"/>
          </a:xfrm>
          <a:custGeom>
            <a:avLst/>
            <a:gdLst>
              <a:gd name="connsiteX0" fmla="*/ 0 w 2100262"/>
              <a:gd name="connsiteY0" fmla="*/ 0 h 2100263"/>
              <a:gd name="connsiteX1" fmla="*/ 2100262 w 2100262"/>
              <a:gd name="connsiteY1" fmla="*/ 0 h 2100263"/>
              <a:gd name="connsiteX2" fmla="*/ 2100262 w 2100262"/>
              <a:gd name="connsiteY2" fmla="*/ 2100263 h 2100263"/>
              <a:gd name="connsiteX3" fmla="*/ 0 w 2100262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2" h="2100263">
                <a:moveTo>
                  <a:pt x="0" y="0"/>
                </a:moveTo>
                <a:lnTo>
                  <a:pt x="2100262" y="0"/>
                </a:lnTo>
                <a:lnTo>
                  <a:pt x="2100262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810" y="1044576"/>
            <a:ext cx="2555081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75FCCAB5-691F-42B0-9397-EED58ABDC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60270" y="0"/>
            <a:ext cx="3737610" cy="4620578"/>
          </a:xfrm>
          <a:custGeom>
            <a:avLst/>
            <a:gdLst>
              <a:gd name="connsiteX0" fmla="*/ 0 w 3737610"/>
              <a:gd name="connsiteY0" fmla="*/ 0 h 4620578"/>
              <a:gd name="connsiteX1" fmla="*/ 3737610 w 3737610"/>
              <a:gd name="connsiteY1" fmla="*/ 0 h 4620578"/>
              <a:gd name="connsiteX2" fmla="*/ 3737610 w 3737610"/>
              <a:gd name="connsiteY2" fmla="*/ 4620578 h 4620578"/>
              <a:gd name="connsiteX3" fmla="*/ 0 w 3737610"/>
              <a:gd name="connsiteY3" fmla="*/ 4620578 h 462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7610" h="4620578">
                <a:moveTo>
                  <a:pt x="0" y="0"/>
                </a:moveTo>
                <a:lnTo>
                  <a:pt x="3737610" y="0"/>
                </a:lnTo>
                <a:lnTo>
                  <a:pt x="3737610" y="4620578"/>
                </a:lnTo>
                <a:lnTo>
                  <a:pt x="0" y="46205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4331F1C2-F95A-4150-87D7-32D5EC76908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897881" y="3826337"/>
            <a:ext cx="2100263" cy="2100263"/>
          </a:xfrm>
          <a:custGeom>
            <a:avLst/>
            <a:gdLst>
              <a:gd name="connsiteX0" fmla="*/ 0 w 2100263"/>
              <a:gd name="connsiteY0" fmla="*/ 0 h 2100263"/>
              <a:gd name="connsiteX1" fmla="*/ 2100263 w 2100263"/>
              <a:gd name="connsiteY1" fmla="*/ 0 h 2100263"/>
              <a:gd name="connsiteX2" fmla="*/ 2100263 w 2100263"/>
              <a:gd name="connsiteY2" fmla="*/ 2100263 h 2100263"/>
              <a:gd name="connsiteX3" fmla="*/ 0 w 2100263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3" h="2100263">
                <a:moveTo>
                  <a:pt x="0" y="0"/>
                </a:moveTo>
                <a:lnTo>
                  <a:pt x="2100263" y="0"/>
                </a:lnTo>
                <a:lnTo>
                  <a:pt x="2100263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7">
            <a:extLst>
              <a:ext uri="{FF2B5EF4-FFF2-40B4-BE49-F238E27FC236}">
                <a16:creationId xmlns:a16="http://schemas.microsoft.com/office/drawing/2014/main" id="{5DC741C2-8C56-48BE-8D82-17DCCBDBED0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6667" y="3693163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1223259"/>
            <a:ext cx="348366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C9645DB7-7A11-4B85-89A7-72965898F8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56667" y="1815522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D54CF74-47BF-4319-8AB1-B0D46912A0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4999961" cy="5606965"/>
          </a:xfrm>
          <a:custGeom>
            <a:avLst/>
            <a:gdLst>
              <a:gd name="connsiteX0" fmla="*/ 0 w 4999961"/>
              <a:gd name="connsiteY0" fmla="*/ 0 h 5606965"/>
              <a:gd name="connsiteX1" fmla="*/ 4999961 w 4999961"/>
              <a:gd name="connsiteY1" fmla="*/ 0 h 5606965"/>
              <a:gd name="connsiteX2" fmla="*/ 4999961 w 4999961"/>
              <a:gd name="connsiteY2" fmla="*/ 5606965 h 5606965"/>
              <a:gd name="connsiteX3" fmla="*/ 0 w 4999961"/>
              <a:gd name="connsiteY3" fmla="*/ 5606965 h 560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9961" h="5606965">
                <a:moveTo>
                  <a:pt x="0" y="0"/>
                </a:moveTo>
                <a:lnTo>
                  <a:pt x="4999961" y="0"/>
                </a:lnTo>
                <a:lnTo>
                  <a:pt x="4999961" y="5606965"/>
                </a:lnTo>
                <a:lnTo>
                  <a:pt x="0" y="560696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4635" y="1530350"/>
            <a:ext cx="2792015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F6936FF1-127E-41A4-BBB3-2C8E5B920B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4477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A7C095AC-181D-4299-BEA5-C7E2D2AF47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2775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39237F00-8BA0-45F8-B05D-B10EA8FD669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6179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0C979FD-46C3-4E74-BE30-54B42DA5D3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92486" y="0"/>
            <a:ext cx="3951515" cy="6858000"/>
          </a:xfrm>
          <a:custGeom>
            <a:avLst/>
            <a:gdLst>
              <a:gd name="connsiteX0" fmla="*/ 0 w 3951515"/>
              <a:gd name="connsiteY0" fmla="*/ 0 h 6858000"/>
              <a:gd name="connsiteX1" fmla="*/ 3951515 w 3951515"/>
              <a:gd name="connsiteY1" fmla="*/ 0 h 6858000"/>
              <a:gd name="connsiteX2" fmla="*/ 3951515 w 3951515"/>
              <a:gd name="connsiteY2" fmla="*/ 6858000 h 6858000"/>
              <a:gd name="connsiteX3" fmla="*/ 0 w 395151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1515" h="6858000">
                <a:moveTo>
                  <a:pt x="0" y="0"/>
                </a:moveTo>
                <a:lnTo>
                  <a:pt x="3951515" y="0"/>
                </a:lnTo>
                <a:lnTo>
                  <a:pt x="395151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31468" y="2584196"/>
            <a:ext cx="3673549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FEA03FF1-FC83-4F43-9BCA-134B3BA69B6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855174" y="3283926"/>
            <a:ext cx="2716826" cy="3574074"/>
          </a:xfrm>
          <a:custGeom>
            <a:avLst/>
            <a:gdLst>
              <a:gd name="connsiteX0" fmla="*/ 0 w 2716826"/>
              <a:gd name="connsiteY0" fmla="*/ 0 h 3574074"/>
              <a:gd name="connsiteX1" fmla="*/ 2716826 w 2716826"/>
              <a:gd name="connsiteY1" fmla="*/ 0 h 3574074"/>
              <a:gd name="connsiteX2" fmla="*/ 2716826 w 2716826"/>
              <a:gd name="connsiteY2" fmla="*/ 3574074 h 3574074"/>
              <a:gd name="connsiteX3" fmla="*/ 0 w 2716826"/>
              <a:gd name="connsiteY3" fmla="*/ 3574074 h 3574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6826" h="3574074">
                <a:moveTo>
                  <a:pt x="0" y="0"/>
                </a:moveTo>
                <a:lnTo>
                  <a:pt x="2716826" y="0"/>
                </a:lnTo>
                <a:lnTo>
                  <a:pt x="2716826" y="3574074"/>
                </a:lnTo>
                <a:lnTo>
                  <a:pt x="0" y="35740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A08AECF4-243F-4496-BCCB-C22179BE3E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83838" y="1510016"/>
            <a:ext cx="5262536" cy="2127843"/>
          </a:xfrm>
          <a:custGeom>
            <a:avLst/>
            <a:gdLst>
              <a:gd name="connsiteX0" fmla="*/ 0 w 5262536"/>
              <a:gd name="connsiteY0" fmla="*/ 0 h 2127843"/>
              <a:gd name="connsiteX1" fmla="*/ 5262536 w 5262536"/>
              <a:gd name="connsiteY1" fmla="*/ 0 h 2127843"/>
              <a:gd name="connsiteX2" fmla="*/ 5262536 w 5262536"/>
              <a:gd name="connsiteY2" fmla="*/ 2127843 h 2127843"/>
              <a:gd name="connsiteX3" fmla="*/ 0 w 5262536"/>
              <a:gd name="connsiteY3" fmla="*/ 2127843 h 212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2536" h="2127843">
                <a:moveTo>
                  <a:pt x="0" y="0"/>
                </a:moveTo>
                <a:lnTo>
                  <a:pt x="5262536" y="0"/>
                </a:lnTo>
                <a:lnTo>
                  <a:pt x="5262536" y="2127843"/>
                </a:lnTo>
                <a:lnTo>
                  <a:pt x="0" y="21278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663C4DB-4565-4E0D-810B-D2DB700225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620110"/>
            <a:ext cx="4340889" cy="5617780"/>
          </a:xfrm>
          <a:custGeom>
            <a:avLst/>
            <a:gdLst>
              <a:gd name="connsiteX0" fmla="*/ 0 w 4340889"/>
              <a:gd name="connsiteY0" fmla="*/ 0 h 5617780"/>
              <a:gd name="connsiteX1" fmla="*/ 4340889 w 4340889"/>
              <a:gd name="connsiteY1" fmla="*/ 0 h 5617780"/>
              <a:gd name="connsiteX2" fmla="*/ 4340889 w 4340889"/>
              <a:gd name="connsiteY2" fmla="*/ 5617780 h 5617780"/>
              <a:gd name="connsiteX3" fmla="*/ 0 w 4340889"/>
              <a:gd name="connsiteY3" fmla="*/ 5617780 h 5617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0889" h="5617780">
                <a:moveTo>
                  <a:pt x="0" y="0"/>
                </a:moveTo>
                <a:lnTo>
                  <a:pt x="4340889" y="0"/>
                </a:lnTo>
                <a:lnTo>
                  <a:pt x="4340889" y="5617780"/>
                </a:lnTo>
                <a:lnTo>
                  <a:pt x="0" y="56177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3" y="1807786"/>
            <a:ext cx="2697956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3">
            <a:extLst>
              <a:ext uri="{FF2B5EF4-FFF2-40B4-BE49-F238E27FC236}">
                <a16:creationId xmlns:a16="http://schemas.microsoft.com/office/drawing/2014/main" id="{D28B82FB-2990-4B7F-98B5-216B805182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5802" y="5656107"/>
            <a:ext cx="1199533" cy="1199533"/>
          </a:xfrm>
          <a:custGeom>
            <a:avLst/>
            <a:gdLst>
              <a:gd name="connsiteX0" fmla="*/ 0 w 1199533"/>
              <a:gd name="connsiteY0" fmla="*/ 0 h 1199533"/>
              <a:gd name="connsiteX1" fmla="*/ 1199533 w 1199533"/>
              <a:gd name="connsiteY1" fmla="*/ 0 h 1199533"/>
              <a:gd name="connsiteX2" fmla="*/ 1199533 w 1199533"/>
              <a:gd name="connsiteY2" fmla="*/ 1199533 h 1199533"/>
              <a:gd name="connsiteX3" fmla="*/ 0 w 1199533"/>
              <a:gd name="connsiteY3" fmla="*/ 1199533 h 119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533" h="1199533">
                <a:moveTo>
                  <a:pt x="0" y="0"/>
                </a:moveTo>
                <a:lnTo>
                  <a:pt x="1199533" y="0"/>
                </a:lnTo>
                <a:lnTo>
                  <a:pt x="1199533" y="1199533"/>
                </a:lnTo>
                <a:lnTo>
                  <a:pt x="0" y="11995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969762"/>
            <a:ext cx="3418962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C6AD92D8-E684-4269-883D-1D4FCEFF7E5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885332" y="3630492"/>
            <a:ext cx="2022726" cy="2022726"/>
          </a:xfrm>
          <a:custGeom>
            <a:avLst/>
            <a:gdLst>
              <a:gd name="connsiteX0" fmla="*/ 0 w 2022726"/>
              <a:gd name="connsiteY0" fmla="*/ 0 h 2022726"/>
              <a:gd name="connsiteX1" fmla="*/ 2022726 w 2022726"/>
              <a:gd name="connsiteY1" fmla="*/ 0 h 2022726"/>
              <a:gd name="connsiteX2" fmla="*/ 2022726 w 2022726"/>
              <a:gd name="connsiteY2" fmla="*/ 2022726 h 2022726"/>
              <a:gd name="connsiteX3" fmla="*/ 0 w 2022726"/>
              <a:gd name="connsiteY3" fmla="*/ 2022726 h 202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2726" h="2022726">
                <a:moveTo>
                  <a:pt x="0" y="0"/>
                </a:moveTo>
                <a:lnTo>
                  <a:pt x="2022726" y="0"/>
                </a:lnTo>
                <a:lnTo>
                  <a:pt x="2022726" y="2022726"/>
                </a:lnTo>
                <a:lnTo>
                  <a:pt x="0" y="20227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25">
            <a:extLst>
              <a:ext uri="{FF2B5EF4-FFF2-40B4-BE49-F238E27FC236}">
                <a16:creationId xmlns:a16="http://schemas.microsoft.com/office/drawing/2014/main" id="{27AE73A1-FA61-4D7B-A695-34EFBA65080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35356" y="1"/>
            <a:ext cx="2296842" cy="2876505"/>
          </a:xfrm>
          <a:custGeom>
            <a:avLst/>
            <a:gdLst>
              <a:gd name="connsiteX0" fmla="*/ 0 w 2296842"/>
              <a:gd name="connsiteY0" fmla="*/ 0 h 2876505"/>
              <a:gd name="connsiteX1" fmla="*/ 2296842 w 2296842"/>
              <a:gd name="connsiteY1" fmla="*/ 0 h 2876505"/>
              <a:gd name="connsiteX2" fmla="*/ 2296842 w 2296842"/>
              <a:gd name="connsiteY2" fmla="*/ 2876505 h 2876505"/>
              <a:gd name="connsiteX3" fmla="*/ 0 w 2296842"/>
              <a:gd name="connsiteY3" fmla="*/ 2876505 h 2876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842" h="2876505">
                <a:moveTo>
                  <a:pt x="0" y="0"/>
                </a:moveTo>
                <a:lnTo>
                  <a:pt x="2296842" y="0"/>
                </a:lnTo>
                <a:lnTo>
                  <a:pt x="2296842" y="2876505"/>
                </a:lnTo>
                <a:lnTo>
                  <a:pt x="0" y="2876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3E693A13-B1A6-4905-B2EA-28E464B35FB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97837" y="857251"/>
            <a:ext cx="5261909" cy="3405077"/>
          </a:xfrm>
          <a:custGeom>
            <a:avLst/>
            <a:gdLst>
              <a:gd name="connsiteX0" fmla="*/ 0 w 5261909"/>
              <a:gd name="connsiteY0" fmla="*/ 0 h 3405077"/>
              <a:gd name="connsiteX1" fmla="*/ 4027363 w 5261909"/>
              <a:gd name="connsiteY1" fmla="*/ 0 h 3405077"/>
              <a:gd name="connsiteX2" fmla="*/ 4027363 w 5261909"/>
              <a:gd name="connsiteY2" fmla="*/ 1702539 h 3405077"/>
              <a:gd name="connsiteX3" fmla="*/ 5261909 w 5261909"/>
              <a:gd name="connsiteY3" fmla="*/ 1702539 h 3405077"/>
              <a:gd name="connsiteX4" fmla="*/ 5261909 w 5261909"/>
              <a:gd name="connsiteY4" fmla="*/ 3405077 h 3405077"/>
              <a:gd name="connsiteX5" fmla="*/ 1234547 w 5261909"/>
              <a:gd name="connsiteY5" fmla="*/ 3405077 h 3405077"/>
              <a:gd name="connsiteX6" fmla="*/ 1234547 w 5261909"/>
              <a:gd name="connsiteY6" fmla="*/ 1702539 h 3405077"/>
              <a:gd name="connsiteX7" fmla="*/ 0 w 5261909"/>
              <a:gd name="connsiteY7" fmla="*/ 1702539 h 340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61909" h="3405077">
                <a:moveTo>
                  <a:pt x="0" y="0"/>
                </a:moveTo>
                <a:lnTo>
                  <a:pt x="4027363" y="0"/>
                </a:lnTo>
                <a:lnTo>
                  <a:pt x="4027363" y="1702539"/>
                </a:lnTo>
                <a:lnTo>
                  <a:pt x="5261909" y="1702539"/>
                </a:lnTo>
                <a:lnTo>
                  <a:pt x="5261909" y="3405077"/>
                </a:lnTo>
                <a:lnTo>
                  <a:pt x="1234547" y="3405077"/>
                </a:lnTo>
                <a:lnTo>
                  <a:pt x="1234547" y="1702539"/>
                </a:lnTo>
                <a:lnTo>
                  <a:pt x="0" y="17025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72704" y="2819400"/>
            <a:ext cx="335798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2ADFB62-7DF6-488A-B0B7-2FDA5FC721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9615" y="1835770"/>
            <a:ext cx="4474427" cy="3186461"/>
          </a:xfrm>
          <a:custGeom>
            <a:avLst/>
            <a:gdLst>
              <a:gd name="connsiteX0" fmla="*/ 0 w 4474427"/>
              <a:gd name="connsiteY0" fmla="*/ 0 h 3186461"/>
              <a:gd name="connsiteX1" fmla="*/ 4474427 w 4474427"/>
              <a:gd name="connsiteY1" fmla="*/ 0 h 3186461"/>
              <a:gd name="connsiteX2" fmla="*/ 4474427 w 4474427"/>
              <a:gd name="connsiteY2" fmla="*/ 3186461 h 3186461"/>
              <a:gd name="connsiteX3" fmla="*/ 1517353 w 4474427"/>
              <a:gd name="connsiteY3" fmla="*/ 3186461 h 3186461"/>
              <a:gd name="connsiteX4" fmla="*/ 1517353 w 4474427"/>
              <a:gd name="connsiteY4" fmla="*/ 1669109 h 3186461"/>
              <a:gd name="connsiteX5" fmla="*/ 0 w 4474427"/>
              <a:gd name="connsiteY5" fmla="*/ 1669109 h 318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4427" h="3186461">
                <a:moveTo>
                  <a:pt x="0" y="0"/>
                </a:moveTo>
                <a:lnTo>
                  <a:pt x="4474427" y="0"/>
                </a:lnTo>
                <a:lnTo>
                  <a:pt x="4474427" y="3186461"/>
                </a:lnTo>
                <a:lnTo>
                  <a:pt x="1517353" y="3186461"/>
                </a:lnTo>
                <a:lnTo>
                  <a:pt x="1517353" y="1669109"/>
                </a:lnTo>
                <a:lnTo>
                  <a:pt x="0" y="166910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25729" y="1914525"/>
            <a:ext cx="2831306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5E63FE79-861A-4212-BAFC-B197001740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26984" y="1866900"/>
            <a:ext cx="2661005" cy="3124200"/>
          </a:xfrm>
          <a:custGeom>
            <a:avLst/>
            <a:gdLst>
              <a:gd name="connsiteX0" fmla="*/ 1330503 w 2661005"/>
              <a:gd name="connsiteY0" fmla="*/ 0 h 3124200"/>
              <a:gd name="connsiteX1" fmla="*/ 2661005 w 2661005"/>
              <a:gd name="connsiteY1" fmla="*/ 1330503 h 3124200"/>
              <a:gd name="connsiteX2" fmla="*/ 2661005 w 2661005"/>
              <a:gd name="connsiteY2" fmla="*/ 1793698 h 3124200"/>
              <a:gd name="connsiteX3" fmla="*/ 1330503 w 2661005"/>
              <a:gd name="connsiteY3" fmla="*/ 3124200 h 3124200"/>
              <a:gd name="connsiteX4" fmla="*/ 0 w 2661005"/>
              <a:gd name="connsiteY4" fmla="*/ 1793698 h 3124200"/>
              <a:gd name="connsiteX5" fmla="*/ 0 w 2661005"/>
              <a:gd name="connsiteY5" fmla="*/ 1330503 h 3124200"/>
              <a:gd name="connsiteX6" fmla="*/ 1330503 w 2661005"/>
              <a:gd name="connsiteY6" fmla="*/ 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61005" h="3124200">
                <a:moveTo>
                  <a:pt x="1330503" y="0"/>
                </a:moveTo>
                <a:cubicBezTo>
                  <a:pt x="2065319" y="0"/>
                  <a:pt x="2661005" y="595686"/>
                  <a:pt x="2661005" y="1330503"/>
                </a:cubicBezTo>
                <a:lnTo>
                  <a:pt x="2661005" y="1793698"/>
                </a:lnTo>
                <a:cubicBezTo>
                  <a:pt x="2661005" y="2528514"/>
                  <a:pt x="2065319" y="3124200"/>
                  <a:pt x="1330503" y="3124200"/>
                </a:cubicBezTo>
                <a:cubicBezTo>
                  <a:pt x="595686" y="3124200"/>
                  <a:pt x="0" y="2528514"/>
                  <a:pt x="0" y="1793698"/>
                </a:cubicBezTo>
                <a:lnTo>
                  <a:pt x="0" y="1330503"/>
                </a:lnTo>
                <a:cubicBezTo>
                  <a:pt x="0" y="595686"/>
                  <a:pt x="595686" y="0"/>
                  <a:pt x="133050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460" y="2010032"/>
            <a:ext cx="2801540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1FCEAF4E-007E-4068-8B33-450ACAB7C0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701817"/>
            <a:ext cx="3066394" cy="4156183"/>
          </a:xfrm>
          <a:custGeom>
            <a:avLst/>
            <a:gdLst>
              <a:gd name="connsiteX0" fmla="*/ 0 w 3066394"/>
              <a:gd name="connsiteY0" fmla="*/ 0 h 4156183"/>
              <a:gd name="connsiteX1" fmla="*/ 3066394 w 3066394"/>
              <a:gd name="connsiteY1" fmla="*/ 0 h 4156183"/>
              <a:gd name="connsiteX2" fmla="*/ 3066394 w 3066394"/>
              <a:gd name="connsiteY2" fmla="*/ 4156183 h 4156183"/>
              <a:gd name="connsiteX3" fmla="*/ 0 w 3066394"/>
              <a:gd name="connsiteY3" fmla="*/ 4156183 h 4156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6394" h="4156183">
                <a:moveTo>
                  <a:pt x="0" y="0"/>
                </a:moveTo>
                <a:lnTo>
                  <a:pt x="3066394" y="0"/>
                </a:lnTo>
                <a:lnTo>
                  <a:pt x="3066394" y="4156183"/>
                </a:lnTo>
                <a:lnTo>
                  <a:pt x="0" y="41561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598488"/>
            <a:ext cx="2443163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131B7-C430-4707-B572-4DD6CE29D2E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572000" y="1"/>
            <a:ext cx="1922932" cy="1236661"/>
          </a:xfrm>
          <a:custGeom>
            <a:avLst/>
            <a:gdLst>
              <a:gd name="connsiteX0" fmla="*/ 0 w 1922932"/>
              <a:gd name="connsiteY0" fmla="*/ 0 h 1236661"/>
              <a:gd name="connsiteX1" fmla="*/ 1922932 w 1922932"/>
              <a:gd name="connsiteY1" fmla="*/ 0 h 1236661"/>
              <a:gd name="connsiteX2" fmla="*/ 1922932 w 1922932"/>
              <a:gd name="connsiteY2" fmla="*/ 1236661 h 1236661"/>
              <a:gd name="connsiteX3" fmla="*/ 0 w 1922932"/>
              <a:gd name="connsiteY3" fmla="*/ 1236661 h 1236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932" h="1236661">
                <a:moveTo>
                  <a:pt x="0" y="0"/>
                </a:moveTo>
                <a:lnTo>
                  <a:pt x="1922932" y="0"/>
                </a:lnTo>
                <a:lnTo>
                  <a:pt x="1922932" y="1236661"/>
                </a:lnTo>
                <a:lnTo>
                  <a:pt x="0" y="123666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83780" y="2095561"/>
            <a:ext cx="2996018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B73A839B-C619-489A-801B-A32E83EF44F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94932" y="1236662"/>
            <a:ext cx="2649069" cy="4384678"/>
          </a:xfrm>
          <a:custGeom>
            <a:avLst/>
            <a:gdLst>
              <a:gd name="connsiteX0" fmla="*/ 0 w 2649069"/>
              <a:gd name="connsiteY0" fmla="*/ 0 h 4384678"/>
              <a:gd name="connsiteX1" fmla="*/ 2649069 w 2649069"/>
              <a:gd name="connsiteY1" fmla="*/ 0 h 4384678"/>
              <a:gd name="connsiteX2" fmla="*/ 2649069 w 2649069"/>
              <a:gd name="connsiteY2" fmla="*/ 4384678 h 4384678"/>
              <a:gd name="connsiteX3" fmla="*/ 0 w 2649069"/>
              <a:gd name="connsiteY3" fmla="*/ 4384678 h 438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9069" h="4384678">
                <a:moveTo>
                  <a:pt x="0" y="0"/>
                </a:moveTo>
                <a:lnTo>
                  <a:pt x="2649069" y="0"/>
                </a:lnTo>
                <a:lnTo>
                  <a:pt x="2649069" y="4384678"/>
                </a:lnTo>
                <a:lnTo>
                  <a:pt x="0" y="43846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318B11F-DE66-4399-8A1D-3C8BF344921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BF4161B-A4B1-426A-9476-D971C6FD8E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99322" y="1700816"/>
            <a:ext cx="3738563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1BED64E-70C0-4A24-B9B9-9C1840B515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8451" y="2426653"/>
            <a:ext cx="7347098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F208C04-E3E7-40D1-A7D9-9B235CCED6D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37904" y="2244328"/>
            <a:ext cx="1524001" cy="1524000"/>
          </a:xfrm>
          <a:custGeom>
            <a:avLst/>
            <a:gdLst>
              <a:gd name="connsiteX0" fmla="*/ 762000 w 1524001"/>
              <a:gd name="connsiteY0" fmla="*/ 0 h 1524000"/>
              <a:gd name="connsiteX1" fmla="*/ 1524001 w 1524001"/>
              <a:gd name="connsiteY1" fmla="*/ 762001 h 1524000"/>
              <a:gd name="connsiteX2" fmla="*/ 762000 w 1524001"/>
              <a:gd name="connsiteY2" fmla="*/ 1524000 h 1524000"/>
              <a:gd name="connsiteX3" fmla="*/ 0 w 1524001"/>
              <a:gd name="connsiteY3" fmla="*/ 762001 h 1524000"/>
              <a:gd name="connsiteX4" fmla="*/ 762000 w 1524001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1" h="1524000">
                <a:moveTo>
                  <a:pt x="762000" y="0"/>
                </a:moveTo>
                <a:cubicBezTo>
                  <a:pt x="1182841" y="0"/>
                  <a:pt x="1524001" y="341160"/>
                  <a:pt x="1524001" y="762001"/>
                </a:cubicBezTo>
                <a:cubicBezTo>
                  <a:pt x="1524001" y="1182842"/>
                  <a:pt x="1182841" y="1524000"/>
                  <a:pt x="762000" y="1524000"/>
                </a:cubicBezTo>
                <a:cubicBezTo>
                  <a:pt x="341160" y="1524000"/>
                  <a:pt x="0" y="1182842"/>
                  <a:pt x="0" y="762001"/>
                </a:cubicBezTo>
                <a:cubicBezTo>
                  <a:pt x="0" y="341160"/>
                  <a:pt x="341160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23A7D126-9F35-4886-8217-436FEC079FE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265807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D4FF1B36-DB93-482B-B475-C9516AA389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10003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64BB2173-AD16-4EDC-9F7A-546C95A625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82098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337D8C49-20D6-4C53-BBF6-CF11A7BD92CF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354197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1017D01A-E4A7-4DCC-8BF6-E26296AB26E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549014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3ECC44FD-DA82-4324-8661-0681D524C5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461F047-1EEB-482A-AFA1-7A6442EE96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722180"/>
            <a:ext cx="9144000" cy="4135821"/>
          </a:xfrm>
          <a:custGeom>
            <a:avLst/>
            <a:gdLst>
              <a:gd name="connsiteX0" fmla="*/ 0 w 9144000"/>
              <a:gd name="connsiteY0" fmla="*/ 0 h 4135821"/>
              <a:gd name="connsiteX1" fmla="*/ 9144000 w 9144000"/>
              <a:gd name="connsiteY1" fmla="*/ 0 h 4135821"/>
              <a:gd name="connsiteX2" fmla="*/ 9144000 w 9144000"/>
              <a:gd name="connsiteY2" fmla="*/ 4135821 h 4135821"/>
              <a:gd name="connsiteX3" fmla="*/ 0 w 9144000"/>
              <a:gd name="connsiteY3" fmla="*/ 4135821 h 4135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135821">
                <a:moveTo>
                  <a:pt x="0" y="0"/>
                </a:moveTo>
                <a:lnTo>
                  <a:pt x="9144000" y="0"/>
                </a:lnTo>
                <a:lnTo>
                  <a:pt x="9144000" y="4135821"/>
                </a:lnTo>
                <a:lnTo>
                  <a:pt x="0" y="413582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1B20CD9C-3E06-4E6E-9419-3271D80491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63272" y="2492122"/>
            <a:ext cx="3227327" cy="2018396"/>
          </a:xfrm>
          <a:custGeom>
            <a:avLst/>
            <a:gdLst>
              <a:gd name="connsiteX0" fmla="*/ 0 w 3227327"/>
              <a:gd name="connsiteY0" fmla="*/ 0 h 2018396"/>
              <a:gd name="connsiteX1" fmla="*/ 3227327 w 3227327"/>
              <a:gd name="connsiteY1" fmla="*/ 0 h 2018396"/>
              <a:gd name="connsiteX2" fmla="*/ 3227327 w 3227327"/>
              <a:gd name="connsiteY2" fmla="*/ 2018396 h 2018396"/>
              <a:gd name="connsiteX3" fmla="*/ 0 w 3227327"/>
              <a:gd name="connsiteY3" fmla="*/ 2018396 h 201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7327" h="2018396">
                <a:moveTo>
                  <a:pt x="0" y="0"/>
                </a:moveTo>
                <a:lnTo>
                  <a:pt x="3227327" y="0"/>
                </a:lnTo>
                <a:lnTo>
                  <a:pt x="3227327" y="2018396"/>
                </a:lnTo>
                <a:lnTo>
                  <a:pt x="0" y="2018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4E3E8EEF-AE2E-4151-B764-295CE26BDBC3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1030633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5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5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5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5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00255" y="1663245"/>
            <a:ext cx="356616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5894603C-DBC1-4914-B1FE-C3231D696A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72459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6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6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6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6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3">
            <a:extLst>
              <a:ext uri="{FF2B5EF4-FFF2-40B4-BE49-F238E27FC236}">
                <a16:creationId xmlns:a16="http://schemas.microsoft.com/office/drawing/2014/main" id="{18C830D2-2A4B-4F55-9AE3-FDE9A6FD15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714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pHolder2">
            <a:extLst>
              <a:ext uri="{FF2B5EF4-FFF2-40B4-BE49-F238E27FC236}">
                <a16:creationId xmlns:a16="http://schemas.microsoft.com/office/drawing/2014/main" id="{1C717C17-495E-4DE7-A88C-AA37EE8CD4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12571" y="2298909"/>
            <a:ext cx="1691999" cy="2988000"/>
          </a:xfrm>
          <a:custGeom>
            <a:avLst/>
            <a:gdLst>
              <a:gd name="connsiteX0" fmla="*/ 0 w 1691999"/>
              <a:gd name="connsiteY0" fmla="*/ 0 h 2988000"/>
              <a:gd name="connsiteX1" fmla="*/ 1691999 w 1691999"/>
              <a:gd name="connsiteY1" fmla="*/ 0 h 2988000"/>
              <a:gd name="connsiteX2" fmla="*/ 1691999 w 1691999"/>
              <a:gd name="connsiteY2" fmla="*/ 2988000 h 2988000"/>
              <a:gd name="connsiteX3" fmla="*/ 0 w 1691999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1999" h="2988000">
                <a:moveTo>
                  <a:pt x="0" y="0"/>
                </a:moveTo>
                <a:lnTo>
                  <a:pt x="1691999" y="0"/>
                </a:lnTo>
                <a:lnTo>
                  <a:pt x="1691999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D1353F98-87BA-465F-87BC-44E4EB4646B0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8312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26/11/2020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8699441" y="6225098"/>
            <a:ext cx="123257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50B628CB-0824-4B3C-98C6-8AD070ED1027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6426227" y="5933023"/>
            <a:ext cx="2749129" cy="1091279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6042893" y="2174709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3449870" y="3161731"/>
            <a:ext cx="3392646" cy="512053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2301484" y="3045567"/>
            <a:ext cx="744383" cy="744382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3732621" y="3952375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3732621" y="3980675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4434040" y="3972312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09E524CC-EAF3-4AA2-AB1C-2575C77E8C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5192485" y="0"/>
            <a:ext cx="3951515" cy="685800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394082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828281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82828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3651923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3086122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308612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394082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828281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</a:t>
            </a:r>
            <a:r>
              <a:rPr lang="en-US" sz="900" dirty="0" err="1"/>
              <a:t>sereGnity</a:t>
            </a:r>
            <a:r>
              <a:rPr lang="en-US" sz="9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82828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3651923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3086122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308612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394082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828281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82828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3651923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3086122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308612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5192486" y="0"/>
            <a:ext cx="1477143" cy="147714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5793603" y="3217174"/>
            <a:ext cx="27492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6328863" y="4084438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6328863" y="4112739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7030283" y="4104376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67059" y="1363407"/>
            <a:ext cx="235508" cy="235421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44821" y="4643890"/>
            <a:ext cx="235376" cy="21722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26023" y="1384900"/>
            <a:ext cx="148793" cy="247015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3784" y="4632749"/>
            <a:ext cx="189222" cy="225333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6468" y="3018211"/>
            <a:ext cx="190247" cy="223973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37078" y="3018210"/>
            <a:ext cx="239177" cy="239354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8706802" y="6420802"/>
            <a:ext cx="437198" cy="437198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42352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414054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685756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PsHolder5">
            <a:extLst>
              <a:ext uri="{FF2B5EF4-FFF2-40B4-BE49-F238E27FC236}">
                <a16:creationId xmlns:a16="http://schemas.microsoft.com/office/drawing/2014/main" id="{E9D51C4E-555A-416B-94FB-64CF499BF5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sp>
        <p:nvSpPr>
          <p:cNvPr id="11" name="PsHolder6">
            <a:extLst>
              <a:ext uri="{FF2B5EF4-FFF2-40B4-BE49-F238E27FC236}">
                <a16:creationId xmlns:a16="http://schemas.microsoft.com/office/drawing/2014/main" id="{1A05610C-1B95-40BF-9318-D458BE2ABC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sHolder7">
            <a:extLst>
              <a:ext uri="{FF2B5EF4-FFF2-40B4-BE49-F238E27FC236}">
                <a16:creationId xmlns:a16="http://schemas.microsoft.com/office/drawing/2014/main" id="{DED361B2-397A-429F-BBEF-9D7D7B016B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827751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155709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354477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427411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626179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699113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4462851" y="2311938"/>
            <a:ext cx="218298" cy="349194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1711954" y="2329705"/>
            <a:ext cx="313868" cy="313661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7126696" y="2308733"/>
            <a:ext cx="324648" cy="324648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98270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139784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369972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385680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641674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657382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1746163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446318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718020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13978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25251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385680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396953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6571885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6684613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A3720DA9-E07C-48D9-8E0B-45D137B42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-5056"/>
            <a:ext cx="4999961" cy="5606964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6262162" y="172299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5796988" y="1029961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6666613" y="1377051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6666613" y="112116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6262162" y="335078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5672469" y="2657750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6666613" y="3004840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6666613" y="27489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6262162" y="4978573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5672469" y="4285539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6666613" y="4632628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6666613" y="437673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2477389" y="4905747"/>
            <a:ext cx="701218" cy="70121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3178607" y="5606966"/>
            <a:ext cx="1261203" cy="125103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912063" y="2631403"/>
            <a:ext cx="318312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999574" y="3491103"/>
            <a:ext cx="207206" cy="230886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324655" y="3514240"/>
            <a:ext cx="16000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</a:t>
            </a:r>
            <a:r>
              <a:rPr lang="en-US" sz="900" b="1" dirty="0">
                <a:solidFill>
                  <a:schemeClr val="bg2"/>
                </a:solidFill>
              </a:rPr>
              <a:t>achievement </a:t>
            </a:r>
            <a:r>
              <a:rPr lang="en-US" sz="9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1AE2163F-9836-48E1-9575-273B36CD88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525780" y="-1"/>
            <a:ext cx="8092440" cy="6183517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3614390" y="2057267"/>
            <a:ext cx="1915220" cy="31395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2749196" y="3661074"/>
            <a:ext cx="36456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8186516" y="0"/>
            <a:ext cx="694594" cy="694594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262891" y="5359816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3426143" y="4248299"/>
            <a:ext cx="229171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3333679" y="3427685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5169218" y="3427685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3333679" y="1550043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5169218" y="1550043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6">
            <a:extLst>
              <a:ext uri="{FF2B5EF4-FFF2-40B4-BE49-F238E27FC236}">
                <a16:creationId xmlns:a16="http://schemas.microsoft.com/office/drawing/2014/main" id="{5EDDF223-E5BA-42EA-A4F5-609909F6AA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sp>
        <p:nvSpPr>
          <p:cNvPr id="4" name="PsHolder7">
            <a:extLst>
              <a:ext uri="{FF2B5EF4-FFF2-40B4-BE49-F238E27FC236}">
                <a16:creationId xmlns:a16="http://schemas.microsoft.com/office/drawing/2014/main" id="{552C69F0-D432-4D9D-B2F6-AF1F3D15C8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804226" y="2425371"/>
            <a:ext cx="2207985" cy="25622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 </a:t>
            </a:r>
            <a:r>
              <a:rPr lang="en-US" sz="900" dirty="0" err="1"/>
              <a:t>astronouts</a:t>
            </a:r>
            <a:r>
              <a:rPr lang="en-US" sz="9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3661958" y="1992150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3661957" y="17705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5669265" y="2256647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6056218" y="2274507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6437219" y="2274507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3661958" y="3869791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3661957" y="3648192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5669265" y="4134288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6056218" y="4152149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6437219" y="4152149"/>
            <a:ext cx="160734" cy="102394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3333679" y="1550044"/>
            <a:ext cx="2159270" cy="566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3333679" y="3427685"/>
            <a:ext cx="2159270" cy="5661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5580094" y="1847703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5580094" y="3725344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7AA6AC69-EB2B-40DC-B677-A2ACEF82499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B0260DC5-530F-4008-819D-166767D9951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3E476EC5-A2CC-4866-BDE0-7A1A701A71A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3797617" y="5330810"/>
            <a:ext cx="762953" cy="595789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5897880" y="5330810"/>
            <a:ext cx="762953" cy="595789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4145529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4145529" y="5378864"/>
            <a:ext cx="15551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6245791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6245791" y="5378864"/>
            <a:ext cx="18295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6477595" y="1617399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6477595" y="136150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7047937" y="2193327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6477596" y="2110557"/>
            <a:ext cx="65897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391656" y="5351641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391656" y="509575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777005" y="5161960"/>
            <a:ext cx="405441" cy="405441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777006" y="2697166"/>
            <a:ext cx="1024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+mj-lt"/>
              </a:rPr>
              <a:t>2020</a:t>
            </a:r>
            <a:endParaRPr lang="en-ID" sz="13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88B77C7F-AF41-457E-8B92-BAD09966883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1620297" y="4931591"/>
            <a:ext cx="3954780" cy="1927141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755779" y="3290501"/>
            <a:ext cx="2115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5408057" y="1951831"/>
            <a:ext cx="1562988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825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238954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2404228" y="6253144"/>
            <a:ext cx="9736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394637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3961057" y="6253144"/>
            <a:ext cx="108433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093691" y="5554809"/>
            <a:ext cx="30103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093691" y="529891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146469" y="5989897"/>
            <a:ext cx="162256" cy="183731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3726575" y="6009384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366355" y="6350115"/>
            <a:ext cx="507885" cy="507885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5408057" y="2163534"/>
            <a:ext cx="3017486" cy="17312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5575078" y="4932597"/>
            <a:ext cx="507764" cy="976505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-2810"/>
            <a:ext cx="2230734" cy="686081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3169499"/>
            <a:ext cx="2230735" cy="36793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B6A04471-58B0-4ED7-8791-37ED47FDFDA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-281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08145" y="20500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6247561" y="2390444"/>
            <a:ext cx="2230736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1565032" y="466400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229645" y="0"/>
            <a:ext cx="442648" cy="4426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2672293" y="436458"/>
            <a:ext cx="814562" cy="81456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407764" y="2336391"/>
            <a:ext cx="148383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690728" y="2799361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493054" y="2832484"/>
            <a:ext cx="141505" cy="141505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690728" y="3232983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493054" y="3266106"/>
            <a:ext cx="141505" cy="141505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690728" y="3666605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493054" y="3699728"/>
            <a:ext cx="141505" cy="141505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690728" y="4100227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493054" y="4133350"/>
            <a:ext cx="141505" cy="141505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690728" y="4533849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493054" y="4566972"/>
            <a:ext cx="141505" cy="141505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BF5F6403-1BBD-48B1-BEEA-766838CFE17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53A4D71E-A654-4CD1-8FA6-ACCE37E71E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5131923" y="5107619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4612153" y="5386121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2295525" y="2216572"/>
            <a:ext cx="5607541" cy="1819275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5665331" y="5617833"/>
            <a:ext cx="285478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5665331" y="5125062"/>
            <a:ext cx="28547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sz="1350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613411"/>
            <a:ext cx="244589" cy="2445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5665331" y="549275"/>
            <a:ext cx="285478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2949285" y="2980477"/>
            <a:ext cx="39430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7395302" y="2216572"/>
            <a:ext cx="507764" cy="976505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2">
            <a:extLst>
              <a:ext uri="{FF2B5EF4-FFF2-40B4-BE49-F238E27FC236}">
                <a16:creationId xmlns:a16="http://schemas.microsoft.com/office/drawing/2014/main" id="{2E12CB86-678C-4ECF-8197-A699388C2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AC7D6AB7-AA5E-419F-A9EA-9928F19071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3BF7A0A5-D8A2-40B7-82C6-F3204FFE04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534537" y="2745794"/>
            <a:ext cx="26020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534537" y="24899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534537" y="2971832"/>
            <a:ext cx="2602037" cy="14369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New technology and system 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Have a big storage using cloud storage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Good security system (Premium)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Available for any platform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Very easy use and also </a:t>
            </a:r>
            <a:r>
              <a:rPr lang="en-US" sz="900" dirty="0" err="1"/>
              <a:t>usefull</a:t>
            </a:r>
            <a:endParaRPr lang="en-US" sz="9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597453" y="4521570"/>
            <a:ext cx="1903155" cy="40494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653681" y="4620170"/>
            <a:ext cx="17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8681428" y="1797844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8161658" y="2076346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765B955C-6E28-43A0-9106-C54C1D90183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3E750491-75DB-4AA7-A98A-0BA76228B17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612143" y="1663730"/>
            <a:ext cx="19712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612143" y="2100781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2691090" y="210078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612143" y="2427010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2691090" y="2427010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612143" y="2753238"/>
            <a:ext cx="13829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2691090" y="2753238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612143" y="3079466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2691090" y="3079466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612142" y="3405694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2691090" y="3405694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612143" y="3731923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2691090" y="3731923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612142" y="4058151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2691090" y="405815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612143" y="4384379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2691090" y="4384379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612143" y="4710607"/>
            <a:ext cx="8001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2691090" y="4710607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6494931" y="4643425"/>
            <a:ext cx="507764" cy="97650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8015085" y="1236660"/>
            <a:ext cx="1128916" cy="47270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8210098" y="1396718"/>
            <a:ext cx="814573" cy="133528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6685374" y="5085811"/>
            <a:ext cx="91735" cy="91735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7002695" y="4209288"/>
            <a:ext cx="434136" cy="434136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3583780" y="3173164"/>
            <a:ext cx="241852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3583780" y="4128063"/>
            <a:ext cx="23880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390818" y="4627769"/>
            <a:ext cx="2230231" cy="2230231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6" name="PsHolder2">
            <a:extLst>
              <a:ext uri="{FF2B5EF4-FFF2-40B4-BE49-F238E27FC236}">
                <a16:creationId xmlns:a16="http://schemas.microsoft.com/office/drawing/2014/main" id="{9F52FE71-0B19-4147-9042-7678AEB961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B12A9265-6BC2-42EA-873B-DBD9BA3558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19" y="1759539"/>
            <a:ext cx="1663117" cy="3331334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946" y="1759539"/>
            <a:ext cx="1663117" cy="333133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5319848" y="3117360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5319849" y="2897188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538017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5613901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5847626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608135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631528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655180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6788318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702483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7261352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7497867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5319848" y="341158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7935642" y="3660489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5319848" y="4333543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5319849" y="4113372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538017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5613901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5847626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608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631528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655180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6788318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702483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726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7497867" y="4937306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5319848" y="4627769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7935642" y="4876673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910330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Lite</a:t>
            </a:r>
            <a:endParaRPr lang="en-ID" sz="105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2952157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Pro</a:t>
            </a:r>
            <a:endParaRPr lang="en-ID" sz="10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7726822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124" y="2285661"/>
            <a:ext cx="4348580" cy="2705889"/>
          </a:xfrm>
          <a:prstGeom prst="rect">
            <a:avLst/>
          </a:prstGeom>
        </p:spPr>
      </p:pic>
      <p:sp>
        <p:nvSpPr>
          <p:cNvPr id="4" name="PsHolder3">
            <a:extLst>
              <a:ext uri="{FF2B5EF4-FFF2-40B4-BE49-F238E27FC236}">
                <a16:creationId xmlns:a16="http://schemas.microsoft.com/office/drawing/2014/main" id="{47FC2EF4-3082-4630-ACE3-60A43043AE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706887" y="2684765"/>
            <a:ext cx="33412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706887" y="24288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3433296" y="4575436"/>
            <a:ext cx="2450279" cy="8477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706888" y="4575436"/>
            <a:ext cx="2450279" cy="8477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898446" y="4803275"/>
            <a:ext cx="14253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966313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966313" y="5081823"/>
            <a:ext cx="1425392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2630082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3624855" y="4803275"/>
            <a:ext cx="14555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3692721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3692722" y="5081823"/>
            <a:ext cx="1164014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5356490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2562934" y="4448928"/>
            <a:ext cx="346964" cy="346964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5281006" y="4448928"/>
            <a:ext cx="346964" cy="34696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752607" y="3619720"/>
            <a:ext cx="417910" cy="308372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380130" y="3815317"/>
            <a:ext cx="130013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380131" y="3533027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2682359" y="3605676"/>
            <a:ext cx="347295" cy="342305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3244489" y="3572095"/>
            <a:ext cx="10847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050" b="1" dirty="0">
                <a:latin typeface="+mj-lt"/>
              </a:rPr>
              <a:t> </a:t>
            </a:r>
            <a:r>
              <a:rPr lang="en-US" sz="1050" dirty="0">
                <a:latin typeface="+mj-lt"/>
              </a:rPr>
              <a:t>Data Statistic</a:t>
            </a:r>
            <a:endParaRPr lang="en-ID" sz="105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2391704" y="3578872"/>
            <a:ext cx="0" cy="42111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5367903" y="4555306"/>
            <a:ext cx="173170" cy="134207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2622490" y="4508484"/>
            <a:ext cx="227851" cy="22785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674037" y="2042684"/>
          <a:ext cx="3398096" cy="3423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4505591" y="2298573"/>
            <a:ext cx="398893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4505591" y="204268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5489307" y="3169307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5489307" y="291341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5489307" y="4024271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5489307" y="376838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5489307" y="4879235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5489307" y="46233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4563665" y="2977230"/>
            <a:ext cx="661091" cy="32146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4563666" y="3034088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4563665" y="3832194"/>
            <a:ext cx="661091" cy="32146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4670822" y="3889052"/>
            <a:ext cx="4467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4563665" y="4687158"/>
            <a:ext cx="661091" cy="321469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4563666" y="4744016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CCA39A06-4E20-442E-B6A1-2AC794B548E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1" y="620110"/>
            <a:ext cx="4340888" cy="5617780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0366012"/>
              </p:ext>
            </p:extLst>
          </p:nvPr>
        </p:nvGraphicFramePr>
        <p:xfrm>
          <a:off x="4457889" y="3567198"/>
          <a:ext cx="2912269" cy="194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5166492" y="1949788"/>
            <a:ext cx="281225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5166492" y="1729616"/>
            <a:ext cx="26712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5244990" y="2554032"/>
            <a:ext cx="140188" cy="140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5468989" y="2508708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6502290" y="2554032"/>
            <a:ext cx="140188" cy="140188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6726289" y="2508708"/>
            <a:ext cx="12524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5244990" y="2896943"/>
            <a:ext cx="140188" cy="14018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5468989" y="2851619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4885312" y="3567419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4951857" y="4973713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6373861" y="3839424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4951563" y="5007852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4939782" y="3615487"/>
            <a:ext cx="4554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6387790" y="3885495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7401707" y="3877686"/>
            <a:ext cx="1014598" cy="391063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7266535" y="3756810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7346986" y="3837261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7401707" y="3943108"/>
            <a:ext cx="10145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7337845" y="4345233"/>
            <a:ext cx="1592492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3629224" y="5533925"/>
            <a:ext cx="711664" cy="708998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5312" y="1807786"/>
            <a:ext cx="3033911" cy="2392362"/>
          </a:xfrm>
        </p:spPr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612960" y="3845457"/>
            <a:ext cx="279731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6470958" y="2277385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6322958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6470958" y="4813842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6322958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7191158" y="3545614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7043158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7123609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296536" y="2277385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2538736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296536" y="4813842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2538736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576336" y="3545614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1818536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898987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6641394" y="237711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6580341" y="4913569"/>
            <a:ext cx="11577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7260733" y="3641264"/>
            <a:ext cx="12373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320548" y="236917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421448" y="4913569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609198" y="3641264"/>
            <a:ext cx="12535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4476125" y="2229445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4476125" y="5272466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5551996" y="267005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3400255" y="482179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5997637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2954616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3400255" y="267005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5551996" y="482179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3793672" y="3080803"/>
            <a:ext cx="1556657" cy="155665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3791887" y="3925809"/>
            <a:ext cx="156022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3906298" y="3697078"/>
            <a:ext cx="13314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4417450" y="3294847"/>
            <a:ext cx="307788" cy="362228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1874044" y="3147823"/>
            <a:ext cx="5741194" cy="1177529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1630103" y="292998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1805464" y="3654698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3320791" y="2867456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3496151" y="3592165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4679432" y="3031432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4854792" y="3756140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6038072" y="2402543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6213433" y="3127251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7338536" y="311453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7513897" y="3839247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6202053" y="2548012"/>
            <a:ext cx="162256" cy="18373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3502692" y="3027034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4823456" y="3166895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7500181" y="3298239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1782985" y="308916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153436" y="2533477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2844123" y="2415563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4195907" y="2630342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5557729" y="2032931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6857821" y="2780168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980183" y="4761126"/>
            <a:ext cx="718363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3461290" y="5442482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3461290" y="5487799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4885912" y="5505946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4450999" y="2570564"/>
            <a:ext cx="1473551" cy="798933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3966999" y="3634704"/>
            <a:ext cx="1117179" cy="820481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3219450" y="2731345"/>
            <a:ext cx="2005621" cy="1067454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6484254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6292230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6418292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6292230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6383457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6292230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6398292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2659747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2467723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2593785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2467723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2558950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2467723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2573784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7033753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7033753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7033753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7033753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7033753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7033753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462445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679854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462445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679854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462445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679854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3461290" y="5194738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3461290" y="5240056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4885912" y="5258202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2A49C1DB-68D9-4E96-BCE1-964ECA93DAB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B2F02100-E68A-4A58-AA33-28FBE724D2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4544882" y="2372890"/>
            <a:ext cx="0" cy="2211947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289243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490258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2871004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2892434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3239592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2871004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2892434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3239592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2871004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2892434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3239593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2871004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2892434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3239592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4816457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4837887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5185045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4816457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4837887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5185045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4816457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4837887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5185046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4816457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4837887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5185045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5132681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5203481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3129957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3200757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3377887" y="2476069"/>
            <a:ext cx="459488" cy="424064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5408785" y="2468716"/>
            <a:ext cx="408897" cy="408626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293817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293817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7194105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7487921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7487921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6986398" y="3778042"/>
            <a:ext cx="415415" cy="415415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1733912" y="3778042"/>
            <a:ext cx="415415" cy="415415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1761874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7004866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sHolder2">
            <a:extLst>
              <a:ext uri="{FF2B5EF4-FFF2-40B4-BE49-F238E27FC236}">
                <a16:creationId xmlns:a16="http://schemas.microsoft.com/office/drawing/2014/main" id="{62456CB0-E16F-473C-9DB7-5A0EB42C9E2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7" name="PsHolder3">
            <a:extLst>
              <a:ext uri="{FF2B5EF4-FFF2-40B4-BE49-F238E27FC236}">
                <a16:creationId xmlns:a16="http://schemas.microsoft.com/office/drawing/2014/main" id="{0F534299-7153-45D2-9F9C-84CE9ECD3F6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sHolder4">
            <a:extLst>
              <a:ext uri="{FF2B5EF4-FFF2-40B4-BE49-F238E27FC236}">
                <a16:creationId xmlns:a16="http://schemas.microsoft.com/office/drawing/2014/main" id="{0FC7F4BD-0234-4856-A401-7A33EBB69C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sHolder5">
            <a:extLst>
              <a:ext uri="{FF2B5EF4-FFF2-40B4-BE49-F238E27FC236}">
                <a16:creationId xmlns:a16="http://schemas.microsoft.com/office/drawing/2014/main" id="{08A54A47-4921-4F30-9D23-CD2867A719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6">
            <a:extLst>
              <a:ext uri="{FF2B5EF4-FFF2-40B4-BE49-F238E27FC236}">
                <a16:creationId xmlns:a16="http://schemas.microsoft.com/office/drawing/2014/main" id="{8D913E4D-FD4B-4815-9E56-8FCD68512F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885119" y="4653205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2444262" y="4370157"/>
            <a:ext cx="425547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4343400" y="5437418"/>
            <a:ext cx="457200" cy="371664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sp>
        <p:nvSpPr>
          <p:cNvPr id="10" name="PsHolder2">
            <a:extLst>
              <a:ext uri="{FF2B5EF4-FFF2-40B4-BE49-F238E27FC236}">
                <a16:creationId xmlns:a16="http://schemas.microsoft.com/office/drawing/2014/main" id="{3E035B0E-6B88-4EA3-B122-5F497671A2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2889206" y="2070437"/>
            <a:ext cx="15746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2549225" y="2097439"/>
            <a:ext cx="176574" cy="1236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5104745" y="2070437"/>
            <a:ext cx="14824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4825866" y="2096336"/>
            <a:ext cx="167744" cy="125807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985839" y="1258603"/>
            <a:ext cx="71723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5413317"/>
            <a:ext cx="9144000" cy="144468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3190862" y="6043064"/>
            <a:ext cx="2755415" cy="4149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5179148" y="6043672"/>
            <a:ext cx="773991" cy="4149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5492198" y="615058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3592240" y="6166683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www.yourwebsite.com</a:t>
            </a:r>
            <a:endParaRPr lang="en-ID" sz="825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3715513" y="5730945"/>
            <a:ext cx="1712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A68BF53E-CADA-4C0C-B17B-9B54F46D68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4371219" y="877511"/>
            <a:ext cx="41908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2783941" y="5461240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3066393" y="5739742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387043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3938963" y="3306085"/>
            <a:ext cx="91542" cy="91542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435085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437122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657968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706010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708047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6659001" y="3294493"/>
            <a:ext cx="69966" cy="11603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4350851" y="3977023"/>
            <a:ext cx="97418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5449836" y="4004259"/>
            <a:ext cx="35996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5824402" y="4066486"/>
            <a:ext cx="1388745" cy="6858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5824402" y="4066486"/>
            <a:ext cx="1207498" cy="685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7347847" y="4004259"/>
            <a:ext cx="459890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4355392" y="4839496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4355392" y="4583606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DC59E6F-6E20-4AA0-8B47-4E1A2B3BADA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2825736" y="1405514"/>
            <a:ext cx="2517187" cy="2517187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1657615" y="3922701"/>
            <a:ext cx="1168121" cy="1168121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6108709" y="346287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4105183" y="2743316"/>
            <a:ext cx="35320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596813" y="606728"/>
            <a:ext cx="1175465" cy="192686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7136766" y="58927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7227583" y="6250485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7614536" y="626834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7995536" y="6268346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597608" y="1922212"/>
            <a:ext cx="11113208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3360088F-781D-4086-977B-A146B85039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1767515" y="3561000"/>
            <a:ext cx="295242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1800968" y="4356757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1800968" y="4385057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500617" y="2211965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500619" y="4415203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500620" y="3313584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9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7094034" y="451712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6574264" y="479562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5847639" y="3428999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89ADFDDD-B96E-4C05-9BDD-8D60700EB3E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1736347" y="296649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018800" y="324499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4153315" y="2036346"/>
            <a:ext cx="94501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2997837" y="3029088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5B2A5271-1CE6-4FE5-9F4F-FFF00BA14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680128" y="3847095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4482684" y="370886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3962914" y="398736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6379442" y="1800035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374539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4112637" y="490669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3805075" y="4905582"/>
            <a:ext cx="177818" cy="208858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645151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6503158" y="4905540"/>
            <a:ext cx="195484" cy="195320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6888703" y="4906690"/>
            <a:ext cx="15513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323556" y="1400753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9C873F69-12AC-4AFC-890D-4923A40B19D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3E3E85ED-04F7-48FA-8D5C-C04F499CA06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4187477" y="3967338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4402129" y="3909502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4187477" y="4363692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4402129" y="4305856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4187477" y="4760046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4402129" y="470221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4187477" y="5156400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4402129" y="5098564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685799" y="5654662"/>
            <a:ext cx="1199533" cy="1200977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1884718" y="3630493"/>
            <a:ext cx="2022726" cy="202272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287894" y="4015610"/>
            <a:ext cx="527330" cy="527335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2884136" y="4096468"/>
            <a:ext cx="7645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269257" y="5042370"/>
            <a:ext cx="903805" cy="26991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2992327" y="5142549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311708" y="5079381"/>
            <a:ext cx="76458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6704363" y="4117251"/>
            <a:ext cx="229684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6704363" y="386136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874736" y="6098907"/>
            <a:ext cx="10212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623051" y="5859826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3257036" y="1174380"/>
            <a:ext cx="28710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" name="PsHolder25">
            <a:extLst>
              <a:ext uri="{FF2B5EF4-FFF2-40B4-BE49-F238E27FC236}">
                <a16:creationId xmlns:a16="http://schemas.microsoft.com/office/drawing/2014/main" id="{B659F2AC-EDDC-45CD-B9C6-F46F8CEB44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8449746" y="230720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7929976" y="258570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343897" y="4437278"/>
            <a:ext cx="0" cy="242072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sHolder2">
            <a:extLst>
              <a:ext uri="{FF2B5EF4-FFF2-40B4-BE49-F238E27FC236}">
                <a16:creationId xmlns:a16="http://schemas.microsoft.com/office/drawing/2014/main" id="{44DFA43D-805B-4107-B1F3-39D36EFDB8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6346373" y="3637858"/>
            <a:ext cx="1966237" cy="19662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6629767" y="2102333"/>
            <a:ext cx="1430395" cy="2967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6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66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1963731" y="4515747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1963731" y="4259857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226697" y="4259857"/>
            <a:ext cx="234399" cy="234397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5714162" y="3005646"/>
            <a:ext cx="632211" cy="632211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1963732" y="5406864"/>
            <a:ext cx="159122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4572000" y="1394234"/>
            <a:ext cx="3455040" cy="18896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343897" y="0"/>
            <a:ext cx="0" cy="223547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226697" y="2108632"/>
            <a:ext cx="234399" cy="234397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8027040" y="3283925"/>
            <a:ext cx="694594" cy="69459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076724" y="1951130"/>
            <a:ext cx="22737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076724" y="169524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4665193" y="3978519"/>
            <a:ext cx="30865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sHolder8">
            <a:extLst>
              <a:ext uri="{FF2B5EF4-FFF2-40B4-BE49-F238E27FC236}">
                <a16:creationId xmlns:a16="http://schemas.microsoft.com/office/drawing/2014/main" id="{769B462D-0D94-408F-AC4F-FF97B31EACB1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4966079" y="1992529"/>
            <a:ext cx="12832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4966080" y="1736639"/>
            <a:ext cx="14503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6302304" y="1723983"/>
            <a:ext cx="14468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5108291" y="4973782"/>
            <a:ext cx="238802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8206411" y="3474720"/>
            <a:ext cx="335851" cy="335866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5036790" y="2601146"/>
            <a:ext cx="2577363" cy="10715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5036790" y="2601146"/>
            <a:ext cx="2016920" cy="10715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4966079" y="2779465"/>
            <a:ext cx="14468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7131795" y="2779465"/>
            <a:ext cx="5472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Colors 193 Dark">
      <a:dk1>
        <a:srgbClr val="FFFFFF"/>
      </a:dk1>
      <a:lt1>
        <a:srgbClr val="3E3E3E"/>
      </a:lt1>
      <a:dk2>
        <a:srgbClr val="3E3E3E"/>
      </a:dk2>
      <a:lt2>
        <a:srgbClr val="FFFFFF"/>
      </a:lt2>
      <a:accent1>
        <a:srgbClr val="00A860"/>
      </a:accent1>
      <a:accent2>
        <a:srgbClr val="68BD60"/>
      </a:accent2>
      <a:accent3>
        <a:srgbClr val="EF4F24"/>
      </a:accent3>
      <a:accent4>
        <a:srgbClr val="F6952D"/>
      </a:accent4>
      <a:accent5>
        <a:srgbClr val="FFD22A"/>
      </a:accent5>
      <a:accent6>
        <a:srgbClr val="4B5554"/>
      </a:accent6>
      <a:hlink>
        <a:srgbClr val="0563C1"/>
      </a:hlink>
      <a:folHlink>
        <a:srgbClr val="954F72"/>
      </a:folHlink>
    </a:clrScheme>
    <a:fontScheme name="Main Font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31432</TotalTime>
  <Words>1838</Words>
  <Application>Microsoft Office PowerPoint</Application>
  <PresentationFormat>On-screen Show (4:3)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1298</cp:revision>
  <dcterms:created xsi:type="dcterms:W3CDTF">2018-12-05T18:19:15Z</dcterms:created>
  <dcterms:modified xsi:type="dcterms:W3CDTF">2020-11-26T09:52:57Z</dcterms:modified>
</cp:coreProperties>
</file>