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193">
      <a:dk1>
        <a:srgbClr val="1A242E"/>
      </a:dk1>
      <a:lt1>
        <a:srgbClr val="F9F9F9"/>
      </a:lt1>
      <a:dk2>
        <a:srgbClr val="2C3E50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31431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1314</cp:revision>
  <dcterms:created xsi:type="dcterms:W3CDTF">2018-12-05T18:19:15Z</dcterms:created>
  <dcterms:modified xsi:type="dcterms:W3CDTF">2020-11-26T09:58:22Z</dcterms:modified>
</cp:coreProperties>
</file>