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4FA5A70D-B16B-4FAE-8362-E9E6F6AE1F6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DF2B7092-67EE-4717-886F-36637B994D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5192488" y="0"/>
            <a:ext cx="3951513" cy="6858000"/>
          </a:xfrm>
          <a:custGeom>
            <a:avLst/>
            <a:gdLst>
              <a:gd name="connsiteX0" fmla="*/ 0 w 3951513"/>
              <a:gd name="connsiteY0" fmla="*/ 0 h 6858000"/>
              <a:gd name="connsiteX1" fmla="*/ 3951513 w 3951513"/>
              <a:gd name="connsiteY1" fmla="*/ 0 h 6858000"/>
              <a:gd name="connsiteX2" fmla="*/ 3951513 w 3951513"/>
              <a:gd name="connsiteY2" fmla="*/ 6858000 h 6858000"/>
              <a:gd name="connsiteX3" fmla="*/ 0 w 3951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3" h="6858000">
                <a:moveTo>
                  <a:pt x="0" y="0"/>
                </a:moveTo>
                <a:lnTo>
                  <a:pt x="3951513" y="0"/>
                </a:lnTo>
                <a:lnTo>
                  <a:pt x="39515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9" name="PpHolder5">
            <a:extLst>
              <a:ext uri="{FF2B5EF4-FFF2-40B4-BE49-F238E27FC236}">
                <a16:creationId xmlns:a16="http://schemas.microsoft.com/office/drawing/2014/main" id="{03D8BD77-4087-48BF-BFE6-54960AA543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6032" r="68480" b="33333"/>
          <a:stretch>
            <a:fillRect/>
          </a:stretch>
        </p:blipFill>
        <p:spPr>
          <a:xfrm>
            <a:off x="82775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8" name="PpHolder6">
            <a:extLst>
              <a:ext uri="{FF2B5EF4-FFF2-40B4-BE49-F238E27FC236}">
                <a16:creationId xmlns:a16="http://schemas.microsoft.com/office/drawing/2014/main" id="{714FA72E-BDFD-44BB-84AE-339B53A2DB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6032" r="38766" b="33333"/>
          <a:stretch>
            <a:fillRect/>
          </a:stretch>
        </p:blipFill>
        <p:spPr>
          <a:xfrm>
            <a:off x="354477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7" name="PpHolder7">
            <a:extLst>
              <a:ext uri="{FF2B5EF4-FFF2-40B4-BE49-F238E27FC236}">
                <a16:creationId xmlns:a16="http://schemas.microsoft.com/office/drawing/2014/main" id="{BE03CEC1-C2A6-4305-98C9-EDB7EEA13A8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6032" r="9052" b="33333"/>
          <a:stretch>
            <a:fillRect/>
          </a:stretch>
        </p:blipFill>
        <p:spPr>
          <a:xfrm>
            <a:off x="626179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A2EBE53-90B3-427A-BD88-75F8869B8E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8242"/>
          <a:stretch>
            <a:fillRect/>
          </a:stretch>
        </p:blipFill>
        <p:spPr>
          <a:xfrm>
            <a:off x="3" y="3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4D7C7BE-03B9-4514-BD1B-2A68673483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4" name="PpHolder6">
            <a:extLst>
              <a:ext uri="{FF2B5EF4-FFF2-40B4-BE49-F238E27FC236}">
                <a16:creationId xmlns:a16="http://schemas.microsoft.com/office/drawing/2014/main" id="{6DC7CFE7-CD4C-47E0-B8F8-23870FB3D2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6473" r="8671" b="54652"/>
          <a:stretch>
            <a:fillRect/>
          </a:stretch>
        </p:blipFill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0190864E-007F-445F-A1ED-25195DB30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3852" r="8671" b="27273"/>
          <a:stretch>
            <a:fillRect/>
          </a:stretch>
        </p:blipFill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CB094EE0-D8DD-44A8-9B69-38EA85079C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32625"/>
          <a:stretch>
            <a:fillRect/>
          </a:stretch>
        </p:blipFill>
        <p:spPr>
          <a:xfrm>
            <a:off x="2160273" y="0"/>
            <a:ext cx="3737609" cy="4620578"/>
          </a:xfrm>
          <a:custGeom>
            <a:avLst/>
            <a:gdLst>
              <a:gd name="connsiteX0" fmla="*/ 0 w 3737609"/>
              <a:gd name="connsiteY0" fmla="*/ 0 h 4620578"/>
              <a:gd name="connsiteX1" fmla="*/ 3737609 w 3737609"/>
              <a:gd name="connsiteY1" fmla="*/ 0 h 4620578"/>
              <a:gd name="connsiteX2" fmla="*/ 3737609 w 3737609"/>
              <a:gd name="connsiteY2" fmla="*/ 4620578 h 4620578"/>
              <a:gd name="connsiteX3" fmla="*/ 0 w 3737609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09" h="4620578">
                <a:moveTo>
                  <a:pt x="0" y="0"/>
                </a:moveTo>
                <a:lnTo>
                  <a:pt x="3737609" y="0"/>
                </a:lnTo>
                <a:lnTo>
                  <a:pt x="3737609" y="4620578"/>
                </a:lnTo>
                <a:lnTo>
                  <a:pt x="0" y="4620578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2127040B-705F-4A76-B8A1-A43A6BCD8B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5794" r="35500" b="13581"/>
          <a:stretch>
            <a:fillRect/>
          </a:stretch>
        </p:blipFill>
        <p:spPr>
          <a:xfrm>
            <a:off x="3797622" y="3826339"/>
            <a:ext cx="2100261" cy="2100263"/>
          </a:xfrm>
          <a:custGeom>
            <a:avLst/>
            <a:gdLst>
              <a:gd name="connsiteX0" fmla="*/ 0 w 2100261"/>
              <a:gd name="connsiteY0" fmla="*/ 0 h 2100263"/>
              <a:gd name="connsiteX1" fmla="*/ 2100261 w 2100261"/>
              <a:gd name="connsiteY1" fmla="*/ 0 h 2100263"/>
              <a:gd name="connsiteX2" fmla="*/ 2100261 w 2100261"/>
              <a:gd name="connsiteY2" fmla="*/ 2100263 h 2100263"/>
              <a:gd name="connsiteX3" fmla="*/ 0 w 2100261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1" h="2100263">
                <a:moveTo>
                  <a:pt x="0" y="0"/>
                </a:moveTo>
                <a:lnTo>
                  <a:pt x="2100261" y="0"/>
                </a:lnTo>
                <a:lnTo>
                  <a:pt x="2100261" y="2100263"/>
                </a:lnTo>
                <a:lnTo>
                  <a:pt x="0" y="2100263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F83C268-81A6-467C-9F88-AE2CEB4A18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5794" r="12531" b="13581"/>
          <a:stretch>
            <a:fillRect/>
          </a:stretch>
        </p:blipFill>
        <p:spPr>
          <a:xfrm>
            <a:off x="5897883" y="3826339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5F7FA8C-7595-4754-BFAA-823D46760E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3">
            <a:extLst>
              <a:ext uri="{FF2B5EF4-FFF2-40B4-BE49-F238E27FC236}">
                <a16:creationId xmlns:a16="http://schemas.microsoft.com/office/drawing/2014/main" id="{971671E8-F4E8-437E-9EB4-3BFFD7BA25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230739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6D7D9F3-15B1-42D7-BAF4-58704ADABD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18"/>
          <a:stretch>
            <a:fillRect/>
          </a:stretch>
        </p:blipFill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E62340DF-96C8-4D0C-8E6B-0355939E4A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5970" r="46719" b="16456"/>
          <a:stretch>
            <a:fillRect/>
          </a:stretch>
        </p:blipFill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F636B5A3-8B6D-426B-8E1F-6EFFD380E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33522" r="45269" b="22909"/>
          <a:stretch>
            <a:fillRect/>
          </a:stretch>
        </p:blipFill>
        <p:spPr>
          <a:xfrm>
            <a:off x="3312573" y="2298912"/>
            <a:ext cx="1691999" cy="2987999"/>
          </a:xfrm>
          <a:custGeom>
            <a:avLst/>
            <a:gdLst>
              <a:gd name="connsiteX0" fmla="*/ 0 w 1691999"/>
              <a:gd name="connsiteY0" fmla="*/ 0 h 2987999"/>
              <a:gd name="connsiteX1" fmla="*/ 1691999 w 1691999"/>
              <a:gd name="connsiteY1" fmla="*/ 0 h 2987999"/>
              <a:gd name="connsiteX2" fmla="*/ 1691999 w 1691999"/>
              <a:gd name="connsiteY2" fmla="*/ 2987999 h 2987999"/>
              <a:gd name="connsiteX3" fmla="*/ 0 w 1691999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7999">
                <a:moveTo>
                  <a:pt x="0" y="0"/>
                </a:moveTo>
                <a:lnTo>
                  <a:pt x="1691999" y="0"/>
                </a:lnTo>
                <a:lnTo>
                  <a:pt x="1691999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3455C209-7A7A-4788-BB0C-F596AA9AD4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33522" r="26033" b="22909"/>
          <a:stretch>
            <a:fillRect/>
          </a:stretch>
        </p:blipFill>
        <p:spPr>
          <a:xfrm>
            <a:off x="50714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5" name="PpHolder4">
            <a:extLst>
              <a:ext uri="{FF2B5EF4-FFF2-40B4-BE49-F238E27FC236}">
                <a16:creationId xmlns:a16="http://schemas.microsoft.com/office/drawing/2014/main" id="{922624F4-FFA4-4720-8B96-5A3A58BD45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33522" r="6788" b="22909"/>
          <a:stretch>
            <a:fillRect/>
          </a:stretch>
        </p:blipFill>
        <p:spPr>
          <a:xfrm>
            <a:off x="68312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AC649E0C-B6FE-416D-A0F2-E662990162C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8032" b="18032"/>
          <a:stretch>
            <a:fillRect/>
          </a:stretch>
        </p:blipFill>
        <p:spPr>
          <a:xfrm>
            <a:off x="6494934" y="1236662"/>
            <a:ext cx="2649067" cy="4384678"/>
          </a:xfrm>
          <a:custGeom>
            <a:avLst/>
            <a:gdLst>
              <a:gd name="connsiteX0" fmla="*/ 0 w 2649067"/>
              <a:gd name="connsiteY0" fmla="*/ 0 h 4384678"/>
              <a:gd name="connsiteX1" fmla="*/ 2649067 w 2649067"/>
              <a:gd name="connsiteY1" fmla="*/ 0 h 4384678"/>
              <a:gd name="connsiteX2" fmla="*/ 2649067 w 2649067"/>
              <a:gd name="connsiteY2" fmla="*/ 4384678 h 4384678"/>
              <a:gd name="connsiteX3" fmla="*/ 0 w 2649067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7" h="4384678">
                <a:moveTo>
                  <a:pt x="0" y="0"/>
                </a:moveTo>
                <a:lnTo>
                  <a:pt x="2649067" y="0"/>
                </a:lnTo>
                <a:lnTo>
                  <a:pt x="2649067" y="4384678"/>
                </a:lnTo>
                <a:lnTo>
                  <a:pt x="0" y="438467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BCC99E7C-0E2E-4D61-BDE7-14379DB64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8971" b="81968"/>
          <a:stretch>
            <a:fillRect/>
          </a:stretch>
        </p:blipFill>
        <p:spPr>
          <a:xfrm>
            <a:off x="4572000" y="3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63" name="PpHolder2">
            <a:extLst>
              <a:ext uri="{FF2B5EF4-FFF2-40B4-BE49-F238E27FC236}">
                <a16:creationId xmlns:a16="http://schemas.microsoft.com/office/drawing/2014/main" id="{C8A1E9EF-3C31-43B8-BA4D-377538942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26927" r="50297" b="26927"/>
          <a:stretch>
            <a:fillRect/>
          </a:stretch>
        </p:blipFill>
        <p:spPr>
          <a:xfrm>
            <a:off x="3072461" y="1846663"/>
            <a:ext cx="1472373" cy="3164681"/>
          </a:xfrm>
          <a:custGeom>
            <a:avLst/>
            <a:gdLst>
              <a:gd name="connsiteX0" fmla="*/ 144588 w 1472373"/>
              <a:gd name="connsiteY0" fmla="*/ 0 h 3164681"/>
              <a:gd name="connsiteX1" fmla="*/ 1327787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7 w 1472373"/>
              <a:gd name="connsiteY4" fmla="*/ 3164681 h 3164681"/>
              <a:gd name="connsiteX5" fmla="*/ 144588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8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8" y="0"/>
                </a:moveTo>
                <a:lnTo>
                  <a:pt x="1327787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7" y="3164681"/>
                </a:cubicBezTo>
                <a:lnTo>
                  <a:pt x="144588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8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BCEB145D-2BBF-41E7-98B0-7B3EAD91943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26927" r="72627" b="26927"/>
          <a:stretch>
            <a:fillRect/>
          </a:stretch>
        </p:blipFill>
        <p:spPr>
          <a:xfrm>
            <a:off x="1030635" y="1846663"/>
            <a:ext cx="1472373" cy="3164681"/>
          </a:xfrm>
          <a:custGeom>
            <a:avLst/>
            <a:gdLst>
              <a:gd name="connsiteX0" fmla="*/ 144587 w 1472373"/>
              <a:gd name="connsiteY0" fmla="*/ 0 h 3164681"/>
              <a:gd name="connsiteX1" fmla="*/ 1327785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5 w 1472373"/>
              <a:gd name="connsiteY4" fmla="*/ 3164681 h 3164681"/>
              <a:gd name="connsiteX5" fmla="*/ 144587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7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7" y="0"/>
                </a:moveTo>
                <a:lnTo>
                  <a:pt x="1327785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pic>
        <p:nvPicPr>
          <p:cNvPr id="49" name="PpHolder3">
            <a:extLst>
              <a:ext uri="{FF2B5EF4-FFF2-40B4-BE49-F238E27FC236}">
                <a16:creationId xmlns:a16="http://schemas.microsoft.com/office/drawing/2014/main" id="{40832C9E-4CD6-433F-A1F5-E558F0323FA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6339" r="10427" b="34230"/>
          <a:stretch>
            <a:fillRect/>
          </a:stretch>
        </p:blipFill>
        <p:spPr>
          <a:xfrm>
            <a:off x="4963274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26C13A6-AF58-4B77-B6C9-90E5B4D78A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2" r="52527" b="9042"/>
          <a:stretch>
            <a:fillRect/>
          </a:stretch>
        </p:blipFill>
        <p:spPr>
          <a:xfrm>
            <a:off x="1" y="620110"/>
            <a:ext cx="4340890" cy="5617780"/>
          </a:xfrm>
          <a:custGeom>
            <a:avLst/>
            <a:gdLst>
              <a:gd name="connsiteX0" fmla="*/ 0 w 4340890"/>
              <a:gd name="connsiteY0" fmla="*/ 0 h 5617780"/>
              <a:gd name="connsiteX1" fmla="*/ 4340890 w 4340890"/>
              <a:gd name="connsiteY1" fmla="*/ 0 h 5617780"/>
              <a:gd name="connsiteX2" fmla="*/ 4340890 w 4340890"/>
              <a:gd name="connsiteY2" fmla="*/ 5617780 h 5617780"/>
              <a:gd name="connsiteX3" fmla="*/ 0 w 4340890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90" h="5617780">
                <a:moveTo>
                  <a:pt x="0" y="0"/>
                </a:moveTo>
                <a:lnTo>
                  <a:pt x="4340890" y="0"/>
                </a:lnTo>
                <a:lnTo>
                  <a:pt x="4340890" y="5617780"/>
                </a:lnTo>
                <a:lnTo>
                  <a:pt x="0" y="5617780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FB469B1-945C-4108-92F2-607C491B4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67" r="71621" b="23137"/>
          <a:stretch>
            <a:fillRect/>
          </a:stretch>
        </p:blipFill>
        <p:spPr>
          <a:xfrm>
            <a:off x="2" y="2055138"/>
            <a:ext cx="2594988" cy="3216128"/>
          </a:xfrm>
          <a:custGeom>
            <a:avLst/>
            <a:gdLst>
              <a:gd name="connsiteX0" fmla="*/ 0 w 2594988"/>
              <a:gd name="connsiteY0" fmla="*/ 0 h 3216128"/>
              <a:gd name="connsiteX1" fmla="*/ 2594988 w 2594988"/>
              <a:gd name="connsiteY1" fmla="*/ 0 h 3216128"/>
              <a:gd name="connsiteX2" fmla="*/ 2594988 w 2594988"/>
              <a:gd name="connsiteY2" fmla="*/ 3216128 h 3216128"/>
              <a:gd name="connsiteX3" fmla="*/ 0 w 2594988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8" h="3216128">
                <a:moveTo>
                  <a:pt x="0" y="0"/>
                </a:moveTo>
                <a:lnTo>
                  <a:pt x="2594988" y="0"/>
                </a:lnTo>
                <a:lnTo>
                  <a:pt x="2594988" y="3216128"/>
                </a:lnTo>
                <a:lnTo>
                  <a:pt x="0" y="32161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823D114C-C15E-4FD0-B7C8-67F26D87A1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967" b="23137"/>
          <a:stretch>
            <a:fillRect/>
          </a:stretch>
        </p:blipFill>
        <p:spPr>
          <a:xfrm>
            <a:off x="6549016" y="2055138"/>
            <a:ext cx="2594985" cy="3216128"/>
          </a:xfrm>
          <a:custGeom>
            <a:avLst/>
            <a:gdLst>
              <a:gd name="connsiteX0" fmla="*/ 0 w 2594985"/>
              <a:gd name="connsiteY0" fmla="*/ 0 h 3216128"/>
              <a:gd name="connsiteX1" fmla="*/ 2594985 w 2594985"/>
              <a:gd name="connsiteY1" fmla="*/ 0 h 3216128"/>
              <a:gd name="connsiteX2" fmla="*/ 2594985 w 2594985"/>
              <a:gd name="connsiteY2" fmla="*/ 3216128 h 3216128"/>
              <a:gd name="connsiteX3" fmla="*/ 0 w 2594985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5" h="3216128">
                <a:moveTo>
                  <a:pt x="0" y="0"/>
                </a:moveTo>
                <a:lnTo>
                  <a:pt x="2594985" y="0"/>
                </a:lnTo>
                <a:lnTo>
                  <a:pt x="2594985" y="3216128"/>
                </a:lnTo>
                <a:lnTo>
                  <a:pt x="0" y="32161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B1D10034-539D-4500-B916-6BEAA3C918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32726" r="69490" b="45052"/>
          <a:stretch>
            <a:fillRect/>
          </a:stretch>
        </p:blipFill>
        <p:spPr>
          <a:xfrm>
            <a:off x="1265809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2 h 1524000"/>
              <a:gd name="connsiteX2" fmla="*/ 761999 w 1523999"/>
              <a:gd name="connsiteY2" fmla="*/ 1524000 h 1524000"/>
              <a:gd name="connsiteX3" fmla="*/ 0 w 1523999"/>
              <a:gd name="connsiteY3" fmla="*/ 762002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1" y="0"/>
                  <a:pt x="1523999" y="341161"/>
                  <a:pt x="1523999" y="762002"/>
                </a:cubicBezTo>
                <a:cubicBezTo>
                  <a:pt x="1523999" y="1182843"/>
                  <a:pt x="1182841" y="1524000"/>
                  <a:pt x="761999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1999" y="0"/>
                </a:cubicBez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9993ED4D-558F-4462-A107-62E634BBD5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32726" r="55578" b="45052"/>
          <a:stretch>
            <a:fillRect/>
          </a:stretch>
        </p:blipFill>
        <p:spPr>
          <a:xfrm>
            <a:off x="2537904" y="2244328"/>
            <a:ext cx="1524002" cy="1524000"/>
          </a:xfrm>
          <a:custGeom>
            <a:avLst/>
            <a:gdLst>
              <a:gd name="connsiteX0" fmla="*/ 762000 w 1524002"/>
              <a:gd name="connsiteY0" fmla="*/ 0 h 1524000"/>
              <a:gd name="connsiteX1" fmla="*/ 1524002 w 1524002"/>
              <a:gd name="connsiteY1" fmla="*/ 762002 h 1524000"/>
              <a:gd name="connsiteX2" fmla="*/ 762000 w 1524002"/>
              <a:gd name="connsiteY2" fmla="*/ 1524000 h 1524000"/>
              <a:gd name="connsiteX3" fmla="*/ 0 w 1524002"/>
              <a:gd name="connsiteY3" fmla="*/ 762002 h 1524000"/>
              <a:gd name="connsiteX4" fmla="*/ 762000 w 1524002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2" h="1524000">
                <a:moveTo>
                  <a:pt x="762000" y="0"/>
                </a:moveTo>
                <a:cubicBezTo>
                  <a:pt x="1182841" y="0"/>
                  <a:pt x="1524002" y="341161"/>
                  <a:pt x="1524002" y="762002"/>
                </a:cubicBezTo>
                <a:cubicBezTo>
                  <a:pt x="1524002" y="1182843"/>
                  <a:pt x="1182841" y="1524000"/>
                  <a:pt x="762000" y="1524000"/>
                </a:cubicBezTo>
                <a:cubicBezTo>
                  <a:pt x="341160" y="1524000"/>
                  <a:pt x="0" y="1182843"/>
                  <a:pt x="0" y="762002"/>
                </a:cubicBezTo>
                <a:cubicBezTo>
                  <a:pt x="0" y="341161"/>
                  <a:pt x="341160" y="0"/>
                  <a:pt x="762000" y="0"/>
                </a:cubicBez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2C602169-9CFD-4839-899B-C114A6616F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32726" r="41667" b="45052"/>
          <a:stretch>
            <a:fillRect/>
          </a:stretch>
        </p:blipFill>
        <p:spPr>
          <a:xfrm>
            <a:off x="3810004" y="2244328"/>
            <a:ext cx="1523998" cy="1524000"/>
          </a:xfrm>
          <a:custGeom>
            <a:avLst/>
            <a:gdLst>
              <a:gd name="connsiteX0" fmla="*/ 761998 w 1523998"/>
              <a:gd name="connsiteY0" fmla="*/ 0 h 1524000"/>
              <a:gd name="connsiteX1" fmla="*/ 1523998 w 1523998"/>
              <a:gd name="connsiteY1" fmla="*/ 762002 h 1524000"/>
              <a:gd name="connsiteX2" fmla="*/ 761998 w 1523998"/>
              <a:gd name="connsiteY2" fmla="*/ 1524000 h 1524000"/>
              <a:gd name="connsiteX3" fmla="*/ 0 w 1523998"/>
              <a:gd name="connsiteY3" fmla="*/ 762002 h 1524000"/>
              <a:gd name="connsiteX4" fmla="*/ 761998 w 1523998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8" h="1524000">
                <a:moveTo>
                  <a:pt x="761998" y="0"/>
                </a:moveTo>
                <a:cubicBezTo>
                  <a:pt x="1182839" y="0"/>
                  <a:pt x="1523998" y="341161"/>
                  <a:pt x="1523998" y="762002"/>
                </a:cubicBezTo>
                <a:cubicBezTo>
                  <a:pt x="1523998" y="1182843"/>
                  <a:pt x="1182839" y="1524000"/>
                  <a:pt x="761998" y="1524000"/>
                </a:cubicBezTo>
                <a:cubicBezTo>
                  <a:pt x="341158" y="1524000"/>
                  <a:pt x="0" y="1182843"/>
                  <a:pt x="0" y="762002"/>
                </a:cubicBezTo>
                <a:cubicBezTo>
                  <a:pt x="0" y="341161"/>
                  <a:pt x="341158" y="0"/>
                  <a:pt x="761998" y="0"/>
                </a:cubicBez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A11924FC-8C4C-43FA-AA40-DE96E7E73B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8" t="32726" r="27755" b="45052"/>
          <a:stretch>
            <a:fillRect/>
          </a:stretch>
        </p:blipFill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pic>
        <p:nvPicPr>
          <p:cNvPr id="32" name="PpHolder6">
            <a:extLst>
              <a:ext uri="{FF2B5EF4-FFF2-40B4-BE49-F238E27FC236}">
                <a16:creationId xmlns:a16="http://schemas.microsoft.com/office/drawing/2014/main" id="{6E33D4A7-3D4E-4F1B-A4FB-7F039FE1EB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32726" r="13843" b="45052"/>
          <a:stretch>
            <a:fillRect/>
          </a:stretch>
        </p:blipFill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2" name="PpHolder2">
            <a:extLst>
              <a:ext uri="{FF2B5EF4-FFF2-40B4-BE49-F238E27FC236}">
                <a16:creationId xmlns:a16="http://schemas.microsoft.com/office/drawing/2014/main" id="{C95A8B25-3FE2-4CB8-B897-AA43F7453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94"/>
          <a:stretch>
            <a:fillRect/>
          </a:stretch>
        </p:blipFill>
        <p:spPr>
          <a:xfrm>
            <a:off x="0" y="2722182"/>
            <a:ext cx="9144000" cy="4135819"/>
          </a:xfrm>
          <a:custGeom>
            <a:avLst/>
            <a:gdLst>
              <a:gd name="connsiteX0" fmla="*/ 0 w 9144000"/>
              <a:gd name="connsiteY0" fmla="*/ 0 h 4135819"/>
              <a:gd name="connsiteX1" fmla="*/ 9144000 w 9144000"/>
              <a:gd name="connsiteY1" fmla="*/ 0 h 4135819"/>
              <a:gd name="connsiteX2" fmla="*/ 9144000 w 9144000"/>
              <a:gd name="connsiteY2" fmla="*/ 4135819 h 4135819"/>
              <a:gd name="connsiteX3" fmla="*/ 0 w 9144000"/>
              <a:gd name="connsiteY3" fmla="*/ 4135819 h 413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19">
                <a:moveTo>
                  <a:pt x="0" y="0"/>
                </a:moveTo>
                <a:lnTo>
                  <a:pt x="9144000" y="0"/>
                </a:lnTo>
                <a:lnTo>
                  <a:pt x="9144000" y="4135819"/>
                </a:lnTo>
                <a:lnTo>
                  <a:pt x="0" y="4135819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B12FAC1-9DA8-4EF9-B9FE-5EC04CD443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97" r="66465"/>
          <a:stretch>
            <a:fillRect/>
          </a:stretch>
        </p:blipFill>
        <p:spPr>
          <a:xfrm>
            <a:off x="1" y="2701818"/>
            <a:ext cx="3066394" cy="4156182"/>
          </a:xfrm>
          <a:custGeom>
            <a:avLst/>
            <a:gdLst>
              <a:gd name="connsiteX0" fmla="*/ 0 w 3066394"/>
              <a:gd name="connsiteY0" fmla="*/ 0 h 4156182"/>
              <a:gd name="connsiteX1" fmla="*/ 3066394 w 3066394"/>
              <a:gd name="connsiteY1" fmla="*/ 0 h 4156182"/>
              <a:gd name="connsiteX2" fmla="*/ 3066394 w 3066394"/>
              <a:gd name="connsiteY2" fmla="*/ 4156182 h 4156182"/>
              <a:gd name="connsiteX3" fmla="*/ 0 w 3066394"/>
              <a:gd name="connsiteY3" fmla="*/ 4156182 h 415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2">
                <a:moveTo>
                  <a:pt x="0" y="0"/>
                </a:moveTo>
                <a:lnTo>
                  <a:pt x="3066394" y="0"/>
                </a:lnTo>
                <a:lnTo>
                  <a:pt x="3066394" y="4156182"/>
                </a:lnTo>
                <a:lnTo>
                  <a:pt x="0" y="4156182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5935C01-92E9-4174-B126-073DAFC81C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20" name="PpHolder2">
            <a:extLst>
              <a:ext uri="{FF2B5EF4-FFF2-40B4-BE49-F238E27FC236}">
                <a16:creationId xmlns:a16="http://schemas.microsoft.com/office/drawing/2014/main" id="{BC91A8AD-3BB5-446F-9AB7-474A2F0511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27222" r="6081" b="27222"/>
          <a:stretch>
            <a:fillRect/>
          </a:stretch>
        </p:blipFill>
        <p:spPr>
          <a:xfrm>
            <a:off x="5926986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31874058-C672-480E-8C57-8EE8B68B2B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6768" r="42104" b="26768"/>
          <a:stretch>
            <a:fillRect/>
          </a:stretch>
        </p:blipFill>
        <p:spPr>
          <a:xfrm>
            <a:off x="819617" y="1835772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61CC65E2-B8E1-461B-A92D-58F49228A6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t="12500" r="9670" b="37849"/>
          <a:stretch>
            <a:fillRect/>
          </a:stretch>
        </p:blipFill>
        <p:spPr>
          <a:xfrm>
            <a:off x="2997839" y="857253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4" name="PpHolder2">
            <a:extLst>
              <a:ext uri="{FF2B5EF4-FFF2-40B4-BE49-F238E27FC236}">
                <a16:creationId xmlns:a16="http://schemas.microsoft.com/office/drawing/2014/main" id="{2F09B0A5-A641-425C-843B-AA9FF283E6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8" t="52938" r="57261" b="17568"/>
          <a:stretch>
            <a:fillRect/>
          </a:stretch>
        </p:blipFill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</p:spPr>
      </p:pic>
      <p:pic>
        <p:nvPicPr>
          <p:cNvPr id="51" name="PpHolder3">
            <a:extLst>
              <a:ext uri="{FF2B5EF4-FFF2-40B4-BE49-F238E27FC236}">
                <a16:creationId xmlns:a16="http://schemas.microsoft.com/office/drawing/2014/main" id="{D10C8E5E-86D8-4552-8133-7A64BAC0FD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2475" r="79382" b="34"/>
          <a:stretch>
            <a:fillRect/>
          </a:stretch>
        </p:blipFill>
        <p:spPr>
          <a:xfrm>
            <a:off x="685802" y="5656109"/>
            <a:ext cx="1199534" cy="1199533"/>
          </a:xfrm>
          <a:custGeom>
            <a:avLst/>
            <a:gdLst>
              <a:gd name="connsiteX0" fmla="*/ 0 w 1199534"/>
              <a:gd name="connsiteY0" fmla="*/ 0 h 1199533"/>
              <a:gd name="connsiteX1" fmla="*/ 1199534 w 1199534"/>
              <a:gd name="connsiteY1" fmla="*/ 0 h 1199533"/>
              <a:gd name="connsiteX2" fmla="*/ 1199534 w 1199534"/>
              <a:gd name="connsiteY2" fmla="*/ 1199533 h 1199533"/>
              <a:gd name="connsiteX3" fmla="*/ 0 w 1199534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4" h="1199533">
                <a:moveTo>
                  <a:pt x="0" y="0"/>
                </a:moveTo>
                <a:lnTo>
                  <a:pt x="1199534" y="0"/>
                </a:lnTo>
                <a:lnTo>
                  <a:pt x="1199534" y="1199533"/>
                </a:lnTo>
                <a:lnTo>
                  <a:pt x="0" y="1199533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09283A52-DEDA-4D13-B1C1-A7807CE5B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58056"/>
          <a:stretch>
            <a:fillRect/>
          </a:stretch>
        </p:blipFill>
        <p:spPr>
          <a:xfrm>
            <a:off x="6435356" y="3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pHolder2">
            <a:extLst>
              <a:ext uri="{FF2B5EF4-FFF2-40B4-BE49-F238E27FC236}">
                <a16:creationId xmlns:a16="http://schemas.microsoft.com/office/drawing/2014/main" id="{CEE51351-84BB-42C7-98A8-1382FCF462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2018" r="30595" b="46955"/>
          <a:stretch>
            <a:fillRect/>
          </a:stretch>
        </p:blipFill>
        <p:spPr>
          <a:xfrm>
            <a:off x="1083841" y="1510018"/>
            <a:ext cx="5262535" cy="2127843"/>
          </a:xfrm>
          <a:custGeom>
            <a:avLst/>
            <a:gdLst>
              <a:gd name="connsiteX0" fmla="*/ 0 w 5262535"/>
              <a:gd name="connsiteY0" fmla="*/ 0 h 2127843"/>
              <a:gd name="connsiteX1" fmla="*/ 5262535 w 5262535"/>
              <a:gd name="connsiteY1" fmla="*/ 0 h 2127843"/>
              <a:gd name="connsiteX2" fmla="*/ 5262535 w 5262535"/>
              <a:gd name="connsiteY2" fmla="*/ 2127843 h 2127843"/>
              <a:gd name="connsiteX3" fmla="*/ 0 w 5262535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5" h="2127843">
                <a:moveTo>
                  <a:pt x="0" y="0"/>
                </a:moveTo>
                <a:lnTo>
                  <a:pt x="5262535" y="0"/>
                </a:lnTo>
                <a:lnTo>
                  <a:pt x="5262535" y="2127843"/>
                </a:lnTo>
                <a:lnTo>
                  <a:pt x="0" y="2127843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8">
            <a:extLst>
              <a:ext uri="{FF2B5EF4-FFF2-40B4-BE49-F238E27FC236}">
                <a16:creationId xmlns:a16="http://schemas.microsoft.com/office/drawing/2014/main" id="{BF3E39D7-6984-4996-8727-50489BEBA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885" r="50000"/>
          <a:stretch>
            <a:fillRect/>
          </a:stretch>
        </p:blipFill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358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22262"/>
      </a:accent1>
      <a:accent2>
        <a:srgbClr val="D92BB4"/>
      </a:accent2>
      <a:accent3>
        <a:srgbClr val="41DEEC"/>
      </a:accent3>
      <a:accent4>
        <a:srgbClr val="17A6D7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31430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1313</cp:revision>
  <dcterms:created xsi:type="dcterms:W3CDTF">2018-12-05T18:19:15Z</dcterms:created>
  <dcterms:modified xsi:type="dcterms:W3CDTF">2020-11-26T09:58:05Z</dcterms:modified>
</cp:coreProperties>
</file>