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F571FACA-96ED-4866-8782-75BBBE8EE9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"/>
          <a:stretch>
            <a:fillRect/>
          </a:stretch>
        </p:blipFill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5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5"/>
                </a:lnTo>
                <a:lnTo>
                  <a:pt x="0" y="644129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9" name="PpHolder3">
            <a:extLst>
              <a:ext uri="{FF2B5EF4-FFF2-40B4-BE49-F238E27FC236}">
                <a16:creationId xmlns:a16="http://schemas.microsoft.com/office/drawing/2014/main" id="{12C05A15-7B3A-420E-8274-C9B8CA6340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3298"/>
          <a:stretch>
            <a:fillRect/>
          </a:stretch>
        </p:blipFill>
        <p:spPr>
          <a:xfrm>
            <a:off x="5305924" y="2283578"/>
            <a:ext cx="6886077" cy="4574423"/>
          </a:xfrm>
          <a:custGeom>
            <a:avLst/>
            <a:gdLst>
              <a:gd name="connsiteX0" fmla="*/ 6886077 w 6886077"/>
              <a:gd name="connsiteY0" fmla="*/ 0 h 4574423"/>
              <a:gd name="connsiteX1" fmla="*/ 6886077 w 6886077"/>
              <a:gd name="connsiteY1" fmla="*/ 4574423 h 4574423"/>
              <a:gd name="connsiteX2" fmla="*/ 731662 w 6886077"/>
              <a:gd name="connsiteY2" fmla="*/ 4574423 h 4574423"/>
              <a:gd name="connsiteX3" fmla="*/ 0 w 6886077"/>
              <a:gd name="connsiteY3" fmla="*/ 1847821 h 4574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7" h="4574423">
                <a:moveTo>
                  <a:pt x="6886077" y="0"/>
                </a:moveTo>
                <a:lnTo>
                  <a:pt x="6886077" y="4574423"/>
                </a:lnTo>
                <a:lnTo>
                  <a:pt x="731662" y="4574423"/>
                </a:lnTo>
                <a:lnTo>
                  <a:pt x="0" y="1847821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FFF69FD7-B242-4F7A-B394-993EA1264C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09" b="33741"/>
          <a:stretch>
            <a:fillRect/>
          </a:stretch>
        </p:blipFill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8" name="PpHolder2">
            <a:extLst>
              <a:ext uri="{FF2B5EF4-FFF2-40B4-BE49-F238E27FC236}">
                <a16:creationId xmlns:a16="http://schemas.microsoft.com/office/drawing/2014/main" id="{745A0C5B-C65B-4DF2-A103-AFE2CB2A58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0539" r="61250" b="9806"/>
          <a:stretch>
            <a:fillRect/>
          </a:stretch>
        </p:blipFill>
        <p:spPr>
          <a:xfrm>
            <a:off x="2254473" y="2780131"/>
            <a:ext cx="2469932" cy="3405352"/>
          </a:xfrm>
          <a:custGeom>
            <a:avLst/>
            <a:gdLst>
              <a:gd name="connsiteX0" fmla="*/ 0 w 2469932"/>
              <a:gd name="connsiteY0" fmla="*/ 0 h 3405352"/>
              <a:gd name="connsiteX1" fmla="*/ 2469932 w 2469932"/>
              <a:gd name="connsiteY1" fmla="*/ 0 h 3405352"/>
              <a:gd name="connsiteX2" fmla="*/ 2469932 w 2469932"/>
              <a:gd name="connsiteY2" fmla="*/ 3405352 h 3405352"/>
              <a:gd name="connsiteX3" fmla="*/ 0 w 2469932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2" h="3405352">
                <a:moveTo>
                  <a:pt x="0" y="0"/>
                </a:moveTo>
                <a:lnTo>
                  <a:pt x="2469932" y="0"/>
                </a:lnTo>
                <a:lnTo>
                  <a:pt x="2469932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F9DB2920-6D58-4C6D-873D-1E9EA44E65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4176" r="39871" b="16169"/>
          <a:stretch>
            <a:fillRect/>
          </a:stretch>
        </p:blipFill>
        <p:spPr>
          <a:xfrm>
            <a:off x="4861036" y="2343807"/>
            <a:ext cx="2469930" cy="3405352"/>
          </a:xfrm>
          <a:custGeom>
            <a:avLst/>
            <a:gdLst>
              <a:gd name="connsiteX0" fmla="*/ 0 w 2469930"/>
              <a:gd name="connsiteY0" fmla="*/ 0 h 3405352"/>
              <a:gd name="connsiteX1" fmla="*/ 2469930 w 2469930"/>
              <a:gd name="connsiteY1" fmla="*/ 0 h 3405352"/>
              <a:gd name="connsiteX2" fmla="*/ 2469930 w 2469930"/>
              <a:gd name="connsiteY2" fmla="*/ 3405352 h 3405352"/>
              <a:gd name="connsiteX3" fmla="*/ 0 w 2469930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0" h="3405352">
                <a:moveTo>
                  <a:pt x="0" y="0"/>
                </a:moveTo>
                <a:lnTo>
                  <a:pt x="2469930" y="0"/>
                </a:lnTo>
                <a:lnTo>
                  <a:pt x="2469930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8B8806F4-1980-46B1-B483-0111E01083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0539" r="18405" b="9806"/>
          <a:stretch>
            <a:fillRect/>
          </a:stretch>
        </p:blipFill>
        <p:spPr>
          <a:xfrm>
            <a:off x="7478108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7B74F68E-6322-4957-9F47-10379D738C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3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1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C7AD39A7-6A22-46C3-853A-2616A403BA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13860" r="39638" b="23860"/>
          <a:stretch>
            <a:fillRect/>
          </a:stretch>
        </p:blipFill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85F6DADF-4135-4883-A2AB-4C0330F22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6" b="27050"/>
          <a:stretch>
            <a:fillRect/>
          </a:stretch>
        </p:blipFill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63" name="PpHolder6">
            <a:extLst>
              <a:ext uri="{FF2B5EF4-FFF2-40B4-BE49-F238E27FC236}">
                <a16:creationId xmlns:a16="http://schemas.microsoft.com/office/drawing/2014/main" id="{BF96C52F-B2AD-4750-8E4A-41191F8926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5173" r="81575" b="32882"/>
          <a:stretch>
            <a:fillRect/>
          </a:stretch>
        </p:blipFill>
        <p:spPr>
          <a:xfrm>
            <a:off x="741405" y="3097982"/>
            <a:ext cx="1504951" cy="1504950"/>
          </a:xfrm>
          <a:custGeom>
            <a:avLst/>
            <a:gdLst>
              <a:gd name="connsiteX0" fmla="*/ 752475 w 1504951"/>
              <a:gd name="connsiteY0" fmla="*/ 0 h 1504950"/>
              <a:gd name="connsiteX1" fmla="*/ 1504951 w 1504951"/>
              <a:gd name="connsiteY1" fmla="*/ 752475 h 1504950"/>
              <a:gd name="connsiteX2" fmla="*/ 752475 w 1504951"/>
              <a:gd name="connsiteY2" fmla="*/ 1504950 h 1504950"/>
              <a:gd name="connsiteX3" fmla="*/ 0 w 1504951"/>
              <a:gd name="connsiteY3" fmla="*/ 752475 h 1504950"/>
              <a:gd name="connsiteX4" fmla="*/ 752475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5" y="0"/>
                </a:moveTo>
                <a:cubicBezTo>
                  <a:pt x="1168055" y="0"/>
                  <a:pt x="1504951" y="336895"/>
                  <a:pt x="1504951" y="752475"/>
                </a:cubicBezTo>
                <a:cubicBezTo>
                  <a:pt x="1504951" y="1168055"/>
                  <a:pt x="1168055" y="1504950"/>
                  <a:pt x="752475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5"/>
                  <a:pt x="336896" y="0"/>
                  <a:pt x="752475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E39D01E5-E2FE-49DE-AE11-91D60ED1D5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4851" r="63835" b="33205"/>
          <a:stretch>
            <a:fillRect/>
          </a:stretch>
        </p:blipFill>
        <p:spPr>
          <a:xfrm>
            <a:off x="2904246" y="3075862"/>
            <a:ext cx="1504951" cy="1504950"/>
          </a:xfrm>
          <a:custGeom>
            <a:avLst/>
            <a:gdLst>
              <a:gd name="connsiteX0" fmla="*/ 752476 w 1504951"/>
              <a:gd name="connsiteY0" fmla="*/ 0 h 1504950"/>
              <a:gd name="connsiteX1" fmla="*/ 1504951 w 1504951"/>
              <a:gd name="connsiteY1" fmla="*/ 752475 h 1504950"/>
              <a:gd name="connsiteX2" fmla="*/ 752476 w 1504951"/>
              <a:gd name="connsiteY2" fmla="*/ 1504950 h 1504950"/>
              <a:gd name="connsiteX3" fmla="*/ 0 w 1504951"/>
              <a:gd name="connsiteY3" fmla="*/ 752475 h 1504950"/>
              <a:gd name="connsiteX4" fmla="*/ 752476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6" y="0"/>
                </a:moveTo>
                <a:cubicBezTo>
                  <a:pt x="1168055" y="0"/>
                  <a:pt x="1504951" y="336896"/>
                  <a:pt x="1504951" y="752475"/>
                </a:cubicBezTo>
                <a:cubicBezTo>
                  <a:pt x="1504951" y="1168055"/>
                  <a:pt x="1168055" y="1504950"/>
                  <a:pt x="752476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6"/>
                  <a:pt x="336896" y="0"/>
                  <a:pt x="752476" y="0"/>
                </a:cubicBezTo>
                <a:close/>
              </a:path>
            </a:pathLst>
          </a:custGeom>
        </p:spPr>
      </p:pic>
      <p:pic>
        <p:nvPicPr>
          <p:cNvPr id="57" name="PpHolder8">
            <a:extLst>
              <a:ext uri="{FF2B5EF4-FFF2-40B4-BE49-F238E27FC236}">
                <a16:creationId xmlns:a16="http://schemas.microsoft.com/office/drawing/2014/main" id="{1D05564C-61E3-4110-9CDE-40A976EDD4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4851" r="23821" b="33205"/>
          <a:stretch>
            <a:fillRect/>
          </a:stretch>
        </p:blipFill>
        <p:spPr>
          <a:xfrm>
            <a:off x="7782805" y="3075862"/>
            <a:ext cx="1504950" cy="1504950"/>
          </a:xfrm>
          <a:custGeom>
            <a:avLst/>
            <a:gdLst>
              <a:gd name="connsiteX0" fmla="*/ 752475 w 1504950"/>
              <a:gd name="connsiteY0" fmla="*/ 0 h 1504950"/>
              <a:gd name="connsiteX1" fmla="*/ 1504950 w 1504950"/>
              <a:gd name="connsiteY1" fmla="*/ 752475 h 1504950"/>
              <a:gd name="connsiteX2" fmla="*/ 752475 w 1504950"/>
              <a:gd name="connsiteY2" fmla="*/ 1504950 h 1504950"/>
              <a:gd name="connsiteX3" fmla="*/ 0 w 1504950"/>
              <a:gd name="connsiteY3" fmla="*/ 752475 h 1504950"/>
              <a:gd name="connsiteX4" fmla="*/ 752475 w 1504950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50">
                <a:moveTo>
                  <a:pt x="752475" y="0"/>
                </a:moveTo>
                <a:cubicBezTo>
                  <a:pt x="1168055" y="0"/>
                  <a:pt x="1504950" y="336896"/>
                  <a:pt x="1504950" y="752475"/>
                </a:cubicBezTo>
                <a:cubicBezTo>
                  <a:pt x="1504950" y="1168055"/>
                  <a:pt x="1168055" y="1504950"/>
                  <a:pt x="752475" y="1504950"/>
                </a:cubicBezTo>
                <a:cubicBezTo>
                  <a:pt x="336895" y="1504950"/>
                  <a:pt x="0" y="1168055"/>
                  <a:pt x="0" y="752475"/>
                </a:cubicBezTo>
                <a:cubicBezTo>
                  <a:pt x="0" y="336896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4" name="PpHolder9">
            <a:extLst>
              <a:ext uri="{FF2B5EF4-FFF2-40B4-BE49-F238E27FC236}">
                <a16:creationId xmlns:a16="http://schemas.microsoft.com/office/drawing/2014/main" id="{85DE6643-C8CD-41EB-833B-3805278F34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4528" r="6081" b="33527"/>
          <a:stretch>
            <a:fillRect/>
          </a:stretch>
        </p:blipFill>
        <p:spPr>
          <a:xfrm>
            <a:off x="9945647" y="3053745"/>
            <a:ext cx="1504950" cy="1504949"/>
          </a:xfrm>
          <a:custGeom>
            <a:avLst/>
            <a:gdLst>
              <a:gd name="connsiteX0" fmla="*/ 752475 w 1504950"/>
              <a:gd name="connsiteY0" fmla="*/ 0 h 1504949"/>
              <a:gd name="connsiteX1" fmla="*/ 1504950 w 1504950"/>
              <a:gd name="connsiteY1" fmla="*/ 752474 h 1504949"/>
              <a:gd name="connsiteX2" fmla="*/ 752475 w 1504950"/>
              <a:gd name="connsiteY2" fmla="*/ 1504949 h 1504949"/>
              <a:gd name="connsiteX3" fmla="*/ 0 w 1504950"/>
              <a:gd name="connsiteY3" fmla="*/ 752474 h 1504949"/>
              <a:gd name="connsiteX4" fmla="*/ 752475 w 1504950"/>
              <a:gd name="connsiteY4" fmla="*/ 0 h 150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49">
                <a:moveTo>
                  <a:pt x="752475" y="0"/>
                </a:moveTo>
                <a:cubicBezTo>
                  <a:pt x="1168055" y="0"/>
                  <a:pt x="1504950" y="336894"/>
                  <a:pt x="1504950" y="752474"/>
                </a:cubicBezTo>
                <a:cubicBezTo>
                  <a:pt x="1504950" y="1168054"/>
                  <a:pt x="1168055" y="1504949"/>
                  <a:pt x="752475" y="1504949"/>
                </a:cubicBezTo>
                <a:cubicBezTo>
                  <a:pt x="336895" y="1504949"/>
                  <a:pt x="0" y="1168054"/>
                  <a:pt x="0" y="752474"/>
                </a:cubicBezTo>
                <a:cubicBezTo>
                  <a:pt x="0" y="336894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A530E985-5FC3-4FF6-88C3-CBD68E8714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1450" r="42222" b="30894"/>
          <a:stretch>
            <a:fillRect/>
          </a:stretch>
        </p:blipFill>
        <p:spPr>
          <a:xfrm>
            <a:off x="5147685" y="2842629"/>
            <a:ext cx="1896635" cy="1896636"/>
          </a:xfrm>
          <a:custGeom>
            <a:avLst/>
            <a:gdLst>
              <a:gd name="connsiteX0" fmla="*/ 948317 w 1896635"/>
              <a:gd name="connsiteY0" fmla="*/ 0 h 1896636"/>
              <a:gd name="connsiteX1" fmla="*/ 1896635 w 1896635"/>
              <a:gd name="connsiteY1" fmla="*/ 948318 h 1896636"/>
              <a:gd name="connsiteX2" fmla="*/ 948317 w 1896635"/>
              <a:gd name="connsiteY2" fmla="*/ 1896636 h 1896636"/>
              <a:gd name="connsiteX3" fmla="*/ 0 w 1896635"/>
              <a:gd name="connsiteY3" fmla="*/ 948318 h 1896636"/>
              <a:gd name="connsiteX4" fmla="*/ 948317 w 1896635"/>
              <a:gd name="connsiteY4" fmla="*/ 0 h 189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6635" h="1896636">
                <a:moveTo>
                  <a:pt x="948317" y="0"/>
                </a:moveTo>
                <a:cubicBezTo>
                  <a:pt x="1472059" y="0"/>
                  <a:pt x="1896635" y="424576"/>
                  <a:pt x="1896635" y="948318"/>
                </a:cubicBezTo>
                <a:cubicBezTo>
                  <a:pt x="1896635" y="1472060"/>
                  <a:pt x="1472059" y="1896636"/>
                  <a:pt x="948317" y="1896636"/>
                </a:cubicBezTo>
                <a:cubicBezTo>
                  <a:pt x="424576" y="1896636"/>
                  <a:pt x="0" y="1472060"/>
                  <a:pt x="0" y="948318"/>
                </a:cubicBezTo>
                <a:cubicBezTo>
                  <a:pt x="0" y="424576"/>
                  <a:pt x="424576" y="0"/>
                  <a:pt x="948317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F3EDCDA-5389-4FB2-AC5A-9FF69F973D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5833" r="32330" b="41333"/>
          <a:stretch>
            <a:fillRect/>
          </a:stretch>
        </p:blipFill>
        <p:spPr>
          <a:xfrm>
            <a:off x="5312849" y="1085850"/>
            <a:ext cx="2937509" cy="2937510"/>
          </a:xfrm>
          <a:custGeom>
            <a:avLst/>
            <a:gdLst>
              <a:gd name="connsiteX0" fmla="*/ 0 w 2937509"/>
              <a:gd name="connsiteY0" fmla="*/ 0 h 2937510"/>
              <a:gd name="connsiteX1" fmla="*/ 2937509 w 2937509"/>
              <a:gd name="connsiteY1" fmla="*/ 0 h 2937510"/>
              <a:gd name="connsiteX2" fmla="*/ 2937509 w 2937509"/>
              <a:gd name="connsiteY2" fmla="*/ 2937510 h 2937510"/>
              <a:gd name="connsiteX3" fmla="*/ 0 w 2937509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09" h="2937510">
                <a:moveTo>
                  <a:pt x="0" y="0"/>
                </a:moveTo>
                <a:lnTo>
                  <a:pt x="2937509" y="0"/>
                </a:lnTo>
                <a:lnTo>
                  <a:pt x="2937509" y="2937510"/>
                </a:lnTo>
                <a:lnTo>
                  <a:pt x="0" y="2937510"/>
                </a:ln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6E3B18A-7263-47E6-9207-EF81B29FA7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5833" r="4000" b="41333"/>
          <a:stretch>
            <a:fillRect/>
          </a:stretch>
        </p:blipFill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pHolder2">
            <a:extLst>
              <a:ext uri="{FF2B5EF4-FFF2-40B4-BE49-F238E27FC236}">
                <a16:creationId xmlns:a16="http://schemas.microsoft.com/office/drawing/2014/main" id="{30470C87-C3FA-4C13-BE62-2123422C80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1" y="0"/>
            <a:ext cx="5691117" cy="6858000"/>
          </a:xfrm>
          <a:custGeom>
            <a:avLst/>
            <a:gdLst>
              <a:gd name="connsiteX0" fmla="*/ 0 w 5691117"/>
              <a:gd name="connsiteY0" fmla="*/ 0 h 6858000"/>
              <a:gd name="connsiteX1" fmla="*/ 3897111 w 5691117"/>
              <a:gd name="connsiteY1" fmla="*/ 0 h 6858000"/>
              <a:gd name="connsiteX2" fmla="*/ 5684111 w 5691117"/>
              <a:gd name="connsiteY2" fmla="*/ 3422291 h 6858000"/>
              <a:gd name="connsiteX3" fmla="*/ 5691117 w 5691117"/>
              <a:gd name="connsiteY3" fmla="*/ 3422291 h 6858000"/>
              <a:gd name="connsiteX4" fmla="*/ 5687614 w 5691117"/>
              <a:gd name="connsiteY4" fmla="*/ 3429000 h 6858000"/>
              <a:gd name="connsiteX5" fmla="*/ 5691117 w 5691117"/>
              <a:gd name="connsiteY5" fmla="*/ 3435711 h 6858000"/>
              <a:gd name="connsiteX6" fmla="*/ 5684111 w 5691117"/>
              <a:gd name="connsiteY6" fmla="*/ 3435711 h 6858000"/>
              <a:gd name="connsiteX7" fmla="*/ 3897112 w 5691117"/>
              <a:gd name="connsiteY7" fmla="*/ 6858000 h 6858000"/>
              <a:gd name="connsiteX8" fmla="*/ 0 w 5691117"/>
              <a:gd name="connsiteY8" fmla="*/ 6858000 h 6858000"/>
              <a:gd name="connsiteX9" fmla="*/ 0 w 5691117"/>
              <a:gd name="connsiteY9" fmla="*/ 6821520 h 6858000"/>
              <a:gd name="connsiteX10" fmla="*/ 1771454 w 5691117"/>
              <a:gd name="connsiteY10" fmla="*/ 3429000 h 6858000"/>
              <a:gd name="connsiteX11" fmla="*/ 0 w 5691117"/>
              <a:gd name="connsiteY11" fmla="*/ 364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91117" h="6858000">
                <a:moveTo>
                  <a:pt x="0" y="0"/>
                </a:moveTo>
                <a:lnTo>
                  <a:pt x="3897111" y="0"/>
                </a:lnTo>
                <a:lnTo>
                  <a:pt x="5684111" y="3422291"/>
                </a:lnTo>
                <a:lnTo>
                  <a:pt x="5691117" y="3422291"/>
                </a:lnTo>
                <a:lnTo>
                  <a:pt x="5687614" y="3429000"/>
                </a:lnTo>
                <a:lnTo>
                  <a:pt x="5691117" y="3435711"/>
                </a:lnTo>
                <a:lnTo>
                  <a:pt x="5684111" y="3435711"/>
                </a:lnTo>
                <a:lnTo>
                  <a:pt x="3897112" y="6858000"/>
                </a:lnTo>
                <a:lnTo>
                  <a:pt x="0" y="6858000"/>
                </a:lnTo>
                <a:lnTo>
                  <a:pt x="0" y="6821520"/>
                </a:lnTo>
                <a:lnTo>
                  <a:pt x="1771454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0003436D-93D5-4A2F-9966-3529BB2A7B4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27833" r="35656" b="9500"/>
          <a:stretch>
            <a:fillRect/>
          </a:stretch>
        </p:blipFill>
        <p:spPr>
          <a:xfrm>
            <a:off x="4347213" y="1908810"/>
            <a:ext cx="3497579" cy="4297680"/>
          </a:xfrm>
          <a:custGeom>
            <a:avLst/>
            <a:gdLst>
              <a:gd name="connsiteX0" fmla="*/ 0 w 3497579"/>
              <a:gd name="connsiteY0" fmla="*/ 0 h 4297680"/>
              <a:gd name="connsiteX1" fmla="*/ 3497579 w 3497579"/>
              <a:gd name="connsiteY1" fmla="*/ 0 h 4297680"/>
              <a:gd name="connsiteX2" fmla="*/ 3497579 w 3497579"/>
              <a:gd name="connsiteY2" fmla="*/ 4297680 h 4297680"/>
              <a:gd name="connsiteX3" fmla="*/ 0 w 3497579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79" h="4297680">
                <a:moveTo>
                  <a:pt x="0" y="0"/>
                </a:moveTo>
                <a:lnTo>
                  <a:pt x="3497579" y="0"/>
                </a:lnTo>
                <a:lnTo>
                  <a:pt x="3497579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1" name="PpHolder2">
            <a:extLst>
              <a:ext uri="{FF2B5EF4-FFF2-40B4-BE49-F238E27FC236}">
                <a16:creationId xmlns:a16="http://schemas.microsoft.com/office/drawing/2014/main" id="{108DF0F8-E19A-413A-B8D6-3C60B9C04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27833" r="5438" b="9500"/>
          <a:stretch>
            <a:fillRect/>
          </a:stretch>
        </p:blipFill>
        <p:spPr>
          <a:xfrm>
            <a:off x="803148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3E161BB0-9193-43EE-8CB3-6D07C58FFB6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27833" r="65875" b="9500"/>
          <a:stretch>
            <a:fillRect/>
          </a:stretch>
        </p:blipFill>
        <p:spPr>
          <a:xfrm>
            <a:off x="66294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D3DD4E46-1D46-40D1-8D8D-8B1568D3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5823" r="50000" b="27093"/>
          <a:stretch>
            <a:fillRect/>
          </a:stretch>
        </p:blipFill>
        <p:spPr>
          <a:xfrm>
            <a:off x="3552836" y="2456772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68FB4CE-694A-4B9D-9D56-AD1E31EFC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0360" r="73094" b="31630"/>
          <a:stretch>
            <a:fillRect/>
          </a:stretch>
        </p:blipFill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50" name="PpHolder6">
            <a:extLst>
              <a:ext uri="{FF2B5EF4-FFF2-40B4-BE49-F238E27FC236}">
                <a16:creationId xmlns:a16="http://schemas.microsoft.com/office/drawing/2014/main" id="{FDA5859C-06FB-4678-ADD0-876D01F56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0360" r="32010" b="31630"/>
          <a:stretch>
            <a:fillRect/>
          </a:stretch>
        </p:blipFill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49" name="PpHolder7">
            <a:extLst>
              <a:ext uri="{FF2B5EF4-FFF2-40B4-BE49-F238E27FC236}">
                <a16:creationId xmlns:a16="http://schemas.microsoft.com/office/drawing/2014/main" id="{F41891A8-4DEE-43C0-A950-088C706FF9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0360" r="14019" b="31630"/>
          <a:stretch>
            <a:fillRect/>
          </a:stretch>
        </p:blipFill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pHolder2">
            <a:extLst>
              <a:ext uri="{FF2B5EF4-FFF2-40B4-BE49-F238E27FC236}">
                <a16:creationId xmlns:a16="http://schemas.microsoft.com/office/drawing/2014/main" id="{513CEB6A-7A36-4050-83B3-C409843D9C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7725104" y="0"/>
            <a:ext cx="4466896" cy="6858000"/>
          </a:xfrm>
          <a:custGeom>
            <a:avLst/>
            <a:gdLst>
              <a:gd name="connsiteX0" fmla="*/ 0 w 4466896"/>
              <a:gd name="connsiteY0" fmla="*/ 0 h 6858000"/>
              <a:gd name="connsiteX1" fmla="*/ 4466896 w 4466896"/>
              <a:gd name="connsiteY1" fmla="*/ 0 h 6858000"/>
              <a:gd name="connsiteX2" fmla="*/ 4466896 w 4466896"/>
              <a:gd name="connsiteY2" fmla="*/ 6858000 h 6858000"/>
              <a:gd name="connsiteX3" fmla="*/ 0 w 44668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6" h="6858000">
                <a:moveTo>
                  <a:pt x="0" y="0"/>
                </a:moveTo>
                <a:lnTo>
                  <a:pt x="4466896" y="0"/>
                </a:lnTo>
                <a:lnTo>
                  <a:pt x="44668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6" name="PpHolder6">
            <a:extLst>
              <a:ext uri="{FF2B5EF4-FFF2-40B4-BE49-F238E27FC236}">
                <a16:creationId xmlns:a16="http://schemas.microsoft.com/office/drawing/2014/main" id="{A0163958-A30E-4AD8-AF6E-87C84F6431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0038" r="58836" b="30728"/>
          <a:stretch>
            <a:fillRect/>
          </a:stretch>
        </p:blipFill>
        <p:spPr>
          <a:xfrm>
            <a:off x="20442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</p:spPr>
      </p:pic>
      <p:pic>
        <p:nvPicPr>
          <p:cNvPr id="64" name="PpHolder7">
            <a:extLst>
              <a:ext uri="{FF2B5EF4-FFF2-40B4-BE49-F238E27FC236}">
                <a16:creationId xmlns:a16="http://schemas.microsoft.com/office/drawing/2014/main" id="{8CEA3EBC-EBAC-49C6-BC6B-62F1DD962E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0038" r="32349" b="30728"/>
          <a:stretch>
            <a:fillRect/>
          </a:stretch>
        </p:blipFill>
        <p:spPr>
          <a:xfrm>
            <a:off x="5273567" y="2060028"/>
            <a:ext cx="2974426" cy="2690648"/>
          </a:xfrm>
          <a:custGeom>
            <a:avLst/>
            <a:gdLst>
              <a:gd name="connsiteX0" fmla="*/ 0 w 2974426"/>
              <a:gd name="connsiteY0" fmla="*/ 0 h 2690648"/>
              <a:gd name="connsiteX1" fmla="*/ 2974426 w 2974426"/>
              <a:gd name="connsiteY1" fmla="*/ 0 h 2690648"/>
              <a:gd name="connsiteX2" fmla="*/ 2974426 w 2974426"/>
              <a:gd name="connsiteY2" fmla="*/ 2690648 h 2690648"/>
              <a:gd name="connsiteX3" fmla="*/ 0 w 2974426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6" h="2690648">
                <a:moveTo>
                  <a:pt x="0" y="0"/>
                </a:moveTo>
                <a:lnTo>
                  <a:pt x="2974426" y="0"/>
                </a:lnTo>
                <a:lnTo>
                  <a:pt x="2974426" y="2690648"/>
                </a:lnTo>
                <a:lnTo>
                  <a:pt x="0" y="269064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7DEC0031-6354-4374-8E1E-EDE0C2A373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3191"/>
          <a:stretch>
            <a:fillRect/>
          </a:stretch>
        </p:blipFill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</p:spPr>
      </p:pic>
      <p:pic>
        <p:nvPicPr>
          <p:cNvPr id="27" name="PpHolder3">
            <a:extLst>
              <a:ext uri="{FF2B5EF4-FFF2-40B4-BE49-F238E27FC236}">
                <a16:creationId xmlns:a16="http://schemas.microsoft.com/office/drawing/2014/main" id="{279BBEEE-B82A-4440-AC30-55CF3A6C00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" t="37163" r="67527"/>
          <a:stretch>
            <a:fillRect/>
          </a:stretch>
        </p:blipFill>
        <p:spPr>
          <a:xfrm>
            <a:off x="778213" y="2548647"/>
            <a:ext cx="3180944" cy="4309352"/>
          </a:xfrm>
          <a:custGeom>
            <a:avLst/>
            <a:gdLst>
              <a:gd name="connsiteX0" fmla="*/ 0 w 3180944"/>
              <a:gd name="connsiteY0" fmla="*/ 0 h 4309352"/>
              <a:gd name="connsiteX1" fmla="*/ 3180944 w 3180944"/>
              <a:gd name="connsiteY1" fmla="*/ 0 h 4309352"/>
              <a:gd name="connsiteX2" fmla="*/ 3180944 w 3180944"/>
              <a:gd name="connsiteY2" fmla="*/ 4309352 h 4309352"/>
              <a:gd name="connsiteX3" fmla="*/ 0 w 3180944"/>
              <a:gd name="connsiteY3" fmla="*/ 4309352 h 430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2">
                <a:moveTo>
                  <a:pt x="0" y="0"/>
                </a:moveTo>
                <a:lnTo>
                  <a:pt x="3180944" y="0"/>
                </a:lnTo>
                <a:lnTo>
                  <a:pt x="3180944" y="4309352"/>
                </a:lnTo>
                <a:lnTo>
                  <a:pt x="0" y="430935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pic>
        <p:nvPicPr>
          <p:cNvPr id="60" name="PpHolder37">
            <a:extLst>
              <a:ext uri="{FF2B5EF4-FFF2-40B4-BE49-F238E27FC236}">
                <a16:creationId xmlns:a16="http://schemas.microsoft.com/office/drawing/2014/main" id="{6CEB7240-4495-4735-B564-A1DACEA2E9E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25063" r="63211" b="19431"/>
          <a:stretch>
            <a:fillRect/>
          </a:stretch>
        </p:blipFill>
        <p:spPr>
          <a:xfrm>
            <a:off x="1612120" y="1718835"/>
            <a:ext cx="2873209" cy="3806569"/>
          </a:xfrm>
          <a:custGeom>
            <a:avLst/>
            <a:gdLst>
              <a:gd name="connsiteX0" fmla="*/ 23848 w 2873209"/>
              <a:gd name="connsiteY0" fmla="*/ 0 h 3806569"/>
              <a:gd name="connsiteX1" fmla="*/ 2849360 w 2873209"/>
              <a:gd name="connsiteY1" fmla="*/ 0 h 3806569"/>
              <a:gd name="connsiteX2" fmla="*/ 2873209 w 2873209"/>
              <a:gd name="connsiteY2" fmla="*/ 23848 h 3806569"/>
              <a:gd name="connsiteX3" fmla="*/ 2873209 w 2873209"/>
              <a:gd name="connsiteY3" fmla="*/ 3782721 h 3806569"/>
              <a:gd name="connsiteX4" fmla="*/ 2849360 w 2873209"/>
              <a:gd name="connsiteY4" fmla="*/ 3806569 h 3806569"/>
              <a:gd name="connsiteX5" fmla="*/ 23848 w 2873209"/>
              <a:gd name="connsiteY5" fmla="*/ 3806569 h 3806569"/>
              <a:gd name="connsiteX6" fmla="*/ 0 w 2873209"/>
              <a:gd name="connsiteY6" fmla="*/ 3782721 h 3806569"/>
              <a:gd name="connsiteX7" fmla="*/ 0 w 2873209"/>
              <a:gd name="connsiteY7" fmla="*/ 23848 h 3806569"/>
              <a:gd name="connsiteX8" fmla="*/ 23848 w 2873209"/>
              <a:gd name="connsiteY8" fmla="*/ 0 h 380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3209" h="3806569">
                <a:moveTo>
                  <a:pt x="23848" y="0"/>
                </a:moveTo>
                <a:lnTo>
                  <a:pt x="2849360" y="0"/>
                </a:lnTo>
                <a:cubicBezTo>
                  <a:pt x="2862531" y="0"/>
                  <a:pt x="2873209" y="10677"/>
                  <a:pt x="2873209" y="23848"/>
                </a:cubicBezTo>
                <a:lnTo>
                  <a:pt x="2873209" y="3782721"/>
                </a:lnTo>
                <a:cubicBezTo>
                  <a:pt x="2873209" y="3795892"/>
                  <a:pt x="2862531" y="3806569"/>
                  <a:pt x="2849360" y="3806569"/>
                </a:cubicBezTo>
                <a:lnTo>
                  <a:pt x="23848" y="3806569"/>
                </a:lnTo>
                <a:cubicBezTo>
                  <a:pt x="10677" y="3806569"/>
                  <a:pt x="0" y="3795892"/>
                  <a:pt x="0" y="3782721"/>
                </a:cubicBezTo>
                <a:lnTo>
                  <a:pt x="0" y="23848"/>
                </a:lnTo>
                <a:cubicBezTo>
                  <a:pt x="0" y="10677"/>
                  <a:pt x="10677" y="0"/>
                  <a:pt x="2384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450254A6-0499-42A5-86D0-77C83992983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37424" r="36335" b="30836"/>
          <a:stretch>
            <a:fillRect/>
          </a:stretch>
        </p:blipFill>
        <p:spPr>
          <a:xfrm>
            <a:off x="4466529" y="2566556"/>
            <a:ext cx="3295483" cy="2176726"/>
          </a:xfrm>
          <a:custGeom>
            <a:avLst/>
            <a:gdLst>
              <a:gd name="connsiteX0" fmla="*/ 0 w 3295483"/>
              <a:gd name="connsiteY0" fmla="*/ 0 h 2176726"/>
              <a:gd name="connsiteX1" fmla="*/ 3295483 w 3295483"/>
              <a:gd name="connsiteY1" fmla="*/ 0 h 2176726"/>
              <a:gd name="connsiteX2" fmla="*/ 3295483 w 3295483"/>
              <a:gd name="connsiteY2" fmla="*/ 2176726 h 2176726"/>
              <a:gd name="connsiteX3" fmla="*/ 0 w 3295483"/>
              <a:gd name="connsiteY3" fmla="*/ 2176726 h 217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483" h="2176726">
                <a:moveTo>
                  <a:pt x="0" y="0"/>
                </a:moveTo>
                <a:lnTo>
                  <a:pt x="3295483" y="0"/>
                </a:lnTo>
                <a:lnTo>
                  <a:pt x="3295483" y="2176726"/>
                </a:lnTo>
                <a:lnTo>
                  <a:pt x="0" y="217672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E5FF1254-C114-4B98-90E1-99872D7285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1" t="13503" r="31238" b="32469"/>
          <a:stretch>
            <a:fillRect/>
          </a:stretch>
        </p:blipFill>
        <p:spPr>
          <a:xfrm>
            <a:off x="4678252" y="926061"/>
            <a:ext cx="3705224" cy="3705225"/>
          </a:xfrm>
          <a:custGeom>
            <a:avLst/>
            <a:gdLst>
              <a:gd name="connsiteX0" fmla="*/ 0 w 3705224"/>
              <a:gd name="connsiteY0" fmla="*/ 0 h 3705225"/>
              <a:gd name="connsiteX1" fmla="*/ 3705224 w 3705224"/>
              <a:gd name="connsiteY1" fmla="*/ 0 h 3705225"/>
              <a:gd name="connsiteX2" fmla="*/ 3705224 w 3705224"/>
              <a:gd name="connsiteY2" fmla="*/ 3705225 h 3705225"/>
              <a:gd name="connsiteX3" fmla="*/ 0 w 3705224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4" h="3705225">
                <a:moveTo>
                  <a:pt x="0" y="0"/>
                </a:moveTo>
                <a:lnTo>
                  <a:pt x="3705224" y="0"/>
                </a:lnTo>
                <a:lnTo>
                  <a:pt x="3705224" y="3705225"/>
                </a:lnTo>
                <a:lnTo>
                  <a:pt x="0" y="3705225"/>
                </a:lnTo>
                <a:close/>
              </a:path>
            </a:pathLst>
          </a:cu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65A51540-5E4B-4F9A-A3F1-F2956A99FE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31" r="61629"/>
          <a:stretch>
            <a:fillRect/>
          </a:stretch>
        </p:blipFill>
        <p:spPr>
          <a:xfrm>
            <a:off x="2" y="4631284"/>
            <a:ext cx="4678251" cy="2226716"/>
          </a:xfrm>
          <a:custGeom>
            <a:avLst/>
            <a:gdLst>
              <a:gd name="connsiteX0" fmla="*/ 0 w 4678251"/>
              <a:gd name="connsiteY0" fmla="*/ 0 h 2226716"/>
              <a:gd name="connsiteX1" fmla="*/ 4678251 w 4678251"/>
              <a:gd name="connsiteY1" fmla="*/ 0 h 2226716"/>
              <a:gd name="connsiteX2" fmla="*/ 4678251 w 4678251"/>
              <a:gd name="connsiteY2" fmla="*/ 2226716 h 2226716"/>
              <a:gd name="connsiteX3" fmla="*/ 0 w 4678251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1" h="2226716">
                <a:moveTo>
                  <a:pt x="0" y="0"/>
                </a:moveTo>
                <a:lnTo>
                  <a:pt x="4678251" y="0"/>
                </a:lnTo>
                <a:lnTo>
                  <a:pt x="4678251" y="2226716"/>
                </a:lnTo>
                <a:lnTo>
                  <a:pt x="0" y="222671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80595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0" y="3022424"/>
            <a:ext cx="192798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1DA14E23-601A-4CE7-BC9B-7A760D19952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7511720" y="4"/>
            <a:ext cx="4680280" cy="6857996"/>
          </a:xfrm>
          <a:custGeom>
            <a:avLst/>
            <a:gdLst>
              <a:gd name="connsiteX0" fmla="*/ 3225511 w 4680280"/>
              <a:gd name="connsiteY0" fmla="*/ 0 h 6857996"/>
              <a:gd name="connsiteX1" fmla="*/ 4680280 w 4680280"/>
              <a:gd name="connsiteY1" fmla="*/ 0 h 6857996"/>
              <a:gd name="connsiteX2" fmla="*/ 4680280 w 4680280"/>
              <a:gd name="connsiteY2" fmla="*/ 6857996 h 6857996"/>
              <a:gd name="connsiteX3" fmla="*/ 0 w 4680280"/>
              <a:gd name="connsiteY3" fmla="*/ 6857996 h 685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0" h="6857996">
                <a:moveTo>
                  <a:pt x="3225511" y="0"/>
                </a:moveTo>
                <a:lnTo>
                  <a:pt x="4680280" y="0"/>
                </a:lnTo>
                <a:lnTo>
                  <a:pt x="4680280" y="6857996"/>
                </a:lnTo>
                <a:lnTo>
                  <a:pt x="0" y="685799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3" name="PpHolder4">
            <a:extLst>
              <a:ext uri="{FF2B5EF4-FFF2-40B4-BE49-F238E27FC236}">
                <a16:creationId xmlns:a16="http://schemas.microsoft.com/office/drawing/2014/main" id="{C8C83E12-8202-4C76-ADC6-BB657ADA65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06" r="67997"/>
          <a:stretch>
            <a:fillRect/>
          </a:stretch>
        </p:blipFill>
        <p:spPr>
          <a:xfrm>
            <a:off x="0" y="2956234"/>
            <a:ext cx="3901768" cy="3901766"/>
          </a:xfrm>
          <a:custGeom>
            <a:avLst/>
            <a:gdLst>
              <a:gd name="connsiteX0" fmla="*/ 0 w 3901768"/>
              <a:gd name="connsiteY0" fmla="*/ 0 h 3901766"/>
              <a:gd name="connsiteX1" fmla="*/ 3901768 w 3901768"/>
              <a:gd name="connsiteY1" fmla="*/ 0 h 3901766"/>
              <a:gd name="connsiteX2" fmla="*/ 3901768 w 3901768"/>
              <a:gd name="connsiteY2" fmla="*/ 3901766 h 3901766"/>
              <a:gd name="connsiteX3" fmla="*/ 0 w 3901768"/>
              <a:gd name="connsiteY3" fmla="*/ 3901766 h 390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8" h="3901766">
                <a:moveTo>
                  <a:pt x="0" y="0"/>
                </a:moveTo>
                <a:lnTo>
                  <a:pt x="3901768" y="0"/>
                </a:lnTo>
                <a:lnTo>
                  <a:pt x="3901768" y="3901766"/>
                </a:lnTo>
                <a:lnTo>
                  <a:pt x="0" y="3901766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FA340865-A286-4C45-85E6-CA6F78894D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2239" r="39535" b="17409"/>
          <a:stretch>
            <a:fillRect/>
          </a:stretch>
        </p:blipFill>
        <p:spPr>
          <a:xfrm>
            <a:off x="1229908" y="2210937"/>
            <a:ext cx="6141981" cy="3453178"/>
          </a:xfrm>
          <a:custGeom>
            <a:avLst/>
            <a:gdLst>
              <a:gd name="connsiteX0" fmla="*/ 0 w 6141981"/>
              <a:gd name="connsiteY0" fmla="*/ 0 h 3453178"/>
              <a:gd name="connsiteX1" fmla="*/ 6141981 w 6141981"/>
              <a:gd name="connsiteY1" fmla="*/ 0 h 3453178"/>
              <a:gd name="connsiteX2" fmla="*/ 6141981 w 6141981"/>
              <a:gd name="connsiteY2" fmla="*/ 3453178 h 3453178"/>
              <a:gd name="connsiteX3" fmla="*/ 0 w 6141981"/>
              <a:gd name="connsiteY3" fmla="*/ 3453178 h 345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1981" h="3453178">
                <a:moveTo>
                  <a:pt x="0" y="0"/>
                </a:moveTo>
                <a:lnTo>
                  <a:pt x="6141981" y="0"/>
                </a:lnTo>
                <a:lnTo>
                  <a:pt x="6141981" y="3453178"/>
                </a:lnTo>
                <a:lnTo>
                  <a:pt x="0" y="3453178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9BCCDB6C-D8C8-4327-B803-539C9FD7BF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4658850" y="0"/>
            <a:ext cx="7533151" cy="6858000"/>
          </a:xfrm>
          <a:custGeom>
            <a:avLst/>
            <a:gdLst>
              <a:gd name="connsiteX0" fmla="*/ 0 w 7533151"/>
              <a:gd name="connsiteY0" fmla="*/ 0 h 6858000"/>
              <a:gd name="connsiteX1" fmla="*/ 5717881 w 7533151"/>
              <a:gd name="connsiteY1" fmla="*/ 0 h 6858000"/>
              <a:gd name="connsiteX2" fmla="*/ 7533151 w 7533151"/>
              <a:gd name="connsiteY2" fmla="*/ 3859581 h 6858000"/>
              <a:gd name="connsiteX3" fmla="*/ 7533151 w 7533151"/>
              <a:gd name="connsiteY3" fmla="*/ 6858000 h 6858000"/>
              <a:gd name="connsiteX4" fmla="*/ 3225509 w 75331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1" h="6858000">
                <a:moveTo>
                  <a:pt x="0" y="0"/>
                </a:moveTo>
                <a:lnTo>
                  <a:pt x="5717881" y="0"/>
                </a:lnTo>
                <a:lnTo>
                  <a:pt x="7533151" y="3859581"/>
                </a:lnTo>
                <a:lnTo>
                  <a:pt x="7533151" y="6858000"/>
                </a:lnTo>
                <a:lnTo>
                  <a:pt x="3225509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D3EFA4DD-6E3A-459D-A7EB-EBC58EE372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7156" b="13694"/>
          <a:stretch>
            <a:fillRect/>
          </a:stretch>
        </p:blipFill>
        <p:spPr>
          <a:xfrm>
            <a:off x="10284106" y="1862361"/>
            <a:ext cx="1907895" cy="4056518"/>
          </a:xfrm>
          <a:custGeom>
            <a:avLst/>
            <a:gdLst>
              <a:gd name="connsiteX0" fmla="*/ 0 w 1907895"/>
              <a:gd name="connsiteY0" fmla="*/ 0 h 4056518"/>
              <a:gd name="connsiteX1" fmla="*/ 1907895 w 1907895"/>
              <a:gd name="connsiteY1" fmla="*/ 0 h 4056518"/>
              <a:gd name="connsiteX2" fmla="*/ 1907895 w 1907895"/>
              <a:gd name="connsiteY2" fmla="*/ 4056518 h 405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5" h="4056518">
                <a:moveTo>
                  <a:pt x="0" y="0"/>
                </a:moveTo>
                <a:lnTo>
                  <a:pt x="1907895" y="0"/>
                </a:lnTo>
                <a:lnTo>
                  <a:pt x="1907895" y="4056518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199D28-8539-46AE-AE3A-7D78B85DED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FC0C4AD-3E68-40B0-95C4-7C17DA7B23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5" name="PpHolder7">
            <a:extLst>
              <a:ext uri="{FF2B5EF4-FFF2-40B4-BE49-F238E27FC236}">
                <a16:creationId xmlns:a16="http://schemas.microsoft.com/office/drawing/2014/main" id="{B9E74FE9-B4BD-4A12-8C51-43DE67BADC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37300" r="38914" b="24035"/>
          <a:stretch>
            <a:fillRect/>
          </a:stretch>
        </p:blipFill>
        <p:spPr>
          <a:xfrm>
            <a:off x="3236498" y="2558052"/>
            <a:ext cx="4211051" cy="2651622"/>
          </a:xfrm>
          <a:custGeom>
            <a:avLst/>
            <a:gdLst>
              <a:gd name="connsiteX0" fmla="*/ 0 w 4211051"/>
              <a:gd name="connsiteY0" fmla="*/ 0 h 2651622"/>
              <a:gd name="connsiteX1" fmla="*/ 4211051 w 4211051"/>
              <a:gd name="connsiteY1" fmla="*/ 0 h 2651622"/>
              <a:gd name="connsiteX2" fmla="*/ 4211051 w 4211051"/>
              <a:gd name="connsiteY2" fmla="*/ 2651622 h 2651622"/>
              <a:gd name="connsiteX3" fmla="*/ 0 w 4211051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1" h="2651622">
                <a:moveTo>
                  <a:pt x="0" y="0"/>
                </a:moveTo>
                <a:lnTo>
                  <a:pt x="4211051" y="0"/>
                </a:lnTo>
                <a:lnTo>
                  <a:pt x="4211051" y="2651622"/>
                </a:lnTo>
                <a:lnTo>
                  <a:pt x="0" y="2651622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5" name="PpHolder3">
            <a:extLst>
              <a:ext uri="{FF2B5EF4-FFF2-40B4-BE49-F238E27FC236}">
                <a16:creationId xmlns:a16="http://schemas.microsoft.com/office/drawing/2014/main" id="{28F6A090-DAC5-4261-81F4-A10B641D8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89" t="13503" b="37189"/>
          <a:stretch>
            <a:fillRect/>
          </a:stretch>
        </p:blipFill>
        <p:spPr>
          <a:xfrm>
            <a:off x="7411454" y="926059"/>
            <a:ext cx="4780546" cy="3381536"/>
          </a:xfrm>
          <a:custGeom>
            <a:avLst/>
            <a:gdLst>
              <a:gd name="connsiteX0" fmla="*/ 0 w 4780546"/>
              <a:gd name="connsiteY0" fmla="*/ 0 h 3381536"/>
              <a:gd name="connsiteX1" fmla="*/ 4780546 w 4780546"/>
              <a:gd name="connsiteY1" fmla="*/ 0 h 3381536"/>
              <a:gd name="connsiteX2" fmla="*/ 4780546 w 4780546"/>
              <a:gd name="connsiteY2" fmla="*/ 3381536 h 3381536"/>
              <a:gd name="connsiteX3" fmla="*/ 0 w 4780546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6" h="3381536">
                <a:moveTo>
                  <a:pt x="0" y="0"/>
                </a:moveTo>
                <a:lnTo>
                  <a:pt x="4780546" y="0"/>
                </a:lnTo>
                <a:lnTo>
                  <a:pt x="4780546" y="3381536"/>
                </a:lnTo>
                <a:lnTo>
                  <a:pt x="0" y="3381536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pHolder6">
            <a:extLst>
              <a:ext uri="{FF2B5EF4-FFF2-40B4-BE49-F238E27FC236}">
                <a16:creationId xmlns:a16="http://schemas.microsoft.com/office/drawing/2014/main" id="{60D24F7F-82DD-4585-9E9E-703E68B772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2851" r="69595" b="9398"/>
          <a:stretch>
            <a:fillRect/>
          </a:stretch>
        </p:blipFill>
        <p:spPr>
          <a:xfrm>
            <a:off x="1118025" y="3624549"/>
            <a:ext cx="2588963" cy="2588964"/>
          </a:xfrm>
          <a:custGeom>
            <a:avLst/>
            <a:gdLst>
              <a:gd name="connsiteX0" fmla="*/ 0 w 2588963"/>
              <a:gd name="connsiteY0" fmla="*/ 0 h 2588964"/>
              <a:gd name="connsiteX1" fmla="*/ 2588963 w 2588963"/>
              <a:gd name="connsiteY1" fmla="*/ 0 h 2588964"/>
              <a:gd name="connsiteX2" fmla="*/ 2588963 w 2588963"/>
              <a:gd name="connsiteY2" fmla="*/ 2588964 h 2588964"/>
              <a:gd name="connsiteX3" fmla="*/ 0 w 2588963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3" h="2588964">
                <a:moveTo>
                  <a:pt x="0" y="0"/>
                </a:moveTo>
                <a:lnTo>
                  <a:pt x="2588963" y="0"/>
                </a:lnTo>
                <a:lnTo>
                  <a:pt x="2588963" y="2588964"/>
                </a:lnTo>
                <a:lnTo>
                  <a:pt x="0" y="2588964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17AFF08-3BA3-4BDC-BEBC-E0547F3E2B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5333" r="50000"/>
          <a:stretch>
            <a:fillRect/>
          </a:stretch>
        </p:blipFill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3976DDCC-630E-4249-9116-4AE6048F8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4396" r="29155" b="12161"/>
          <a:stretch>
            <a:fillRect/>
          </a:stretch>
        </p:blipFill>
        <p:spPr>
          <a:xfrm>
            <a:off x="6969407" y="441625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BD4B59E-A81A-422D-AFEE-A5A24436977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29304" r="57164" b="47253"/>
          <a:stretch>
            <a:fillRect/>
          </a:stretch>
        </p:blipFill>
        <p:spPr>
          <a:xfrm>
            <a:off x="3554607" y="200967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15F333BC-120E-49E8-9D58-61041CA669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7619" r="57164" b="68938"/>
          <a:stretch>
            <a:fillRect/>
          </a:stretch>
        </p:blipFill>
        <p:spPr>
          <a:xfrm>
            <a:off x="3554608" y="522517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F8ABC144-E6A7-4C2A-8494-41989A774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2711" r="29155" b="33846"/>
          <a:stretch>
            <a:fillRect/>
          </a:stretch>
        </p:blipFill>
        <p:spPr>
          <a:xfrm>
            <a:off x="6969408" y="2929096"/>
            <a:ext cx="1667991" cy="1607736"/>
          </a:xfrm>
          <a:custGeom>
            <a:avLst/>
            <a:gdLst>
              <a:gd name="connsiteX0" fmla="*/ 0 w 1667991"/>
              <a:gd name="connsiteY0" fmla="*/ 0 h 1607736"/>
              <a:gd name="connsiteX1" fmla="*/ 1667991 w 1667991"/>
              <a:gd name="connsiteY1" fmla="*/ 0 h 1607736"/>
              <a:gd name="connsiteX2" fmla="*/ 1667991 w 1667991"/>
              <a:gd name="connsiteY2" fmla="*/ 1607736 h 1607736"/>
              <a:gd name="connsiteX3" fmla="*/ 0 w 1667991"/>
              <a:gd name="connsiteY3" fmla="*/ 1607736 h 160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6">
                <a:moveTo>
                  <a:pt x="0" y="0"/>
                </a:moveTo>
                <a:lnTo>
                  <a:pt x="1667991" y="0"/>
                </a:lnTo>
                <a:lnTo>
                  <a:pt x="1667991" y="1607736"/>
                </a:lnTo>
                <a:lnTo>
                  <a:pt x="0" y="1607736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Beureum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28453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1228</cp:revision>
  <dcterms:created xsi:type="dcterms:W3CDTF">2018-12-05T18:19:15Z</dcterms:created>
  <dcterms:modified xsi:type="dcterms:W3CDTF">2020-11-04T06:13:46Z</dcterms:modified>
</cp:coreProperties>
</file>