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CD4A674C-B3C7-4F2F-A644-9D74C24B0C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57"/>
          <a:stretch>
            <a:fillRect/>
          </a:stretch>
        </p:blipFill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8" name="PpHolder3">
            <a:extLst>
              <a:ext uri="{FF2B5EF4-FFF2-40B4-BE49-F238E27FC236}">
                <a16:creationId xmlns:a16="http://schemas.microsoft.com/office/drawing/2014/main" id="{B75BF96E-57E1-4023-87A4-9DC299945B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0286"/>
          <a:stretch>
            <a:fillRect/>
          </a:stretch>
        </p:blipFill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8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8" y="4781004"/>
                </a:lnTo>
                <a:lnTo>
                  <a:pt x="0" y="1931268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5F49C37-5248-4992-A5F8-980B01A674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5" b="35544"/>
          <a:stretch>
            <a:fillRect/>
          </a:stretch>
        </p:blipFill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1" name="PpHolder2">
            <a:extLst>
              <a:ext uri="{FF2B5EF4-FFF2-40B4-BE49-F238E27FC236}">
                <a16:creationId xmlns:a16="http://schemas.microsoft.com/office/drawing/2014/main" id="{B09D60B2-B2B1-40D6-BEB3-17C2C7325D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2904" r="61250" b="19855"/>
          <a:stretch>
            <a:fillRect/>
          </a:stretch>
        </p:blipFill>
        <p:spPr>
          <a:xfrm>
            <a:off x="1690858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70" name="PpHolder3">
            <a:extLst>
              <a:ext uri="{FF2B5EF4-FFF2-40B4-BE49-F238E27FC236}">
                <a16:creationId xmlns:a16="http://schemas.microsoft.com/office/drawing/2014/main" id="{5D09A322-3B44-48AE-8A9F-DFDD5D26C0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8132" r="39871" b="24626"/>
          <a:stretch>
            <a:fillRect/>
          </a:stretch>
        </p:blipFill>
        <p:spPr>
          <a:xfrm>
            <a:off x="3645780" y="2615105"/>
            <a:ext cx="1852447" cy="2554014"/>
          </a:xfrm>
          <a:custGeom>
            <a:avLst/>
            <a:gdLst>
              <a:gd name="connsiteX0" fmla="*/ 0 w 1852447"/>
              <a:gd name="connsiteY0" fmla="*/ 0 h 2554014"/>
              <a:gd name="connsiteX1" fmla="*/ 1852447 w 1852447"/>
              <a:gd name="connsiteY1" fmla="*/ 0 h 2554014"/>
              <a:gd name="connsiteX2" fmla="*/ 1852447 w 1852447"/>
              <a:gd name="connsiteY2" fmla="*/ 2554014 h 2554014"/>
              <a:gd name="connsiteX3" fmla="*/ 0 w 1852447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7" h="2554014">
                <a:moveTo>
                  <a:pt x="0" y="0"/>
                </a:moveTo>
                <a:lnTo>
                  <a:pt x="1852447" y="0"/>
                </a:lnTo>
                <a:lnTo>
                  <a:pt x="1852447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69" name="PpHolder4">
            <a:extLst>
              <a:ext uri="{FF2B5EF4-FFF2-40B4-BE49-F238E27FC236}">
                <a16:creationId xmlns:a16="http://schemas.microsoft.com/office/drawing/2014/main" id="{D86F644C-EDA1-4EEF-8733-E89A49144D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2904" r="18405" b="19855"/>
          <a:stretch>
            <a:fillRect/>
          </a:stretch>
        </p:blipFill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6937DE33-E163-463F-8CB1-6B02C5F8CB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5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9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95B51D31-5F8F-417E-BD1E-A0FEA2169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22895" r="39638" b="30395"/>
          <a:stretch>
            <a:fillRect/>
          </a:stretch>
        </p:blipFill>
        <p:spPr>
          <a:xfrm>
            <a:off x="505494" y="1570122"/>
            <a:ext cx="5014050" cy="3203408"/>
          </a:xfrm>
          <a:custGeom>
            <a:avLst/>
            <a:gdLst>
              <a:gd name="connsiteX0" fmla="*/ 909192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2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5EF929A2-FFBB-44AE-AD28-1D2DF534B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5" b="20287"/>
          <a:stretch>
            <a:fillRect/>
          </a:stretch>
        </p:blipFill>
        <p:spPr>
          <a:xfrm>
            <a:off x="3" y="3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70745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67126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pic>
        <p:nvPicPr>
          <p:cNvPr id="59" name="PpHolder6">
            <a:extLst>
              <a:ext uri="{FF2B5EF4-FFF2-40B4-BE49-F238E27FC236}">
                <a16:creationId xmlns:a16="http://schemas.microsoft.com/office/drawing/2014/main" id="{273171FA-0879-42EE-80D4-494DCCC0966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6380" r="81575" b="37162"/>
          <a:stretch>
            <a:fillRect/>
          </a:stretch>
        </p:blipFill>
        <p:spPr>
          <a:xfrm>
            <a:off x="556057" y="3180739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</p:spPr>
      </p:pic>
      <p:pic>
        <p:nvPicPr>
          <p:cNvPr id="56" name="PpHolder7">
            <a:extLst>
              <a:ext uri="{FF2B5EF4-FFF2-40B4-BE49-F238E27FC236}">
                <a16:creationId xmlns:a16="http://schemas.microsoft.com/office/drawing/2014/main" id="{D9267F2B-4E06-4500-B02C-642B4FA82E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6138" r="63835" b="37404"/>
          <a:stretch>
            <a:fillRect/>
          </a:stretch>
        </p:blipFill>
        <p:spPr>
          <a:xfrm>
            <a:off x="2178188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1" y="0"/>
                  <a:pt x="1128713" y="252672"/>
                  <a:pt x="1128713" y="564357"/>
                </a:cubicBezTo>
                <a:cubicBezTo>
                  <a:pt x="1128713" y="876042"/>
                  <a:pt x="876041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3" name="PpHolder8">
            <a:extLst>
              <a:ext uri="{FF2B5EF4-FFF2-40B4-BE49-F238E27FC236}">
                <a16:creationId xmlns:a16="http://schemas.microsoft.com/office/drawing/2014/main" id="{9C75A31B-5CC8-47B0-8453-8089C65E67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6138" r="23821" b="37404"/>
          <a:stretch>
            <a:fillRect/>
          </a:stretch>
        </p:blipFill>
        <p:spPr>
          <a:xfrm>
            <a:off x="5837107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2" name="PpHolder9">
            <a:extLst>
              <a:ext uri="{FF2B5EF4-FFF2-40B4-BE49-F238E27FC236}">
                <a16:creationId xmlns:a16="http://schemas.microsoft.com/office/drawing/2014/main" id="{FB8E6895-A0B1-4081-8A2F-606A1E6A56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5896" r="6081" b="37646"/>
          <a:stretch>
            <a:fillRect/>
          </a:stretch>
        </p:blipFill>
        <p:spPr>
          <a:xfrm>
            <a:off x="7459238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2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CE9CBAF9-3ABB-47EF-97FC-71FE60D78E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3587" r="42222" b="35671"/>
          <a:stretch>
            <a:fillRect/>
          </a:stretch>
        </p:blipFill>
        <p:spPr>
          <a:xfrm>
            <a:off x="3860764" y="2989225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3" y="1422477"/>
                  <a:pt x="0" y="1104045"/>
                  <a:pt x="0" y="711239"/>
                </a:cubicBezTo>
                <a:cubicBezTo>
                  <a:pt x="0" y="318432"/>
                  <a:pt x="318433" y="0"/>
                  <a:pt x="711238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EE34219-59D5-4BE0-8757-52ACB7C484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7875" r="32330" b="50000"/>
          <a:stretch>
            <a:fillRect/>
          </a:stretch>
        </p:blipFill>
        <p:spPr>
          <a:xfrm>
            <a:off x="3984636" y="1225870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8E4BAE78-89C2-41E2-992E-8529CF5232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7875" r="4000" b="50000"/>
          <a:stretch>
            <a:fillRect/>
          </a:stretch>
        </p:blipFill>
        <p:spPr>
          <a:xfrm>
            <a:off x="6575110" y="1225870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E6FF7D37-F55D-49E2-B95E-36BB8D5777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2" y="4"/>
            <a:ext cx="4268339" cy="6857997"/>
          </a:xfrm>
          <a:custGeom>
            <a:avLst/>
            <a:gdLst>
              <a:gd name="connsiteX0" fmla="*/ 0 w 4268339"/>
              <a:gd name="connsiteY0" fmla="*/ 0 h 6857997"/>
              <a:gd name="connsiteX1" fmla="*/ 2922833 w 4268339"/>
              <a:gd name="connsiteY1" fmla="*/ 0 h 6857997"/>
              <a:gd name="connsiteX2" fmla="*/ 4263083 w 4268339"/>
              <a:gd name="connsiteY2" fmla="*/ 3422291 h 6857997"/>
              <a:gd name="connsiteX3" fmla="*/ 4268339 w 4268339"/>
              <a:gd name="connsiteY3" fmla="*/ 3422291 h 6857997"/>
              <a:gd name="connsiteX4" fmla="*/ 4265712 w 4268339"/>
              <a:gd name="connsiteY4" fmla="*/ 3429000 h 6857997"/>
              <a:gd name="connsiteX5" fmla="*/ 4268339 w 4268339"/>
              <a:gd name="connsiteY5" fmla="*/ 3435711 h 6857997"/>
              <a:gd name="connsiteX6" fmla="*/ 4263083 w 4268339"/>
              <a:gd name="connsiteY6" fmla="*/ 3435711 h 6857997"/>
              <a:gd name="connsiteX7" fmla="*/ 2922835 w 4268339"/>
              <a:gd name="connsiteY7" fmla="*/ 6857997 h 6857997"/>
              <a:gd name="connsiteX8" fmla="*/ 0 w 4268339"/>
              <a:gd name="connsiteY8" fmla="*/ 6857997 h 6857997"/>
              <a:gd name="connsiteX9" fmla="*/ 0 w 4268339"/>
              <a:gd name="connsiteY9" fmla="*/ 6821519 h 6857997"/>
              <a:gd name="connsiteX10" fmla="*/ 1328591 w 4268339"/>
              <a:gd name="connsiteY10" fmla="*/ 3429000 h 6857997"/>
              <a:gd name="connsiteX11" fmla="*/ 0 w 4268339"/>
              <a:gd name="connsiteY11" fmla="*/ 3648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9" h="6857997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9" y="3422291"/>
                </a:lnTo>
                <a:lnTo>
                  <a:pt x="4265712" y="3429000"/>
                </a:lnTo>
                <a:lnTo>
                  <a:pt x="4268339" y="3435711"/>
                </a:lnTo>
                <a:lnTo>
                  <a:pt x="4263083" y="3435711"/>
                </a:lnTo>
                <a:lnTo>
                  <a:pt x="2922835" y="6857997"/>
                </a:lnTo>
                <a:lnTo>
                  <a:pt x="0" y="6857997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CB5693DC-8E7F-42C5-AE38-62EF82770C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33375" r="35656" b="19625"/>
          <a:stretch>
            <a:fillRect/>
          </a:stretch>
        </p:blipFill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514987AD-EE01-4464-BBB3-CD5B340D5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33375" r="5437" b="19625"/>
          <a:stretch>
            <a:fillRect/>
          </a:stretch>
        </p:blipFill>
        <p:spPr>
          <a:xfrm>
            <a:off x="6023613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0BDD1132-7A0B-42C6-BE2C-B9A7AF8B7A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33375" r="65875" b="19625"/>
          <a:stretch>
            <a:fillRect/>
          </a:stretch>
        </p:blipFill>
        <p:spPr>
          <a:xfrm>
            <a:off x="497208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D5D8A2FD-7FA8-4804-94E7-4DF1EF204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9368" r="50000" b="32820"/>
          <a:stretch>
            <a:fillRect/>
          </a:stretch>
        </p:blipFill>
        <p:spPr>
          <a:xfrm>
            <a:off x="2664630" y="2699832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3" name="PpHolder5">
            <a:extLst>
              <a:ext uri="{FF2B5EF4-FFF2-40B4-BE49-F238E27FC236}">
                <a16:creationId xmlns:a16="http://schemas.microsoft.com/office/drawing/2014/main" id="{2C3E924B-EB0A-4941-94D7-C89139D15B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2770" r="73094" b="36223"/>
          <a:stretch>
            <a:fillRect/>
          </a:stretch>
        </p:blipFill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BA0E1A01-71B3-4436-8366-4054B3D35E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2770" r="32010" b="36223"/>
          <a:stretch>
            <a:fillRect/>
          </a:stretch>
        </p:blipFill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1" name="PpHolder7">
            <a:extLst>
              <a:ext uri="{FF2B5EF4-FFF2-40B4-BE49-F238E27FC236}">
                <a16:creationId xmlns:a16="http://schemas.microsoft.com/office/drawing/2014/main" id="{715E3ADB-473B-4E55-9D78-3A6D8B71C1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2770" r="14019" b="36223"/>
          <a:stretch>
            <a:fillRect/>
          </a:stretch>
        </p:blipFill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3EEDDABB-6682-40D2-BC02-A77DAD784D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9" name="PpHolder6">
            <a:extLst>
              <a:ext uri="{FF2B5EF4-FFF2-40B4-BE49-F238E27FC236}">
                <a16:creationId xmlns:a16="http://schemas.microsoft.com/office/drawing/2014/main" id="{743CF23B-5054-46F4-9F2D-CAB1B123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5029" r="58836" b="35546"/>
          <a:stretch>
            <a:fillRect/>
          </a:stretch>
        </p:blipFill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pic>
        <p:nvPicPr>
          <p:cNvPr id="68" name="PpHolder7">
            <a:extLst>
              <a:ext uri="{FF2B5EF4-FFF2-40B4-BE49-F238E27FC236}">
                <a16:creationId xmlns:a16="http://schemas.microsoft.com/office/drawing/2014/main" id="{7EBB3C46-555A-4ED4-9713-4E539342BA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5029" r="32349" b="35546"/>
          <a:stretch>
            <a:fillRect/>
          </a:stretch>
        </p:blipFill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D6C9B6DE-F88F-41FF-8A00-7BAA930252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7394"/>
          <a:stretch>
            <a:fillRect/>
          </a:stretch>
        </p:blipFill>
        <p:spPr>
          <a:xfrm>
            <a:off x="7845360" y="0"/>
            <a:ext cx="1298641" cy="4293546"/>
          </a:xfrm>
          <a:custGeom>
            <a:avLst/>
            <a:gdLst>
              <a:gd name="connsiteX0" fmla="*/ 0 w 1298641"/>
              <a:gd name="connsiteY0" fmla="*/ 0 h 4293546"/>
              <a:gd name="connsiteX1" fmla="*/ 1298641 w 1298641"/>
              <a:gd name="connsiteY1" fmla="*/ 0 h 4293546"/>
              <a:gd name="connsiteX2" fmla="*/ 1298641 w 1298641"/>
              <a:gd name="connsiteY2" fmla="*/ 4293546 h 4293546"/>
              <a:gd name="connsiteX3" fmla="*/ 0 w 1298641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1" h="4293546">
                <a:moveTo>
                  <a:pt x="0" y="0"/>
                </a:moveTo>
                <a:lnTo>
                  <a:pt x="1298641" y="0"/>
                </a:lnTo>
                <a:lnTo>
                  <a:pt x="1298641" y="4293546"/>
                </a:lnTo>
                <a:lnTo>
                  <a:pt x="0" y="4293546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74245BC5-4E43-46F8-9F65-4E2E9A1763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3" t="39349" r="67527"/>
          <a:stretch>
            <a:fillRect/>
          </a:stretch>
        </p:blipFill>
        <p:spPr>
          <a:xfrm>
            <a:off x="398036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9406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34198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9406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34198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pic>
        <p:nvPicPr>
          <p:cNvPr id="64" name="PpHolder37">
            <a:extLst>
              <a:ext uri="{FF2B5EF4-FFF2-40B4-BE49-F238E27FC236}">
                <a16:creationId xmlns:a16="http://schemas.microsoft.com/office/drawing/2014/main" id="{BC4BD2C9-35E7-4F94-87B4-6D8FC464C94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31297" r="63211" b="27073"/>
          <a:stretch>
            <a:fillRect/>
          </a:stretch>
        </p:blipFill>
        <p:spPr>
          <a:xfrm>
            <a:off x="1209091" y="2146379"/>
            <a:ext cx="2154908" cy="2854927"/>
          </a:xfrm>
          <a:custGeom>
            <a:avLst/>
            <a:gdLst>
              <a:gd name="connsiteX0" fmla="*/ 17886 w 2154908"/>
              <a:gd name="connsiteY0" fmla="*/ 0 h 2854927"/>
              <a:gd name="connsiteX1" fmla="*/ 2137021 w 2154908"/>
              <a:gd name="connsiteY1" fmla="*/ 0 h 2854927"/>
              <a:gd name="connsiteX2" fmla="*/ 2154908 w 2154908"/>
              <a:gd name="connsiteY2" fmla="*/ 17886 h 2854927"/>
              <a:gd name="connsiteX3" fmla="*/ 2154908 w 2154908"/>
              <a:gd name="connsiteY3" fmla="*/ 2837041 h 2854927"/>
              <a:gd name="connsiteX4" fmla="*/ 2137021 w 2154908"/>
              <a:gd name="connsiteY4" fmla="*/ 2854927 h 2854927"/>
              <a:gd name="connsiteX5" fmla="*/ 17886 w 2154908"/>
              <a:gd name="connsiteY5" fmla="*/ 2854927 h 2854927"/>
              <a:gd name="connsiteX6" fmla="*/ 0 w 2154908"/>
              <a:gd name="connsiteY6" fmla="*/ 2837041 h 2854927"/>
              <a:gd name="connsiteX7" fmla="*/ 0 w 2154908"/>
              <a:gd name="connsiteY7" fmla="*/ 17886 h 2854927"/>
              <a:gd name="connsiteX8" fmla="*/ 17886 w 2154908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8" h="2854927">
                <a:moveTo>
                  <a:pt x="17886" y="0"/>
                </a:moveTo>
                <a:lnTo>
                  <a:pt x="2137021" y="0"/>
                </a:lnTo>
                <a:cubicBezTo>
                  <a:pt x="2146900" y="0"/>
                  <a:pt x="2154908" y="8008"/>
                  <a:pt x="2154908" y="17886"/>
                </a:cubicBezTo>
                <a:lnTo>
                  <a:pt x="2154908" y="2837041"/>
                </a:lnTo>
                <a:cubicBezTo>
                  <a:pt x="2154908" y="2846919"/>
                  <a:pt x="2146900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pic>
        <p:nvPicPr>
          <p:cNvPr id="40" name="PpHolder4">
            <a:extLst>
              <a:ext uri="{FF2B5EF4-FFF2-40B4-BE49-F238E27FC236}">
                <a16:creationId xmlns:a16="http://schemas.microsoft.com/office/drawing/2014/main" id="{0AA672BD-6EE9-49F9-B3D3-5D1A55AF499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40568" r="36335" b="35627"/>
          <a:stretch>
            <a:fillRect/>
          </a:stretch>
        </p:blipFill>
        <p:spPr>
          <a:xfrm>
            <a:off x="3349900" y="2782170"/>
            <a:ext cx="2471611" cy="1632545"/>
          </a:xfrm>
          <a:custGeom>
            <a:avLst/>
            <a:gdLst>
              <a:gd name="connsiteX0" fmla="*/ 0 w 2471611"/>
              <a:gd name="connsiteY0" fmla="*/ 0 h 1632545"/>
              <a:gd name="connsiteX1" fmla="*/ 2471611 w 2471611"/>
              <a:gd name="connsiteY1" fmla="*/ 0 h 1632545"/>
              <a:gd name="connsiteX2" fmla="*/ 2471611 w 2471611"/>
              <a:gd name="connsiteY2" fmla="*/ 1632545 h 1632545"/>
              <a:gd name="connsiteX3" fmla="*/ 0 w 2471611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1" h="1632545">
                <a:moveTo>
                  <a:pt x="0" y="0"/>
                </a:moveTo>
                <a:lnTo>
                  <a:pt x="2471611" y="0"/>
                </a:lnTo>
                <a:lnTo>
                  <a:pt x="2471611" y="1632545"/>
                </a:lnTo>
                <a:lnTo>
                  <a:pt x="0" y="1632545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82795108-6086-4EBE-AA37-FB34DD9B96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2" t="17869" r="31238" b="36479"/>
          <a:stretch>
            <a:fillRect/>
          </a:stretch>
        </p:blipFill>
        <p:spPr>
          <a:xfrm>
            <a:off x="3508692" y="1225431"/>
            <a:ext cx="2778917" cy="3130823"/>
          </a:xfrm>
          <a:custGeom>
            <a:avLst/>
            <a:gdLst>
              <a:gd name="connsiteX0" fmla="*/ 0 w 2778917"/>
              <a:gd name="connsiteY0" fmla="*/ 0 h 3130823"/>
              <a:gd name="connsiteX1" fmla="*/ 2778917 w 2778917"/>
              <a:gd name="connsiteY1" fmla="*/ 0 h 3130823"/>
              <a:gd name="connsiteX2" fmla="*/ 2778917 w 2778917"/>
              <a:gd name="connsiteY2" fmla="*/ 3130823 h 3130823"/>
              <a:gd name="connsiteX3" fmla="*/ 0 w 2778917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7" h="3130823">
                <a:moveTo>
                  <a:pt x="0" y="0"/>
                </a:moveTo>
                <a:lnTo>
                  <a:pt x="2778917" y="0"/>
                </a:lnTo>
                <a:lnTo>
                  <a:pt x="2778917" y="3130823"/>
                </a:lnTo>
                <a:lnTo>
                  <a:pt x="0" y="3130823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1476C8E2-C565-48D6-B6BC-2CCDE3ED16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69" r="61628"/>
          <a:stretch>
            <a:fillRect/>
          </a:stretch>
        </p:blipFill>
        <p:spPr>
          <a:xfrm>
            <a:off x="3" y="4345862"/>
            <a:ext cx="3508689" cy="2512138"/>
          </a:xfrm>
          <a:custGeom>
            <a:avLst/>
            <a:gdLst>
              <a:gd name="connsiteX0" fmla="*/ 0 w 3508689"/>
              <a:gd name="connsiteY0" fmla="*/ 0 h 2512138"/>
              <a:gd name="connsiteX1" fmla="*/ 3508689 w 3508689"/>
              <a:gd name="connsiteY1" fmla="*/ 0 h 2512138"/>
              <a:gd name="connsiteX2" fmla="*/ 3508689 w 3508689"/>
              <a:gd name="connsiteY2" fmla="*/ 2512138 h 2512138"/>
              <a:gd name="connsiteX3" fmla="*/ 0 w 3508689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9" h="2512138">
                <a:moveTo>
                  <a:pt x="0" y="0"/>
                </a:moveTo>
                <a:lnTo>
                  <a:pt x="3508689" y="0"/>
                </a:lnTo>
                <a:lnTo>
                  <a:pt x="3508689" y="2512138"/>
                </a:lnTo>
                <a:lnTo>
                  <a:pt x="0" y="251213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37963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10BDB503-3CF3-4785-9A05-B50BFC456D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5633794" y="0"/>
            <a:ext cx="3510207" cy="6858000"/>
          </a:xfrm>
          <a:custGeom>
            <a:avLst/>
            <a:gdLst>
              <a:gd name="connsiteX0" fmla="*/ 2419132 w 3510207"/>
              <a:gd name="connsiteY0" fmla="*/ 0 h 6858000"/>
              <a:gd name="connsiteX1" fmla="*/ 3510207 w 3510207"/>
              <a:gd name="connsiteY1" fmla="*/ 0 h 6858000"/>
              <a:gd name="connsiteX2" fmla="*/ 3510207 w 3510207"/>
              <a:gd name="connsiteY2" fmla="*/ 6858000 h 6858000"/>
              <a:gd name="connsiteX3" fmla="*/ 0 w 35102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7" h="6858000">
                <a:moveTo>
                  <a:pt x="2419132" y="0"/>
                </a:moveTo>
                <a:lnTo>
                  <a:pt x="3510207" y="0"/>
                </a:lnTo>
                <a:lnTo>
                  <a:pt x="351020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85A60E2B-839D-4971-B417-0BA372047C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30" r="67997"/>
          <a:stretch>
            <a:fillRect/>
          </a:stretch>
        </p:blipFill>
        <p:spPr>
          <a:xfrm>
            <a:off x="0" y="3074428"/>
            <a:ext cx="2926326" cy="3783573"/>
          </a:xfrm>
          <a:custGeom>
            <a:avLst/>
            <a:gdLst>
              <a:gd name="connsiteX0" fmla="*/ 0 w 2926326"/>
              <a:gd name="connsiteY0" fmla="*/ 0 h 3783573"/>
              <a:gd name="connsiteX1" fmla="*/ 2926326 w 2926326"/>
              <a:gd name="connsiteY1" fmla="*/ 0 h 3783573"/>
              <a:gd name="connsiteX2" fmla="*/ 2926326 w 2926326"/>
              <a:gd name="connsiteY2" fmla="*/ 3783573 h 3783573"/>
              <a:gd name="connsiteX3" fmla="*/ 0 w 2926326"/>
              <a:gd name="connsiteY3" fmla="*/ 3783573 h 3783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3">
                <a:moveTo>
                  <a:pt x="0" y="0"/>
                </a:moveTo>
                <a:lnTo>
                  <a:pt x="2926326" y="0"/>
                </a:lnTo>
                <a:lnTo>
                  <a:pt x="2926326" y="3783573"/>
                </a:lnTo>
                <a:lnTo>
                  <a:pt x="0" y="3783573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B0776B1-06A6-4CB7-B2AE-6A1F6E141A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6679" r="39535" b="25556"/>
          <a:stretch>
            <a:fillRect/>
          </a:stretch>
        </p:blipFill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324B5353-A16F-43AC-B50A-EF594D22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AE9D3DD6-C952-4686-8F2D-72BB0B678C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4537" b="22770"/>
          <a:stretch>
            <a:fillRect/>
          </a:stretch>
        </p:blipFill>
        <p:spPr>
          <a:xfrm>
            <a:off x="7713082" y="1682751"/>
            <a:ext cx="1430919" cy="3613653"/>
          </a:xfrm>
          <a:custGeom>
            <a:avLst/>
            <a:gdLst>
              <a:gd name="connsiteX0" fmla="*/ 0 w 1430919"/>
              <a:gd name="connsiteY0" fmla="*/ 0 h 3613653"/>
              <a:gd name="connsiteX1" fmla="*/ 1430919 w 1430919"/>
              <a:gd name="connsiteY1" fmla="*/ 0 h 3613653"/>
              <a:gd name="connsiteX2" fmla="*/ 1430919 w 1430919"/>
              <a:gd name="connsiteY2" fmla="*/ 3613653 h 361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19" h="3613653">
                <a:moveTo>
                  <a:pt x="0" y="0"/>
                </a:moveTo>
                <a:lnTo>
                  <a:pt x="1430919" y="0"/>
                </a:lnTo>
                <a:lnTo>
                  <a:pt x="1430919" y="3613653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5E897520-28EC-44B4-AE30-40DB5871AF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D3B29BE9-456F-4A23-A4B9-30A3C89B76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4" name="PpHolder7">
            <a:extLst>
              <a:ext uri="{FF2B5EF4-FFF2-40B4-BE49-F238E27FC236}">
                <a16:creationId xmlns:a16="http://schemas.microsoft.com/office/drawing/2014/main" id="{63014021-8D53-46BE-AC05-B1627D552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43847" r="38914" b="27155"/>
          <a:stretch>
            <a:fillRect/>
          </a:stretch>
        </p:blipFill>
        <p:spPr>
          <a:xfrm>
            <a:off x="2427373" y="3007019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6AD42AC3-14BC-482D-A31E-8B16ACBF5E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0" t="13503" b="40392"/>
          <a:stretch>
            <a:fillRect/>
          </a:stretch>
        </p:blipFill>
        <p:spPr>
          <a:xfrm>
            <a:off x="5558594" y="926062"/>
            <a:ext cx="3585407" cy="3161887"/>
          </a:xfrm>
          <a:custGeom>
            <a:avLst/>
            <a:gdLst>
              <a:gd name="connsiteX0" fmla="*/ 0 w 3585407"/>
              <a:gd name="connsiteY0" fmla="*/ 0 h 3161887"/>
              <a:gd name="connsiteX1" fmla="*/ 3585407 w 3585407"/>
              <a:gd name="connsiteY1" fmla="*/ 0 h 3161887"/>
              <a:gd name="connsiteX2" fmla="*/ 3585407 w 3585407"/>
              <a:gd name="connsiteY2" fmla="*/ 3161887 h 3161887"/>
              <a:gd name="connsiteX3" fmla="*/ 0 w 3585407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7" h="3161887">
                <a:moveTo>
                  <a:pt x="0" y="0"/>
                </a:moveTo>
                <a:lnTo>
                  <a:pt x="3585407" y="0"/>
                </a:lnTo>
                <a:lnTo>
                  <a:pt x="3585407" y="3161887"/>
                </a:lnTo>
                <a:lnTo>
                  <a:pt x="0" y="3161887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6">
            <a:extLst>
              <a:ext uri="{FF2B5EF4-FFF2-40B4-BE49-F238E27FC236}">
                <a16:creationId xmlns:a16="http://schemas.microsoft.com/office/drawing/2014/main" id="{DE270C39-7BD4-4422-BDA1-D111CF3606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4603" r="69595" b="17084"/>
          <a:stretch>
            <a:fillRect/>
          </a:stretch>
        </p:blipFill>
        <p:spPr>
          <a:xfrm>
            <a:off x="838521" y="3744680"/>
            <a:ext cx="1941723" cy="1941723"/>
          </a:xfrm>
          <a:custGeom>
            <a:avLst/>
            <a:gdLst>
              <a:gd name="connsiteX0" fmla="*/ 0 w 1941723"/>
              <a:gd name="connsiteY0" fmla="*/ 0 h 1941723"/>
              <a:gd name="connsiteX1" fmla="*/ 1941723 w 1941723"/>
              <a:gd name="connsiteY1" fmla="*/ 0 h 1941723"/>
              <a:gd name="connsiteX2" fmla="*/ 1941723 w 1941723"/>
              <a:gd name="connsiteY2" fmla="*/ 1941723 h 1941723"/>
              <a:gd name="connsiteX3" fmla="*/ 0 w 1941723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3" h="1941723">
                <a:moveTo>
                  <a:pt x="0" y="0"/>
                </a:moveTo>
                <a:lnTo>
                  <a:pt x="1941723" y="0"/>
                </a:lnTo>
                <a:lnTo>
                  <a:pt x="1941723" y="1941723"/>
                </a:lnTo>
                <a:lnTo>
                  <a:pt x="0" y="1941723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5F54BF6-9CBE-4A3C-8173-91D1C42964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6500" r="50000"/>
          <a:stretch>
            <a:fillRect/>
          </a:stretch>
        </p:blipFill>
        <p:spPr>
          <a:xfrm>
            <a:off x="822964" y="3188970"/>
            <a:ext cx="3749039" cy="3669030"/>
          </a:xfrm>
          <a:custGeom>
            <a:avLst/>
            <a:gdLst>
              <a:gd name="connsiteX0" fmla="*/ 0 w 3749039"/>
              <a:gd name="connsiteY0" fmla="*/ 0 h 3669030"/>
              <a:gd name="connsiteX1" fmla="*/ 3749039 w 3749039"/>
              <a:gd name="connsiteY1" fmla="*/ 0 h 3669030"/>
              <a:gd name="connsiteX2" fmla="*/ 3749039 w 3749039"/>
              <a:gd name="connsiteY2" fmla="*/ 3669030 h 3669030"/>
              <a:gd name="connsiteX3" fmla="*/ 0 w 3749039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39" h="3669030">
                <a:moveTo>
                  <a:pt x="0" y="0"/>
                </a:moveTo>
                <a:lnTo>
                  <a:pt x="3749039" y="0"/>
                </a:lnTo>
                <a:lnTo>
                  <a:pt x="3749039" y="3669030"/>
                </a:lnTo>
                <a:lnTo>
                  <a:pt x="0" y="366903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653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47F30238-A681-4786-A68A-0F6468495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6386" r="29155" b="16031"/>
          <a:stretch>
            <a:fillRect/>
          </a:stretch>
        </p:blipFill>
        <p:spPr>
          <a:xfrm>
            <a:off x="5227058" y="455276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9F0C48A-74FF-4756-AC01-A98EC92F5D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34478" r="57164" b="47940"/>
          <a:stretch>
            <a:fillRect/>
          </a:stretch>
        </p:blipFill>
        <p:spPr>
          <a:xfrm>
            <a:off x="2665959" y="236450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2A9F715A-6FE8-460E-8F64-6BC7023E3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12219" r="57164" b="70198"/>
          <a:stretch>
            <a:fillRect/>
          </a:stretch>
        </p:blipFill>
        <p:spPr>
          <a:xfrm>
            <a:off x="2665958" y="838001"/>
            <a:ext cx="1250992" cy="1205803"/>
          </a:xfrm>
          <a:custGeom>
            <a:avLst/>
            <a:gdLst>
              <a:gd name="connsiteX0" fmla="*/ 0 w 1250992"/>
              <a:gd name="connsiteY0" fmla="*/ 0 h 1205803"/>
              <a:gd name="connsiteX1" fmla="*/ 1250992 w 1250992"/>
              <a:gd name="connsiteY1" fmla="*/ 0 h 1205803"/>
              <a:gd name="connsiteX2" fmla="*/ 1250992 w 1250992"/>
              <a:gd name="connsiteY2" fmla="*/ 1205803 h 1205803"/>
              <a:gd name="connsiteX3" fmla="*/ 0 w 1250992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2" h="1205803">
                <a:moveTo>
                  <a:pt x="0" y="0"/>
                </a:moveTo>
                <a:lnTo>
                  <a:pt x="1250992" y="0"/>
                </a:lnTo>
                <a:lnTo>
                  <a:pt x="1250992" y="1205803"/>
                </a:lnTo>
                <a:lnTo>
                  <a:pt x="0" y="1205803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A1B3B103-2084-4AEB-8E46-AF368F634E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4533" r="29155" b="37885"/>
          <a:stretch>
            <a:fillRect/>
          </a:stretch>
        </p:blipFill>
        <p:spPr>
          <a:xfrm>
            <a:off x="5227059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346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FF5800"/>
      </a:accent1>
      <a:accent2>
        <a:srgbClr val="FF3C00"/>
      </a:accent2>
      <a:accent3>
        <a:srgbClr val="FB1E00"/>
      </a:accent3>
      <a:accent4>
        <a:srgbClr val="F70000"/>
      </a:accent4>
      <a:accent5>
        <a:srgbClr val="F1001C"/>
      </a:accent5>
      <a:accent6>
        <a:srgbClr val="EA0038"/>
      </a:accent6>
      <a:hlink>
        <a:srgbClr val="5B9BD5"/>
      </a:hlink>
      <a:folHlink>
        <a:srgbClr val="70AD4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28473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1251</cp:revision>
  <dcterms:created xsi:type="dcterms:W3CDTF">2018-12-05T18:19:15Z</dcterms:created>
  <dcterms:modified xsi:type="dcterms:W3CDTF">2020-11-04T06:17:53Z</dcterms:modified>
</cp:coreProperties>
</file>