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8" r:id="rId2"/>
    <p:sldId id="270" r:id="rId3"/>
    <p:sldId id="269" r:id="rId4"/>
    <p:sldId id="271" r:id="rId5"/>
    <p:sldId id="272" r:id="rId6"/>
    <p:sldId id="273" r:id="rId7"/>
    <p:sldId id="274" r:id="rId8"/>
    <p:sldId id="275" r:id="rId9"/>
    <p:sldId id="276" r:id="rId10"/>
    <p:sldId id="278" r:id="rId11"/>
    <p:sldId id="277" r:id="rId12"/>
    <p:sldId id="279" r:id="rId13"/>
    <p:sldId id="280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17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34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F4-4E53-B704-DDB5D36F90C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3F4-4E53-B704-DDB5D36F90C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3F4-4E53-B704-DDB5D36F90C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3F4-4E53-B704-DDB5D36F90C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3F4-4E53-B704-DDB5D36F90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17F-44E4-ABC7-B0F86C69B71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17F-44E4-ABC7-B0F86C69B71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17F-44E4-ABC7-B0F86C69B719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17F-44E4-ABC7-B0F86C69B719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17F-44E4-ABC7-B0F86C69B7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8F-4E46-8CBA-F11AE97E17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78F-4E46-8CBA-F11AE97E17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8F-4E46-8CBA-F11AE97E178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78F-4E46-8CBA-F11AE97E178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1.1000000000000001</c:v>
                </c:pt>
                <c:pt idx="1">
                  <c:v>3.2</c:v>
                </c:pt>
                <c:pt idx="2">
                  <c:v>8.1999999999999993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78F-4E46-8CBA-F11AE97E17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02D-4C41-8D04-572A87C1FD2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02D-4C41-8D04-572A87C1FD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02D-4C41-8D04-572A87C1FD2F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02D-4C41-8D04-572A87C1FD2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02D-4C41-8D04-572A87C1FD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32-4D50-9C60-7682731DADA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32-4D50-9C60-7682731DADA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832-4D50-9C60-7682731DAD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52782191"/>
        <c:axId val="1452788015"/>
      </c:lineChart>
      <c:catAx>
        <c:axId val="14527821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8015"/>
        <c:crosses val="autoZero"/>
        <c:auto val="1"/>
        <c:lblAlgn val="ctr"/>
        <c:lblOffset val="100"/>
        <c:noMultiLvlLbl val="0"/>
      </c:catAx>
      <c:valAx>
        <c:axId val="14527880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21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8ACCD78-AC19-457E-9325-64A614794C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78251" y="926059"/>
            <a:ext cx="3705225" cy="3705225"/>
          </a:xfrm>
          <a:custGeom>
            <a:avLst/>
            <a:gdLst>
              <a:gd name="connsiteX0" fmla="*/ 0 w 3705225"/>
              <a:gd name="connsiteY0" fmla="*/ 0 h 3705225"/>
              <a:gd name="connsiteX1" fmla="*/ 3705225 w 3705225"/>
              <a:gd name="connsiteY1" fmla="*/ 0 h 3705225"/>
              <a:gd name="connsiteX2" fmla="*/ 3705225 w 3705225"/>
              <a:gd name="connsiteY2" fmla="*/ 3705225 h 3705225"/>
              <a:gd name="connsiteX3" fmla="*/ 0 w 3705225"/>
              <a:gd name="connsiteY3" fmla="*/ 3705225 h 370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5225" h="3705225">
                <a:moveTo>
                  <a:pt x="0" y="0"/>
                </a:moveTo>
                <a:lnTo>
                  <a:pt x="3705225" y="0"/>
                </a:lnTo>
                <a:lnTo>
                  <a:pt x="3705225" y="3705225"/>
                </a:lnTo>
                <a:lnTo>
                  <a:pt x="0" y="370522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826FDF8-A756-4B8A-A274-83F75B9738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631284"/>
            <a:ext cx="4678250" cy="2226716"/>
          </a:xfrm>
          <a:custGeom>
            <a:avLst/>
            <a:gdLst>
              <a:gd name="connsiteX0" fmla="*/ 0 w 4678250"/>
              <a:gd name="connsiteY0" fmla="*/ 0 h 2226716"/>
              <a:gd name="connsiteX1" fmla="*/ 4678250 w 4678250"/>
              <a:gd name="connsiteY1" fmla="*/ 0 h 2226716"/>
              <a:gd name="connsiteX2" fmla="*/ 4678250 w 4678250"/>
              <a:gd name="connsiteY2" fmla="*/ 2226716 h 2226716"/>
              <a:gd name="connsiteX3" fmla="*/ 0 w 4678250"/>
              <a:gd name="connsiteY3" fmla="*/ 2226716 h 222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8250" h="2226716">
                <a:moveTo>
                  <a:pt x="0" y="0"/>
                </a:moveTo>
                <a:lnTo>
                  <a:pt x="4678250" y="0"/>
                </a:lnTo>
                <a:lnTo>
                  <a:pt x="4678250" y="2226716"/>
                </a:lnTo>
                <a:lnTo>
                  <a:pt x="0" y="2226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18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4376741" cy="80814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3588298-25B4-408A-9E20-8BAAD13D2A4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25103" y="0"/>
            <a:ext cx="4466897" cy="6858000"/>
          </a:xfrm>
          <a:custGeom>
            <a:avLst/>
            <a:gdLst>
              <a:gd name="connsiteX0" fmla="*/ 0 w 4466897"/>
              <a:gd name="connsiteY0" fmla="*/ 0 h 6858000"/>
              <a:gd name="connsiteX1" fmla="*/ 4466897 w 4466897"/>
              <a:gd name="connsiteY1" fmla="*/ 0 h 6858000"/>
              <a:gd name="connsiteX2" fmla="*/ 4466897 w 4466897"/>
              <a:gd name="connsiteY2" fmla="*/ 6858000 h 6858000"/>
              <a:gd name="connsiteX3" fmla="*/ 0 w 44668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6897" h="6858000">
                <a:moveTo>
                  <a:pt x="0" y="0"/>
                </a:moveTo>
                <a:lnTo>
                  <a:pt x="4466897" y="0"/>
                </a:lnTo>
                <a:lnTo>
                  <a:pt x="4466897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FDF3B2A-4A27-48F9-92E8-4E54463DEF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44263" y="2060028"/>
            <a:ext cx="2974427" cy="2690648"/>
          </a:xfrm>
          <a:custGeom>
            <a:avLst/>
            <a:gdLst>
              <a:gd name="connsiteX0" fmla="*/ 0 w 2974427"/>
              <a:gd name="connsiteY0" fmla="*/ 0 h 2690648"/>
              <a:gd name="connsiteX1" fmla="*/ 2974427 w 2974427"/>
              <a:gd name="connsiteY1" fmla="*/ 0 h 2690648"/>
              <a:gd name="connsiteX2" fmla="*/ 2974427 w 2974427"/>
              <a:gd name="connsiteY2" fmla="*/ 2690648 h 2690648"/>
              <a:gd name="connsiteX3" fmla="*/ 0 w 2974427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7" h="2690648">
                <a:moveTo>
                  <a:pt x="0" y="0"/>
                </a:moveTo>
                <a:lnTo>
                  <a:pt x="2974427" y="0"/>
                </a:lnTo>
                <a:lnTo>
                  <a:pt x="2974427" y="2690648"/>
                </a:lnTo>
                <a:lnTo>
                  <a:pt x="0" y="26906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76ACED7-F091-45C6-8D90-D5D3A877CEF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73566" y="2060028"/>
            <a:ext cx="2974427" cy="2690648"/>
          </a:xfrm>
          <a:custGeom>
            <a:avLst/>
            <a:gdLst>
              <a:gd name="connsiteX0" fmla="*/ 0 w 2974427"/>
              <a:gd name="connsiteY0" fmla="*/ 0 h 2690648"/>
              <a:gd name="connsiteX1" fmla="*/ 2974427 w 2974427"/>
              <a:gd name="connsiteY1" fmla="*/ 0 h 2690648"/>
              <a:gd name="connsiteX2" fmla="*/ 2974427 w 2974427"/>
              <a:gd name="connsiteY2" fmla="*/ 2690648 h 2690648"/>
              <a:gd name="connsiteX3" fmla="*/ 0 w 2974427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7" h="2690648">
                <a:moveTo>
                  <a:pt x="0" y="0"/>
                </a:moveTo>
                <a:lnTo>
                  <a:pt x="2974427" y="0"/>
                </a:lnTo>
                <a:lnTo>
                  <a:pt x="2974427" y="2690648"/>
                </a:lnTo>
                <a:lnTo>
                  <a:pt x="0" y="26906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049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8C3FC57-C27A-45B4-B45E-3C6817F504C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59437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7D82AC4-981F-4857-B840-890C7C9644B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52834" y="2456770"/>
            <a:ext cx="2543167" cy="2543167"/>
          </a:xfrm>
          <a:custGeom>
            <a:avLst/>
            <a:gdLst>
              <a:gd name="connsiteX0" fmla="*/ 0 w 2543167"/>
              <a:gd name="connsiteY0" fmla="*/ 0 h 2543167"/>
              <a:gd name="connsiteX1" fmla="*/ 2543167 w 2543167"/>
              <a:gd name="connsiteY1" fmla="*/ 0 h 2543167"/>
              <a:gd name="connsiteX2" fmla="*/ 2543167 w 2543167"/>
              <a:gd name="connsiteY2" fmla="*/ 2543167 h 2543167"/>
              <a:gd name="connsiteX3" fmla="*/ 0 w 2543167"/>
              <a:gd name="connsiteY3" fmla="*/ 2543167 h 254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3167" h="2543167">
                <a:moveTo>
                  <a:pt x="0" y="0"/>
                </a:moveTo>
                <a:lnTo>
                  <a:pt x="2543167" y="0"/>
                </a:lnTo>
                <a:lnTo>
                  <a:pt x="2543167" y="2543167"/>
                </a:lnTo>
                <a:lnTo>
                  <a:pt x="0" y="25431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002179C-75B5-4D01-A766-C5ABF7702C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68498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6886C1-18DD-4F61-BB14-5C8410013E0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561894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54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A167C3-4D35-4C61-92EA-E56CB8785DB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12846" y="1085850"/>
            <a:ext cx="2937510" cy="2937510"/>
          </a:xfrm>
          <a:custGeom>
            <a:avLst/>
            <a:gdLst>
              <a:gd name="connsiteX0" fmla="*/ 0 w 2937510"/>
              <a:gd name="connsiteY0" fmla="*/ 0 h 2937510"/>
              <a:gd name="connsiteX1" fmla="*/ 2937510 w 2937510"/>
              <a:gd name="connsiteY1" fmla="*/ 0 h 2937510"/>
              <a:gd name="connsiteX2" fmla="*/ 2937510 w 2937510"/>
              <a:gd name="connsiteY2" fmla="*/ 2937510 h 2937510"/>
              <a:gd name="connsiteX3" fmla="*/ 0 w 2937510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10" h="2937510">
                <a:moveTo>
                  <a:pt x="0" y="0"/>
                </a:moveTo>
                <a:lnTo>
                  <a:pt x="2937510" y="0"/>
                </a:lnTo>
                <a:lnTo>
                  <a:pt x="2937510" y="2937510"/>
                </a:lnTo>
                <a:lnTo>
                  <a:pt x="0" y="2937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2677F8C-9769-4E3A-B234-94457F6667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66810" y="1085850"/>
            <a:ext cx="2937510" cy="2937510"/>
          </a:xfrm>
          <a:custGeom>
            <a:avLst/>
            <a:gdLst>
              <a:gd name="connsiteX0" fmla="*/ 0 w 2937510"/>
              <a:gd name="connsiteY0" fmla="*/ 0 h 2937510"/>
              <a:gd name="connsiteX1" fmla="*/ 2937510 w 2937510"/>
              <a:gd name="connsiteY1" fmla="*/ 0 h 2937510"/>
              <a:gd name="connsiteX2" fmla="*/ 2937510 w 2937510"/>
              <a:gd name="connsiteY2" fmla="*/ 2937510 h 2937510"/>
              <a:gd name="connsiteX3" fmla="*/ 0 w 2937510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10" h="2937510">
                <a:moveTo>
                  <a:pt x="0" y="0"/>
                </a:moveTo>
                <a:lnTo>
                  <a:pt x="2937510" y="0"/>
                </a:lnTo>
                <a:lnTo>
                  <a:pt x="2937510" y="2937510"/>
                </a:lnTo>
                <a:lnTo>
                  <a:pt x="0" y="2937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9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82522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3A4F1C-079A-4140-9062-95EFA96FE91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956233"/>
            <a:ext cx="3901767" cy="3901767"/>
          </a:xfrm>
          <a:custGeom>
            <a:avLst/>
            <a:gdLst>
              <a:gd name="connsiteX0" fmla="*/ 0 w 3901767"/>
              <a:gd name="connsiteY0" fmla="*/ 0 h 3901767"/>
              <a:gd name="connsiteX1" fmla="*/ 3901767 w 3901767"/>
              <a:gd name="connsiteY1" fmla="*/ 0 h 3901767"/>
              <a:gd name="connsiteX2" fmla="*/ 3901767 w 3901767"/>
              <a:gd name="connsiteY2" fmla="*/ 3901767 h 3901767"/>
              <a:gd name="connsiteX3" fmla="*/ 0 w 3901767"/>
              <a:gd name="connsiteY3" fmla="*/ 3901767 h 3901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1767" h="3901767">
                <a:moveTo>
                  <a:pt x="0" y="0"/>
                </a:moveTo>
                <a:lnTo>
                  <a:pt x="3901767" y="0"/>
                </a:lnTo>
                <a:lnTo>
                  <a:pt x="3901767" y="3901767"/>
                </a:lnTo>
                <a:lnTo>
                  <a:pt x="0" y="39017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lnSpc>
                <a:spcPct val="100000"/>
              </a:lnSpc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7B75069-D43E-4531-9A09-8FF5D3B487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11718" y="3"/>
            <a:ext cx="4680282" cy="6857999"/>
          </a:xfrm>
          <a:custGeom>
            <a:avLst/>
            <a:gdLst>
              <a:gd name="connsiteX0" fmla="*/ 3225513 w 4680282"/>
              <a:gd name="connsiteY0" fmla="*/ 0 h 6857999"/>
              <a:gd name="connsiteX1" fmla="*/ 4680282 w 4680282"/>
              <a:gd name="connsiteY1" fmla="*/ 0 h 6857999"/>
              <a:gd name="connsiteX2" fmla="*/ 4680282 w 4680282"/>
              <a:gd name="connsiteY2" fmla="*/ 6857999 h 6857999"/>
              <a:gd name="connsiteX3" fmla="*/ 0 w 4680282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0282" h="6857999">
                <a:moveTo>
                  <a:pt x="3225513" y="0"/>
                </a:moveTo>
                <a:lnTo>
                  <a:pt x="4680282" y="0"/>
                </a:lnTo>
                <a:lnTo>
                  <a:pt x="4680282" y="6857999"/>
                </a:lnTo>
                <a:lnTo>
                  <a:pt x="0" y="685799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60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E55D7C14-204A-44B9-8F0D-33C62452DA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29906" y="2210937"/>
            <a:ext cx="6141981" cy="3453178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222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EC047F9-19E0-40B2-99EB-2880675DD10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54473" y="2780131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0418754-8242-4933-AEB2-93160AD3E36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61035" y="2343807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8909F4A-5940-454B-A9D9-4850A92422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478106" y="2780131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78D4E90-356B-4E21-8EC2-4B4AC8A081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845434"/>
            <a:ext cx="12192000" cy="2698594"/>
          </a:xfrm>
          <a:custGeom>
            <a:avLst/>
            <a:gdLst>
              <a:gd name="connsiteX0" fmla="*/ 0 w 12192000"/>
              <a:gd name="connsiteY0" fmla="*/ 0 h 2698594"/>
              <a:gd name="connsiteX1" fmla="*/ 12192000 w 12192000"/>
              <a:gd name="connsiteY1" fmla="*/ 0 h 2698594"/>
              <a:gd name="connsiteX2" fmla="*/ 12192000 w 12192000"/>
              <a:gd name="connsiteY2" fmla="*/ 2698594 h 2698594"/>
              <a:gd name="connsiteX3" fmla="*/ 0 w 12192000"/>
              <a:gd name="connsiteY3" fmla="*/ 2698594 h 2698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98594">
                <a:moveTo>
                  <a:pt x="0" y="0"/>
                </a:moveTo>
                <a:lnTo>
                  <a:pt x="12192000" y="0"/>
                </a:lnTo>
                <a:lnTo>
                  <a:pt x="12192000" y="2698594"/>
                </a:lnTo>
                <a:lnTo>
                  <a:pt x="0" y="269859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014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CA71FED-7AC9-489D-9229-ECECB31268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54604" y="2009671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430515E-E426-4854-A5F8-9CF9C8FC0F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69405" y="4416251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69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69649B-166C-4178-9E99-8EEB638D8F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5EE69149-7A0A-408C-B111-D6CBB1AFAE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2727226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9360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45F18EA-5F78-4C6A-9D56-A739C9C5ED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554605" y="522515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46651CE-5412-4CDE-ADA0-3D1ABD79242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69406" y="2929095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44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EB0B9BD-AF9C-41B7-BADC-B054800EC88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9366F08-67BD-4EE1-9881-E8962F8C9C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97281" y="3108960"/>
            <a:ext cx="4998720" cy="3749040"/>
          </a:xfrm>
          <a:custGeom>
            <a:avLst/>
            <a:gdLst>
              <a:gd name="connsiteX0" fmla="*/ 0 w 4998720"/>
              <a:gd name="connsiteY0" fmla="*/ 0 h 3749040"/>
              <a:gd name="connsiteX1" fmla="*/ 4998720 w 4998720"/>
              <a:gd name="connsiteY1" fmla="*/ 0 h 3749040"/>
              <a:gd name="connsiteX2" fmla="*/ 4998720 w 4998720"/>
              <a:gd name="connsiteY2" fmla="*/ 3749040 h 3749040"/>
              <a:gd name="connsiteX3" fmla="*/ 0 w 4998720"/>
              <a:gd name="connsiteY3" fmla="*/ 3749040 h 37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8720" h="3749040">
                <a:moveTo>
                  <a:pt x="0" y="0"/>
                </a:moveTo>
                <a:lnTo>
                  <a:pt x="4998720" y="0"/>
                </a:lnTo>
                <a:lnTo>
                  <a:pt x="4998720" y="3749040"/>
                </a:lnTo>
                <a:lnTo>
                  <a:pt x="0" y="37490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537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9336146A-9601-402A-B911-F783C4D4C3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1BC875-8E3E-4BE7-A580-B8E0ED9B7C5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411453" y="926059"/>
            <a:ext cx="4780547" cy="3381536"/>
          </a:xfrm>
          <a:custGeom>
            <a:avLst/>
            <a:gdLst>
              <a:gd name="connsiteX0" fmla="*/ 0 w 4780547"/>
              <a:gd name="connsiteY0" fmla="*/ 0 h 3381536"/>
              <a:gd name="connsiteX1" fmla="*/ 4780547 w 4780547"/>
              <a:gd name="connsiteY1" fmla="*/ 0 h 3381536"/>
              <a:gd name="connsiteX2" fmla="*/ 4780547 w 4780547"/>
              <a:gd name="connsiteY2" fmla="*/ 3381536 h 3381536"/>
              <a:gd name="connsiteX3" fmla="*/ 0 w 4780547"/>
              <a:gd name="connsiteY3" fmla="*/ 3381536 h 338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0547" h="3381536">
                <a:moveTo>
                  <a:pt x="0" y="0"/>
                </a:moveTo>
                <a:lnTo>
                  <a:pt x="4780547" y="0"/>
                </a:lnTo>
                <a:lnTo>
                  <a:pt x="4780547" y="3381536"/>
                </a:lnTo>
                <a:lnTo>
                  <a:pt x="0" y="338153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643360-027F-4FB7-8B70-0AF659D05D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18022" y="3624549"/>
            <a:ext cx="2588964" cy="2588964"/>
          </a:xfrm>
          <a:custGeom>
            <a:avLst/>
            <a:gdLst>
              <a:gd name="connsiteX0" fmla="*/ 0 w 2588964"/>
              <a:gd name="connsiteY0" fmla="*/ 0 h 2588964"/>
              <a:gd name="connsiteX1" fmla="*/ 2588964 w 2588964"/>
              <a:gd name="connsiteY1" fmla="*/ 0 h 2588964"/>
              <a:gd name="connsiteX2" fmla="*/ 2588964 w 2588964"/>
              <a:gd name="connsiteY2" fmla="*/ 2588964 h 2588964"/>
              <a:gd name="connsiteX3" fmla="*/ 0 w 2588964"/>
              <a:gd name="connsiteY3" fmla="*/ 2588964 h 258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964" h="2588964">
                <a:moveTo>
                  <a:pt x="0" y="0"/>
                </a:moveTo>
                <a:lnTo>
                  <a:pt x="2588964" y="0"/>
                </a:lnTo>
                <a:lnTo>
                  <a:pt x="2588964" y="2588964"/>
                </a:lnTo>
                <a:lnTo>
                  <a:pt x="0" y="258896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38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9687D46-D628-424E-8125-A2EE8A86B0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36495" y="2558052"/>
            <a:ext cx="4211052" cy="2651622"/>
          </a:xfrm>
          <a:custGeom>
            <a:avLst/>
            <a:gdLst>
              <a:gd name="connsiteX0" fmla="*/ 0 w 4211052"/>
              <a:gd name="connsiteY0" fmla="*/ 0 h 2651622"/>
              <a:gd name="connsiteX1" fmla="*/ 4211052 w 4211052"/>
              <a:gd name="connsiteY1" fmla="*/ 0 h 2651622"/>
              <a:gd name="connsiteX2" fmla="*/ 4211052 w 4211052"/>
              <a:gd name="connsiteY2" fmla="*/ 2651622 h 2651622"/>
              <a:gd name="connsiteX3" fmla="*/ 0 w 4211052"/>
              <a:gd name="connsiteY3" fmla="*/ 2651622 h 265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1052" h="2651622">
                <a:moveTo>
                  <a:pt x="0" y="0"/>
                </a:moveTo>
                <a:lnTo>
                  <a:pt x="4211052" y="0"/>
                </a:lnTo>
                <a:lnTo>
                  <a:pt x="4211052" y="2651622"/>
                </a:lnTo>
                <a:lnTo>
                  <a:pt x="0" y="26516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45EA8C6-986B-4ACF-ABA7-B9AE6EC97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8593198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B4E8638-7A74-4B30-BF45-D6566C2B34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8213" y="2548646"/>
            <a:ext cx="3180944" cy="4309353"/>
          </a:xfrm>
          <a:custGeom>
            <a:avLst/>
            <a:gdLst>
              <a:gd name="connsiteX0" fmla="*/ 0 w 3180944"/>
              <a:gd name="connsiteY0" fmla="*/ 0 h 4309353"/>
              <a:gd name="connsiteX1" fmla="*/ 3180944 w 3180944"/>
              <a:gd name="connsiteY1" fmla="*/ 0 h 4309353"/>
              <a:gd name="connsiteX2" fmla="*/ 3180944 w 3180944"/>
              <a:gd name="connsiteY2" fmla="*/ 4309353 h 4309353"/>
              <a:gd name="connsiteX3" fmla="*/ 0 w 3180944"/>
              <a:gd name="connsiteY3" fmla="*/ 4309353 h 4309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0944" h="4309353">
                <a:moveTo>
                  <a:pt x="0" y="0"/>
                </a:moveTo>
                <a:lnTo>
                  <a:pt x="3180944" y="0"/>
                </a:lnTo>
                <a:lnTo>
                  <a:pt x="3180944" y="4309353"/>
                </a:lnTo>
                <a:lnTo>
                  <a:pt x="0" y="430935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8AB6E963-32B1-40A1-92CB-75DAEE23D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11375" y="671513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9FB7FE8-215D-481A-825D-4C29D1C26A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460476" y="0"/>
            <a:ext cx="1731524" cy="4581728"/>
          </a:xfrm>
          <a:custGeom>
            <a:avLst/>
            <a:gdLst>
              <a:gd name="connsiteX0" fmla="*/ 0 w 1731524"/>
              <a:gd name="connsiteY0" fmla="*/ 0 h 4581728"/>
              <a:gd name="connsiteX1" fmla="*/ 1731524 w 1731524"/>
              <a:gd name="connsiteY1" fmla="*/ 0 h 4581728"/>
              <a:gd name="connsiteX2" fmla="*/ 1731524 w 1731524"/>
              <a:gd name="connsiteY2" fmla="*/ 4581728 h 4581728"/>
              <a:gd name="connsiteX3" fmla="*/ 0 w 1731524"/>
              <a:gd name="connsiteY3" fmla="*/ 4581728 h 4581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1524" h="4581728">
                <a:moveTo>
                  <a:pt x="0" y="0"/>
                </a:moveTo>
                <a:lnTo>
                  <a:pt x="1731524" y="0"/>
                </a:lnTo>
                <a:lnTo>
                  <a:pt x="1731524" y="4581728"/>
                </a:lnTo>
                <a:lnTo>
                  <a:pt x="0" y="45817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960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26F6661-845D-4679-8B08-9D060C61A8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58847" y="0"/>
            <a:ext cx="7533153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C7A6308-A4A4-4B71-A13E-8EE2E6FB08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57288" y="1682750"/>
            <a:ext cx="3501559" cy="26162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60FA7C4-AAC0-4110-9904-CEFEAB23A23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84104" y="1862361"/>
            <a:ext cx="1907897" cy="4056522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584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8978B80-71CB-4692-B01C-BC4A6EB149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4129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4958564-1B70-43A1-8C2A-C2E331BE61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305922" y="2283575"/>
            <a:ext cx="6886079" cy="4574427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4956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8D772E-F0E3-4C89-A7AE-8106FCAB4C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7134727" cy="6858000"/>
          </a:xfrm>
          <a:custGeom>
            <a:avLst/>
            <a:gdLst>
              <a:gd name="connsiteX0" fmla="*/ 0 w 7134727"/>
              <a:gd name="connsiteY0" fmla="*/ 0 h 6858000"/>
              <a:gd name="connsiteX1" fmla="*/ 7134727 w 7134727"/>
              <a:gd name="connsiteY1" fmla="*/ 0 h 6858000"/>
              <a:gd name="connsiteX2" fmla="*/ 5188290 w 7134727"/>
              <a:gd name="connsiteY2" fmla="*/ 6858000 h 6858000"/>
              <a:gd name="connsiteX3" fmla="*/ 0 w 713472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7" h="6858000">
                <a:moveTo>
                  <a:pt x="0" y="0"/>
                </a:moveTo>
                <a:lnTo>
                  <a:pt x="7134727" y="0"/>
                </a:lnTo>
                <a:lnTo>
                  <a:pt x="518829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21EAD1-66AF-4A19-BB54-9AAB51EA088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992" y="950496"/>
            <a:ext cx="6685400" cy="4271210"/>
          </a:xfrm>
          <a:custGeom>
            <a:avLst/>
            <a:gdLst>
              <a:gd name="connsiteX0" fmla="*/ 1212255 w 6685400"/>
              <a:gd name="connsiteY0" fmla="*/ 0 h 4271210"/>
              <a:gd name="connsiteX1" fmla="*/ 6685400 w 6685400"/>
              <a:gd name="connsiteY1" fmla="*/ 0 h 4271210"/>
              <a:gd name="connsiteX2" fmla="*/ 5473145 w 6685400"/>
              <a:gd name="connsiteY2" fmla="*/ 4271210 h 4271210"/>
              <a:gd name="connsiteX3" fmla="*/ 0 w 6685400"/>
              <a:gd name="connsiteY3" fmla="*/ 4271210 h 427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85400" h="4271210">
                <a:moveTo>
                  <a:pt x="1212255" y="0"/>
                </a:moveTo>
                <a:lnTo>
                  <a:pt x="6685400" y="0"/>
                </a:lnTo>
                <a:lnTo>
                  <a:pt x="5473145" y="4271210"/>
                </a:lnTo>
                <a:lnTo>
                  <a:pt x="0" y="42712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AA3D05D-DDD2-4E57-8934-11764E59EC7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94028" y="1982955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2967850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F70690B-6ECE-4B6E-93B6-BF29043F87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28788" y="2154238"/>
            <a:ext cx="8734425" cy="139541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527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69E816D8-4181-4D82-A280-A50B3814A2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66526" y="2566556"/>
            <a:ext cx="3295484" cy="2176726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0961D396-4B99-46D4-83AE-5A24A91563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5722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F9F6492-4FCC-4E9A-9938-84E5773FA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12117" y="1718833"/>
            <a:ext cx="2873209" cy="3806569"/>
          </a:xfrm>
          <a:prstGeom prst="roundRect">
            <a:avLst>
              <a:gd name="adj" fmla="val 830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3A1802C2-B48B-49E8-8264-9B1885899A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23134" y="1346112"/>
            <a:ext cx="49134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7448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5CF7F3D-867C-4C61-9C2B-96A157105A7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4721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DAAB453-DE8E-4F0B-87FB-8DE555522D8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03148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B8E49A4-783D-40B3-A665-239F63FA20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294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6237842-6F88-43ED-97C9-90C7ECAB1A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5516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AD32BDE5-D632-47CF-802C-E0C5B2041F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9049" y="-1"/>
            <a:ext cx="5710165" cy="6858001"/>
          </a:xfrm>
          <a:custGeom>
            <a:avLst/>
            <a:gdLst>
              <a:gd name="connsiteX0" fmla="*/ 0 w 5710165"/>
              <a:gd name="connsiteY0" fmla="*/ 0 h 6858001"/>
              <a:gd name="connsiteX1" fmla="*/ 3916160 w 5710165"/>
              <a:gd name="connsiteY1" fmla="*/ 0 h 6858001"/>
              <a:gd name="connsiteX2" fmla="*/ 5703158 w 5710165"/>
              <a:gd name="connsiteY2" fmla="*/ 3422291 h 6858001"/>
              <a:gd name="connsiteX3" fmla="*/ 5710165 w 5710165"/>
              <a:gd name="connsiteY3" fmla="*/ 3422291 h 6858001"/>
              <a:gd name="connsiteX4" fmla="*/ 5706662 w 5710165"/>
              <a:gd name="connsiteY4" fmla="*/ 3429000 h 6858001"/>
              <a:gd name="connsiteX5" fmla="*/ 5710165 w 5710165"/>
              <a:gd name="connsiteY5" fmla="*/ 3435711 h 6858001"/>
              <a:gd name="connsiteX6" fmla="*/ 5703158 w 5710165"/>
              <a:gd name="connsiteY6" fmla="*/ 3435711 h 6858001"/>
              <a:gd name="connsiteX7" fmla="*/ 3916160 w 5710165"/>
              <a:gd name="connsiteY7" fmla="*/ 6858001 h 6858001"/>
              <a:gd name="connsiteX8" fmla="*/ 0 w 5710165"/>
              <a:gd name="connsiteY8" fmla="*/ 6858001 h 6858001"/>
              <a:gd name="connsiteX9" fmla="*/ 1790502 w 5710165"/>
              <a:gd name="connsiteY9" fmla="*/ 3429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10165" h="6858001">
                <a:moveTo>
                  <a:pt x="0" y="0"/>
                </a:moveTo>
                <a:lnTo>
                  <a:pt x="3916160" y="0"/>
                </a:lnTo>
                <a:lnTo>
                  <a:pt x="5703158" y="3422291"/>
                </a:lnTo>
                <a:lnTo>
                  <a:pt x="5710165" y="3422291"/>
                </a:lnTo>
                <a:lnTo>
                  <a:pt x="5706662" y="3429000"/>
                </a:lnTo>
                <a:lnTo>
                  <a:pt x="5710165" y="3435711"/>
                </a:lnTo>
                <a:lnTo>
                  <a:pt x="5703158" y="3435711"/>
                </a:lnTo>
                <a:lnTo>
                  <a:pt x="3916160" y="6858001"/>
                </a:lnTo>
                <a:lnTo>
                  <a:pt x="0" y="6858001"/>
                </a:lnTo>
                <a:lnTo>
                  <a:pt x="1790502" y="3429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CB88D8A6-072A-4DDE-AEAF-9C257F0AB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48045" y="1882139"/>
            <a:ext cx="49134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56989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94F28A0B-AE14-453D-A608-157667B4B7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1403" y="309798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2034186-C388-4F38-9712-DF4DF00C6C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904245" y="307586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CF002BE7-F0CD-4429-B000-5207D17DEB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82805" y="307586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46D0EC94-B99F-401E-ABFA-B5E5AC84C2D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945647" y="305374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33066BE9-58FB-4862-B483-559674DB67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47682" y="2842629"/>
            <a:ext cx="1896636" cy="189663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FEF52D68-4D8E-43D9-BF4D-49026E1738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84179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1052038-C5A7-4C6D-AAC5-19C7FF559A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441324" cy="5002924"/>
          </a:xfrm>
          <a:custGeom>
            <a:avLst/>
            <a:gdLst>
              <a:gd name="connsiteX0" fmla="*/ 0 w 7441324"/>
              <a:gd name="connsiteY0" fmla="*/ 0 h 5002924"/>
              <a:gd name="connsiteX1" fmla="*/ 7441324 w 7441324"/>
              <a:gd name="connsiteY1" fmla="*/ 0 h 5002924"/>
              <a:gd name="connsiteX2" fmla="*/ 7441324 w 7441324"/>
              <a:gd name="connsiteY2" fmla="*/ 5002924 h 5002924"/>
              <a:gd name="connsiteX3" fmla="*/ 0 w 7441324"/>
              <a:gd name="connsiteY3" fmla="*/ 5002924 h 500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41324" h="5002924">
                <a:moveTo>
                  <a:pt x="0" y="0"/>
                </a:moveTo>
                <a:lnTo>
                  <a:pt x="7441324" y="0"/>
                </a:lnTo>
                <a:lnTo>
                  <a:pt x="7441324" y="5002924"/>
                </a:lnTo>
                <a:lnTo>
                  <a:pt x="0" y="500292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8197CA7-91AC-4899-B387-59EA2C5A71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688" y="968878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10764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506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9E6FF9F-BD03-4F2B-B07D-335BD64F531F}"/>
              </a:ext>
            </a:extLst>
          </p:cNvPr>
          <p:cNvGrpSpPr/>
          <p:nvPr userDrawn="1"/>
        </p:nvGrpSpPr>
        <p:grpSpPr>
          <a:xfrm>
            <a:off x="587375" y="549275"/>
            <a:ext cx="504053" cy="142101"/>
            <a:chOff x="4215445" y="2617856"/>
            <a:chExt cx="3761110" cy="106032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3FC6F22-831A-4911-9916-81CDE5E98CCC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accent1"/>
            </a:solidFill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D3F67E33-DC7E-4625-9E86-3673FC36BE5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F2C7276-3F67-44E1-8D70-F5785953302F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EB3312D-203A-4D6D-BFC8-A252FEA04077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7600ECB-FAED-4AE8-8287-A798C2F4B292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A274803C-33F8-4C60-9A51-19F8C9924FF6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FECA8E0-4A4E-4B33-A7C8-1D4C75A338A0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0A68C79-0E3B-47B8-9770-89ECFDE4883E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6D5024F2-5204-4FE8-AB78-E422ECA10235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90C49FAC-C1BA-4CA8-A42C-5B72D57AA266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91EEC45-CA16-4A54-8FB5-3D889D112B48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AD50D88-7D33-4197-89A1-ABB4C8C06FB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EC82413-520B-4D9D-93D3-CAC6E27F7FB2}"/>
              </a:ext>
            </a:extLst>
          </p:cNvPr>
          <p:cNvSpPr/>
          <p:nvPr userDrawn="1"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1" r:id="rId3"/>
    <p:sldLayoutId id="2147483700" r:id="rId4"/>
    <p:sldLayoutId id="2147483697" r:id="rId5"/>
    <p:sldLayoutId id="2147483696" r:id="rId6"/>
    <p:sldLayoutId id="2147483694" r:id="rId7"/>
    <p:sldLayoutId id="2147483692" r:id="rId8"/>
    <p:sldLayoutId id="2147483690" r:id="rId9"/>
    <p:sldLayoutId id="2147483703" r:id="rId10"/>
    <p:sldLayoutId id="2147483699" r:id="rId11"/>
    <p:sldLayoutId id="2147483698" r:id="rId12"/>
    <p:sldLayoutId id="2147483695" r:id="rId13"/>
    <p:sldLayoutId id="2147483686" r:id="rId14"/>
    <p:sldLayoutId id="2147483704" r:id="rId15"/>
    <p:sldLayoutId id="2147483702" r:id="rId16"/>
    <p:sldLayoutId id="2147483691" r:id="rId17"/>
    <p:sldLayoutId id="2147483689" r:id="rId18"/>
    <p:sldLayoutId id="2147483687" r:id="rId19"/>
    <p:sldLayoutId id="2147483688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693" r:id="rId28"/>
    <p:sldLayoutId id="2147483682" r:id="rId2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pHolder1">
            <a:extLst>
              <a:ext uri="{FF2B5EF4-FFF2-40B4-BE49-F238E27FC236}">
                <a16:creationId xmlns:a16="http://schemas.microsoft.com/office/drawing/2014/main" id="{F571FACA-96ED-4866-8782-75BBBE8EE98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76"/>
          <a:stretch>
            <a:fillRect/>
          </a:stretch>
        </p:blipFill>
        <p:spPr>
          <a:xfrm>
            <a:off x="0" y="0"/>
            <a:ext cx="12192000" cy="644129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5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5"/>
                </a:lnTo>
                <a:lnTo>
                  <a:pt x="0" y="6441290"/>
                </a:lnTo>
                <a:close/>
              </a:path>
            </a:pathLst>
          </a:custGeom>
        </p:spPr>
      </p:pic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DF22CC8-4B0F-4941-BAC9-A3D6F0D37614}"/>
              </a:ext>
            </a:extLst>
          </p:cNvPr>
          <p:cNvSpPr/>
          <p:nvPr/>
        </p:nvSpPr>
        <p:spPr>
          <a:xfrm>
            <a:off x="0" y="0"/>
            <a:ext cx="12192000" cy="644129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9" name="PpHolder3">
            <a:extLst>
              <a:ext uri="{FF2B5EF4-FFF2-40B4-BE49-F238E27FC236}">
                <a16:creationId xmlns:a16="http://schemas.microsoft.com/office/drawing/2014/main" id="{12C05A15-7B3A-420E-8274-C9B8CA6340C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20" t="33298"/>
          <a:stretch>
            <a:fillRect/>
          </a:stretch>
        </p:blipFill>
        <p:spPr>
          <a:xfrm>
            <a:off x="5305924" y="2283578"/>
            <a:ext cx="6886077" cy="4574423"/>
          </a:xfrm>
          <a:custGeom>
            <a:avLst/>
            <a:gdLst>
              <a:gd name="connsiteX0" fmla="*/ 6886077 w 6886077"/>
              <a:gd name="connsiteY0" fmla="*/ 0 h 4574423"/>
              <a:gd name="connsiteX1" fmla="*/ 6886077 w 6886077"/>
              <a:gd name="connsiteY1" fmla="*/ 4574423 h 4574423"/>
              <a:gd name="connsiteX2" fmla="*/ 731662 w 6886077"/>
              <a:gd name="connsiteY2" fmla="*/ 4574423 h 4574423"/>
              <a:gd name="connsiteX3" fmla="*/ 0 w 6886077"/>
              <a:gd name="connsiteY3" fmla="*/ 1847821 h 4574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7" h="4574423">
                <a:moveTo>
                  <a:pt x="6886077" y="0"/>
                </a:moveTo>
                <a:lnTo>
                  <a:pt x="6886077" y="4574423"/>
                </a:lnTo>
                <a:lnTo>
                  <a:pt x="731662" y="4574423"/>
                </a:lnTo>
                <a:lnTo>
                  <a:pt x="0" y="1847821"/>
                </a:lnTo>
                <a:close/>
              </a:path>
            </a:pathLst>
          </a:custGeom>
        </p:spPr>
      </p:pic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84E95EB-2F6B-486D-A572-D43935A4F34F}"/>
              </a:ext>
            </a:extLst>
          </p:cNvPr>
          <p:cNvSpPr/>
          <p:nvPr/>
        </p:nvSpPr>
        <p:spPr>
          <a:xfrm>
            <a:off x="5305922" y="2283574"/>
            <a:ext cx="6886079" cy="4574427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4A334F8-2472-4E9B-B0BC-69C120B89E60}"/>
              </a:ext>
            </a:extLst>
          </p:cNvPr>
          <p:cNvGrpSpPr/>
          <p:nvPr/>
        </p:nvGrpSpPr>
        <p:grpSpPr>
          <a:xfrm>
            <a:off x="4753478" y="2617856"/>
            <a:ext cx="3223077" cy="1060320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7788BC9-D290-4E06-AE69-6523551F948B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729042E-360D-470D-8AF3-7E916006C94A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BD77E0E-783B-46D3-8BAC-EF3626E85288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5A00D21-7BFC-4D3B-BF82-BC09AC7566F5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0F0B103-1D1F-425D-8961-5772EE5AE360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6471683-4B82-45EB-A613-FE5EC5FA7EE5}"/>
              </a:ext>
            </a:extLst>
          </p:cNvPr>
          <p:cNvSpPr/>
          <p:nvPr/>
        </p:nvSpPr>
        <p:spPr>
          <a:xfrm>
            <a:off x="4215445" y="2617856"/>
            <a:ext cx="409477" cy="758705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F19D61-FB29-4BB7-9B35-5472C8DF1FB5}"/>
              </a:ext>
            </a:extLst>
          </p:cNvPr>
          <p:cNvGrpSpPr/>
          <p:nvPr/>
        </p:nvGrpSpPr>
        <p:grpSpPr>
          <a:xfrm>
            <a:off x="4374401" y="2734142"/>
            <a:ext cx="100720" cy="387135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878E5B1-1A56-4238-AD57-C48B38E77A8D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E27E594-4641-4F4A-83D5-81B1A01011CE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04301D4-1301-4E31-8A2D-9530B909FFC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3F8BF8B-1EF6-4165-8811-1C37F31765C1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9FD53C-EA19-492C-A163-1DA52EDE9BAC}"/>
              </a:ext>
            </a:extLst>
          </p:cNvPr>
          <p:cNvSpPr txBox="1"/>
          <p:nvPr/>
        </p:nvSpPr>
        <p:spPr>
          <a:xfrm>
            <a:off x="4409698" y="3901592"/>
            <a:ext cx="337260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News portal presentation design</a:t>
            </a:r>
          </a:p>
        </p:txBody>
      </p:sp>
    </p:spTree>
    <p:extLst>
      <p:ext uri="{BB962C8B-B14F-4D97-AF65-F5344CB8AC3E}">
        <p14:creationId xmlns:p14="http://schemas.microsoft.com/office/powerpoint/2010/main" val="6393007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3" grpId="0" animBg="1"/>
      <p:bldP spid="15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FFF69FD7-B242-4F7A-B394-993EA1264C5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09" b="33741"/>
          <a:stretch>
            <a:fillRect/>
          </a:stretch>
        </p:blipFill>
        <p:spPr>
          <a:xfrm>
            <a:off x="0" y="1845434"/>
            <a:ext cx="12192000" cy="2698594"/>
          </a:xfrm>
          <a:custGeom>
            <a:avLst/>
            <a:gdLst>
              <a:gd name="connsiteX0" fmla="*/ 0 w 12192000"/>
              <a:gd name="connsiteY0" fmla="*/ 0 h 2698594"/>
              <a:gd name="connsiteX1" fmla="*/ 12192000 w 12192000"/>
              <a:gd name="connsiteY1" fmla="*/ 0 h 2698594"/>
              <a:gd name="connsiteX2" fmla="*/ 12192000 w 12192000"/>
              <a:gd name="connsiteY2" fmla="*/ 2698594 h 2698594"/>
              <a:gd name="connsiteX3" fmla="*/ 0 w 12192000"/>
              <a:gd name="connsiteY3" fmla="*/ 2698594 h 2698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98594">
                <a:moveTo>
                  <a:pt x="0" y="0"/>
                </a:moveTo>
                <a:lnTo>
                  <a:pt x="12192000" y="0"/>
                </a:lnTo>
                <a:lnTo>
                  <a:pt x="12192000" y="2698594"/>
                </a:lnTo>
                <a:lnTo>
                  <a:pt x="0" y="2698594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C01B0C0-E8FB-45A3-BC4B-14C02CFA10BE}"/>
              </a:ext>
            </a:extLst>
          </p:cNvPr>
          <p:cNvSpPr/>
          <p:nvPr/>
        </p:nvSpPr>
        <p:spPr>
          <a:xfrm>
            <a:off x="0" y="1845434"/>
            <a:ext cx="12192000" cy="2698594"/>
          </a:xfrm>
          <a:prstGeom prst="rect">
            <a:avLst/>
          </a:prstGeom>
          <a:solidFill>
            <a:schemeClr val="tx2">
              <a:lumMod val="75000"/>
              <a:lumOff val="2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7C9A7B-E45B-4522-A178-166D176FFE13}"/>
              </a:ext>
            </a:extLst>
          </p:cNvPr>
          <p:cNvSpPr/>
          <p:nvPr/>
        </p:nvSpPr>
        <p:spPr>
          <a:xfrm rot="546620">
            <a:off x="6761181" y="2646931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D954C0-2561-40FC-8DF5-A3EA9A085D85}"/>
              </a:ext>
            </a:extLst>
          </p:cNvPr>
          <p:cNvSpPr/>
          <p:nvPr/>
        </p:nvSpPr>
        <p:spPr>
          <a:xfrm rot="546620">
            <a:off x="1534201" y="2634577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076C31-1512-4A8A-984E-F29E7EA4A619}"/>
              </a:ext>
            </a:extLst>
          </p:cNvPr>
          <p:cNvSpPr/>
          <p:nvPr/>
        </p:nvSpPr>
        <p:spPr>
          <a:xfrm rot="546620">
            <a:off x="4120883" y="2634577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C8AF8A-9A93-4D1C-B8FE-8F9230A8E62F}"/>
              </a:ext>
            </a:extLst>
          </p:cNvPr>
          <p:cNvSpPr/>
          <p:nvPr/>
        </p:nvSpPr>
        <p:spPr>
          <a:xfrm rot="546620">
            <a:off x="9435096" y="2646931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945D7A-67B9-41B4-AC73-2B3233ED44D6}"/>
              </a:ext>
            </a:extLst>
          </p:cNvPr>
          <p:cNvSpPr txBox="1"/>
          <p:nvPr/>
        </p:nvSpPr>
        <p:spPr>
          <a:xfrm>
            <a:off x="793247" y="523907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68CF87-4157-4707-8384-6890A5A0A9BF}"/>
              </a:ext>
            </a:extLst>
          </p:cNvPr>
          <p:cNvSpPr txBox="1"/>
          <p:nvPr/>
        </p:nvSpPr>
        <p:spPr>
          <a:xfrm>
            <a:off x="1153813" y="489788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CA7365-221B-4C2E-A2FB-94A437F2C316}"/>
              </a:ext>
            </a:extLst>
          </p:cNvPr>
          <p:cNvSpPr txBox="1"/>
          <p:nvPr/>
        </p:nvSpPr>
        <p:spPr>
          <a:xfrm>
            <a:off x="3379929" y="523907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D7C48E-1C8A-413B-A488-2666151DAA3C}"/>
              </a:ext>
            </a:extLst>
          </p:cNvPr>
          <p:cNvSpPr txBox="1"/>
          <p:nvPr/>
        </p:nvSpPr>
        <p:spPr>
          <a:xfrm>
            <a:off x="3740495" y="48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16B240-3645-4E07-8EDA-47CC7A35DD2E}"/>
              </a:ext>
            </a:extLst>
          </p:cNvPr>
          <p:cNvSpPr txBox="1"/>
          <p:nvPr/>
        </p:nvSpPr>
        <p:spPr>
          <a:xfrm>
            <a:off x="6020228" y="523907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E73B72-48EB-4F8F-8249-E5F21742A8D0}"/>
              </a:ext>
            </a:extLst>
          </p:cNvPr>
          <p:cNvSpPr txBox="1"/>
          <p:nvPr/>
        </p:nvSpPr>
        <p:spPr>
          <a:xfrm>
            <a:off x="6380794" y="48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B13865E-0DF3-4BB0-86AD-17846703DDA2}"/>
              </a:ext>
            </a:extLst>
          </p:cNvPr>
          <p:cNvSpPr txBox="1"/>
          <p:nvPr/>
        </p:nvSpPr>
        <p:spPr>
          <a:xfrm>
            <a:off x="8694143" y="5239072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674286-B305-4B13-A726-7A76069A3F42}"/>
              </a:ext>
            </a:extLst>
          </p:cNvPr>
          <p:cNvSpPr txBox="1"/>
          <p:nvPr/>
        </p:nvSpPr>
        <p:spPr>
          <a:xfrm>
            <a:off x="9054709" y="48978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022B2FD-5359-477E-AE45-E1777AB88A0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 &amp; Features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7434FFB-7548-4CBC-BE1C-6B4ED0E479CC}"/>
              </a:ext>
            </a:extLst>
          </p:cNvPr>
          <p:cNvSpPr/>
          <p:nvPr/>
        </p:nvSpPr>
        <p:spPr>
          <a:xfrm>
            <a:off x="4427709" y="2934561"/>
            <a:ext cx="481900" cy="482093"/>
          </a:xfrm>
          <a:custGeom>
            <a:avLst/>
            <a:gdLst>
              <a:gd name="connsiteX0" fmla="*/ 30290 w 236982"/>
              <a:gd name="connsiteY0" fmla="*/ 237077 h 237077"/>
              <a:gd name="connsiteX1" fmla="*/ 130778 w 236982"/>
              <a:gd name="connsiteY1" fmla="*/ 237077 h 237077"/>
              <a:gd name="connsiteX2" fmla="*/ 160973 w 236982"/>
              <a:gd name="connsiteY2" fmla="*/ 209836 h 237077"/>
              <a:gd name="connsiteX3" fmla="*/ 185642 w 236982"/>
              <a:gd name="connsiteY3" fmla="*/ 209741 h 237077"/>
              <a:gd name="connsiteX4" fmla="*/ 193072 w 236982"/>
              <a:gd name="connsiteY4" fmla="*/ 204406 h 237077"/>
              <a:gd name="connsiteX5" fmla="*/ 190500 w 236982"/>
              <a:gd name="connsiteY5" fmla="*/ 195644 h 237077"/>
              <a:gd name="connsiteX6" fmla="*/ 166306 w 236982"/>
              <a:gd name="connsiteY6" fmla="*/ 176594 h 237077"/>
              <a:gd name="connsiteX7" fmla="*/ 203930 w 236982"/>
              <a:gd name="connsiteY7" fmla="*/ 176594 h 237077"/>
              <a:gd name="connsiteX8" fmla="*/ 236982 w 236982"/>
              <a:gd name="connsiteY8" fmla="*/ 143542 h 237077"/>
              <a:gd name="connsiteX9" fmla="*/ 236982 w 236982"/>
              <a:gd name="connsiteY9" fmla="*/ 33052 h 237077"/>
              <a:gd name="connsiteX10" fmla="*/ 203930 w 236982"/>
              <a:gd name="connsiteY10" fmla="*/ 0 h 237077"/>
              <a:gd name="connsiteX11" fmla="*/ 120110 w 236982"/>
              <a:gd name="connsiteY11" fmla="*/ 0 h 237077"/>
              <a:gd name="connsiteX12" fmla="*/ 87058 w 236982"/>
              <a:gd name="connsiteY12" fmla="*/ 33052 h 237077"/>
              <a:gd name="connsiteX13" fmla="*/ 87058 w 236982"/>
              <a:gd name="connsiteY13" fmla="*/ 100013 h 237077"/>
              <a:gd name="connsiteX14" fmla="*/ 30385 w 236982"/>
              <a:gd name="connsiteY14" fmla="*/ 100013 h 237077"/>
              <a:gd name="connsiteX15" fmla="*/ 0 w 236982"/>
              <a:gd name="connsiteY15" fmla="*/ 130397 h 237077"/>
              <a:gd name="connsiteX16" fmla="*/ 0 w 236982"/>
              <a:gd name="connsiteY16" fmla="*/ 206693 h 237077"/>
              <a:gd name="connsiteX17" fmla="*/ 30290 w 236982"/>
              <a:gd name="connsiteY17" fmla="*/ 237077 h 237077"/>
              <a:gd name="connsiteX18" fmla="*/ 154400 w 236982"/>
              <a:gd name="connsiteY18" fmla="*/ 170212 h 237077"/>
              <a:gd name="connsiteX19" fmla="*/ 126968 w 236982"/>
              <a:gd name="connsiteY19" fmla="*/ 204978 h 237077"/>
              <a:gd name="connsiteX20" fmla="*/ 124682 w 236982"/>
              <a:gd name="connsiteY20" fmla="*/ 205645 h 237077"/>
              <a:gd name="connsiteX21" fmla="*/ 123349 w 236982"/>
              <a:gd name="connsiteY21" fmla="*/ 203740 h 237077"/>
              <a:gd name="connsiteX22" fmla="*/ 123253 w 236982"/>
              <a:gd name="connsiteY22" fmla="*/ 170212 h 237077"/>
              <a:gd name="connsiteX23" fmla="*/ 120110 w 236982"/>
              <a:gd name="connsiteY23" fmla="*/ 170212 h 237077"/>
              <a:gd name="connsiteX24" fmla="*/ 93345 w 236982"/>
              <a:gd name="connsiteY24" fmla="*/ 143447 h 237077"/>
              <a:gd name="connsiteX25" fmla="*/ 93345 w 236982"/>
              <a:gd name="connsiteY25" fmla="*/ 106299 h 237077"/>
              <a:gd name="connsiteX26" fmla="*/ 130874 w 236982"/>
              <a:gd name="connsiteY26" fmla="*/ 106299 h 237077"/>
              <a:gd name="connsiteX27" fmla="*/ 154876 w 236982"/>
              <a:gd name="connsiteY27" fmla="*/ 130302 h 237077"/>
              <a:gd name="connsiteX28" fmla="*/ 154876 w 236982"/>
              <a:gd name="connsiteY28" fmla="*/ 170212 h 237077"/>
              <a:gd name="connsiteX29" fmla="*/ 154400 w 236982"/>
              <a:gd name="connsiteY29" fmla="*/ 170212 h 237077"/>
              <a:gd name="connsiteX30" fmla="*/ 93345 w 236982"/>
              <a:gd name="connsiteY30" fmla="*/ 33052 h 237077"/>
              <a:gd name="connsiteX31" fmla="*/ 120110 w 236982"/>
              <a:gd name="connsiteY31" fmla="*/ 6287 h 237077"/>
              <a:gd name="connsiteX32" fmla="*/ 203930 w 236982"/>
              <a:gd name="connsiteY32" fmla="*/ 6287 h 237077"/>
              <a:gd name="connsiteX33" fmla="*/ 230696 w 236982"/>
              <a:gd name="connsiteY33" fmla="*/ 33052 h 237077"/>
              <a:gd name="connsiteX34" fmla="*/ 230696 w 236982"/>
              <a:gd name="connsiteY34" fmla="*/ 143542 h 237077"/>
              <a:gd name="connsiteX35" fmla="*/ 203930 w 236982"/>
              <a:gd name="connsiteY35" fmla="*/ 170307 h 237077"/>
              <a:gd name="connsiteX36" fmla="*/ 161258 w 236982"/>
              <a:gd name="connsiteY36" fmla="*/ 170307 h 237077"/>
              <a:gd name="connsiteX37" fmla="*/ 161258 w 236982"/>
              <a:gd name="connsiteY37" fmla="*/ 130397 h 237077"/>
              <a:gd name="connsiteX38" fmla="*/ 130874 w 236982"/>
              <a:gd name="connsiteY38" fmla="*/ 100013 h 237077"/>
              <a:gd name="connsiteX39" fmla="*/ 93345 w 236982"/>
              <a:gd name="connsiteY39" fmla="*/ 100013 h 237077"/>
              <a:gd name="connsiteX40" fmla="*/ 93345 w 236982"/>
              <a:gd name="connsiteY40" fmla="*/ 33052 h 237077"/>
              <a:gd name="connsiteX41" fmla="*/ 6286 w 236982"/>
              <a:gd name="connsiteY41" fmla="*/ 130397 h 237077"/>
              <a:gd name="connsiteX42" fmla="*/ 30290 w 236982"/>
              <a:gd name="connsiteY42" fmla="*/ 106394 h 237077"/>
              <a:gd name="connsiteX43" fmla="*/ 86963 w 236982"/>
              <a:gd name="connsiteY43" fmla="*/ 106394 h 237077"/>
              <a:gd name="connsiteX44" fmla="*/ 86963 w 236982"/>
              <a:gd name="connsiteY44" fmla="*/ 143542 h 237077"/>
              <a:gd name="connsiteX45" fmla="*/ 116872 w 236982"/>
              <a:gd name="connsiteY45" fmla="*/ 176403 h 237077"/>
              <a:gd name="connsiteX46" fmla="*/ 116967 w 236982"/>
              <a:gd name="connsiteY46" fmla="*/ 203740 h 237077"/>
              <a:gd name="connsiteX47" fmla="*/ 122587 w 236982"/>
              <a:gd name="connsiteY47" fmla="*/ 211646 h 237077"/>
              <a:gd name="connsiteX48" fmla="*/ 125349 w 236982"/>
              <a:gd name="connsiteY48" fmla="*/ 212122 h 237077"/>
              <a:gd name="connsiteX49" fmla="*/ 131826 w 236982"/>
              <a:gd name="connsiteY49" fmla="*/ 208883 h 237077"/>
              <a:gd name="connsiteX50" fmla="*/ 156877 w 236982"/>
              <a:gd name="connsiteY50" fmla="*/ 177165 h 237077"/>
              <a:gd name="connsiteX51" fmla="*/ 186595 w 236982"/>
              <a:gd name="connsiteY51" fmla="*/ 200597 h 237077"/>
              <a:gd name="connsiteX52" fmla="*/ 187071 w 236982"/>
              <a:gd name="connsiteY52" fmla="*/ 202311 h 237077"/>
              <a:gd name="connsiteX53" fmla="*/ 185547 w 236982"/>
              <a:gd name="connsiteY53" fmla="*/ 203359 h 237077"/>
              <a:gd name="connsiteX54" fmla="*/ 154781 w 236982"/>
              <a:gd name="connsiteY54" fmla="*/ 203454 h 237077"/>
              <a:gd name="connsiteX55" fmla="*/ 154781 w 236982"/>
              <a:gd name="connsiteY55" fmla="*/ 206597 h 237077"/>
              <a:gd name="connsiteX56" fmla="*/ 130778 w 236982"/>
              <a:gd name="connsiteY56" fmla="*/ 230600 h 237077"/>
              <a:gd name="connsiteX57" fmla="*/ 30290 w 236982"/>
              <a:gd name="connsiteY57" fmla="*/ 230600 h 237077"/>
              <a:gd name="connsiteX58" fmla="*/ 6286 w 236982"/>
              <a:gd name="connsiteY58" fmla="*/ 206597 h 237077"/>
              <a:gd name="connsiteX59" fmla="*/ 6286 w 236982"/>
              <a:gd name="connsiteY59" fmla="*/ 130397 h 23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36982" h="237077">
                <a:moveTo>
                  <a:pt x="30290" y="237077"/>
                </a:moveTo>
                <a:lnTo>
                  <a:pt x="130778" y="237077"/>
                </a:lnTo>
                <a:cubicBezTo>
                  <a:pt x="146495" y="237077"/>
                  <a:pt x="159353" y="225171"/>
                  <a:pt x="160973" y="209836"/>
                </a:cubicBezTo>
                <a:lnTo>
                  <a:pt x="185642" y="209741"/>
                </a:lnTo>
                <a:cubicBezTo>
                  <a:pt x="189071" y="209741"/>
                  <a:pt x="191929" y="207645"/>
                  <a:pt x="193072" y="204406"/>
                </a:cubicBezTo>
                <a:cubicBezTo>
                  <a:pt x="194215" y="201168"/>
                  <a:pt x="193167" y="197739"/>
                  <a:pt x="190500" y="195644"/>
                </a:cubicBezTo>
                <a:lnTo>
                  <a:pt x="166306" y="176594"/>
                </a:lnTo>
                <a:lnTo>
                  <a:pt x="203930" y="176594"/>
                </a:lnTo>
                <a:cubicBezTo>
                  <a:pt x="222123" y="176594"/>
                  <a:pt x="236982" y="161735"/>
                  <a:pt x="236982" y="143542"/>
                </a:cubicBezTo>
                <a:lnTo>
                  <a:pt x="236982" y="33052"/>
                </a:lnTo>
                <a:cubicBezTo>
                  <a:pt x="236982" y="14859"/>
                  <a:pt x="222123" y="0"/>
                  <a:pt x="203930" y="0"/>
                </a:cubicBezTo>
                <a:lnTo>
                  <a:pt x="120110" y="0"/>
                </a:lnTo>
                <a:cubicBezTo>
                  <a:pt x="101918" y="0"/>
                  <a:pt x="87058" y="14859"/>
                  <a:pt x="87058" y="33052"/>
                </a:cubicBezTo>
                <a:lnTo>
                  <a:pt x="87058" y="100013"/>
                </a:lnTo>
                <a:lnTo>
                  <a:pt x="30385" y="100013"/>
                </a:lnTo>
                <a:cubicBezTo>
                  <a:pt x="13621" y="100013"/>
                  <a:pt x="0" y="113633"/>
                  <a:pt x="0" y="130397"/>
                </a:cubicBezTo>
                <a:lnTo>
                  <a:pt x="0" y="206693"/>
                </a:lnTo>
                <a:cubicBezTo>
                  <a:pt x="0" y="223456"/>
                  <a:pt x="13621" y="237077"/>
                  <a:pt x="30290" y="237077"/>
                </a:cubicBezTo>
                <a:close/>
                <a:moveTo>
                  <a:pt x="154400" y="170212"/>
                </a:moveTo>
                <a:lnTo>
                  <a:pt x="126968" y="204978"/>
                </a:lnTo>
                <a:cubicBezTo>
                  <a:pt x="126206" y="206026"/>
                  <a:pt x="125158" y="205740"/>
                  <a:pt x="124682" y="205645"/>
                </a:cubicBezTo>
                <a:cubicBezTo>
                  <a:pt x="124301" y="205550"/>
                  <a:pt x="123349" y="205073"/>
                  <a:pt x="123349" y="203740"/>
                </a:cubicBezTo>
                <a:lnTo>
                  <a:pt x="123253" y="170212"/>
                </a:lnTo>
                <a:lnTo>
                  <a:pt x="120110" y="170212"/>
                </a:lnTo>
                <a:cubicBezTo>
                  <a:pt x="105347" y="170212"/>
                  <a:pt x="93345" y="158210"/>
                  <a:pt x="93345" y="143447"/>
                </a:cubicBezTo>
                <a:lnTo>
                  <a:pt x="93345" y="106299"/>
                </a:lnTo>
                <a:lnTo>
                  <a:pt x="130874" y="106299"/>
                </a:lnTo>
                <a:cubicBezTo>
                  <a:pt x="144113" y="106299"/>
                  <a:pt x="154876" y="117062"/>
                  <a:pt x="154876" y="130302"/>
                </a:cubicBezTo>
                <a:lnTo>
                  <a:pt x="154876" y="170212"/>
                </a:lnTo>
                <a:lnTo>
                  <a:pt x="154400" y="170212"/>
                </a:lnTo>
                <a:close/>
                <a:moveTo>
                  <a:pt x="93345" y="33052"/>
                </a:moveTo>
                <a:cubicBezTo>
                  <a:pt x="93345" y="18288"/>
                  <a:pt x="105347" y="6287"/>
                  <a:pt x="120110" y="6287"/>
                </a:cubicBezTo>
                <a:lnTo>
                  <a:pt x="203930" y="6287"/>
                </a:lnTo>
                <a:cubicBezTo>
                  <a:pt x="218694" y="6287"/>
                  <a:pt x="230696" y="18288"/>
                  <a:pt x="230696" y="33052"/>
                </a:cubicBezTo>
                <a:lnTo>
                  <a:pt x="230696" y="143542"/>
                </a:lnTo>
                <a:cubicBezTo>
                  <a:pt x="230696" y="158306"/>
                  <a:pt x="218694" y="170307"/>
                  <a:pt x="203930" y="170307"/>
                </a:cubicBezTo>
                <a:lnTo>
                  <a:pt x="161258" y="170307"/>
                </a:lnTo>
                <a:lnTo>
                  <a:pt x="161258" y="130397"/>
                </a:lnTo>
                <a:cubicBezTo>
                  <a:pt x="161258" y="113633"/>
                  <a:pt x="147638" y="100013"/>
                  <a:pt x="130874" y="100013"/>
                </a:cubicBezTo>
                <a:lnTo>
                  <a:pt x="93345" y="100013"/>
                </a:lnTo>
                <a:lnTo>
                  <a:pt x="93345" y="33052"/>
                </a:lnTo>
                <a:close/>
                <a:moveTo>
                  <a:pt x="6286" y="130397"/>
                </a:moveTo>
                <a:cubicBezTo>
                  <a:pt x="6286" y="117158"/>
                  <a:pt x="17050" y="106394"/>
                  <a:pt x="30290" y="106394"/>
                </a:cubicBezTo>
                <a:lnTo>
                  <a:pt x="86963" y="106394"/>
                </a:lnTo>
                <a:lnTo>
                  <a:pt x="86963" y="143542"/>
                </a:lnTo>
                <a:cubicBezTo>
                  <a:pt x="86963" y="160687"/>
                  <a:pt x="100108" y="174879"/>
                  <a:pt x="116872" y="176403"/>
                </a:cubicBezTo>
                <a:lnTo>
                  <a:pt x="116967" y="203740"/>
                </a:lnTo>
                <a:cubicBezTo>
                  <a:pt x="116967" y="207359"/>
                  <a:pt x="119158" y="210407"/>
                  <a:pt x="122587" y="211646"/>
                </a:cubicBezTo>
                <a:cubicBezTo>
                  <a:pt x="123539" y="211931"/>
                  <a:pt x="124492" y="212122"/>
                  <a:pt x="125349" y="212122"/>
                </a:cubicBezTo>
                <a:cubicBezTo>
                  <a:pt x="127825" y="212122"/>
                  <a:pt x="130207" y="210979"/>
                  <a:pt x="131826" y="208883"/>
                </a:cubicBezTo>
                <a:lnTo>
                  <a:pt x="156877" y="177165"/>
                </a:lnTo>
                <a:lnTo>
                  <a:pt x="186595" y="200597"/>
                </a:lnTo>
                <a:cubicBezTo>
                  <a:pt x="187357" y="201263"/>
                  <a:pt x="187166" y="202025"/>
                  <a:pt x="187071" y="202311"/>
                </a:cubicBezTo>
                <a:cubicBezTo>
                  <a:pt x="186976" y="202597"/>
                  <a:pt x="186595" y="203359"/>
                  <a:pt x="185547" y="203359"/>
                </a:cubicBezTo>
                <a:lnTo>
                  <a:pt x="154781" y="203454"/>
                </a:lnTo>
                <a:lnTo>
                  <a:pt x="154781" y="206597"/>
                </a:lnTo>
                <a:cubicBezTo>
                  <a:pt x="154781" y="219837"/>
                  <a:pt x="144018" y="230600"/>
                  <a:pt x="130778" y="230600"/>
                </a:cubicBezTo>
                <a:lnTo>
                  <a:pt x="30290" y="230600"/>
                </a:lnTo>
                <a:cubicBezTo>
                  <a:pt x="17050" y="230600"/>
                  <a:pt x="6286" y="219837"/>
                  <a:pt x="6286" y="206597"/>
                </a:cubicBezTo>
                <a:lnTo>
                  <a:pt x="6286" y="130397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F45B2CE-24C4-4E45-B195-2B88892726DE}"/>
              </a:ext>
            </a:extLst>
          </p:cNvPr>
          <p:cNvSpPr/>
          <p:nvPr/>
        </p:nvSpPr>
        <p:spPr>
          <a:xfrm>
            <a:off x="7089759" y="2934561"/>
            <a:ext cx="489259" cy="484804"/>
          </a:xfrm>
          <a:custGeom>
            <a:avLst/>
            <a:gdLst>
              <a:gd name="connsiteX0" fmla="*/ 22765 w 240601"/>
              <a:gd name="connsiteY0" fmla="*/ 237839 h 238410"/>
              <a:gd name="connsiteX1" fmla="*/ 117920 w 240601"/>
              <a:gd name="connsiteY1" fmla="*/ 237839 h 238410"/>
              <a:gd name="connsiteX2" fmla="*/ 117920 w 240601"/>
              <a:gd name="connsiteY2" fmla="*/ 238411 h 238410"/>
              <a:gd name="connsiteX3" fmla="*/ 124206 w 240601"/>
              <a:gd name="connsiteY3" fmla="*/ 238411 h 238410"/>
              <a:gd name="connsiteX4" fmla="*/ 124206 w 240601"/>
              <a:gd name="connsiteY4" fmla="*/ 237839 h 238410"/>
              <a:gd name="connsiteX5" fmla="*/ 217837 w 240601"/>
              <a:gd name="connsiteY5" fmla="*/ 237839 h 238410"/>
              <a:gd name="connsiteX6" fmla="*/ 240602 w 240601"/>
              <a:gd name="connsiteY6" fmla="*/ 215074 h 238410"/>
              <a:gd name="connsiteX7" fmla="*/ 240602 w 240601"/>
              <a:gd name="connsiteY7" fmla="*/ 48387 h 238410"/>
              <a:gd name="connsiteX8" fmla="*/ 217837 w 240601"/>
              <a:gd name="connsiteY8" fmla="*/ 25622 h 238410"/>
              <a:gd name="connsiteX9" fmla="*/ 190214 w 240601"/>
              <a:gd name="connsiteY9" fmla="*/ 25622 h 238410"/>
              <a:gd name="connsiteX10" fmla="*/ 190214 w 240601"/>
              <a:gd name="connsiteY10" fmla="*/ 8477 h 238410"/>
              <a:gd name="connsiteX11" fmla="*/ 181737 w 240601"/>
              <a:gd name="connsiteY11" fmla="*/ 0 h 238410"/>
              <a:gd name="connsiteX12" fmla="*/ 173260 w 240601"/>
              <a:gd name="connsiteY12" fmla="*/ 8477 h 238410"/>
              <a:gd name="connsiteX13" fmla="*/ 173260 w 240601"/>
              <a:gd name="connsiteY13" fmla="*/ 25622 h 238410"/>
              <a:gd name="connsiteX14" fmla="*/ 67437 w 240601"/>
              <a:gd name="connsiteY14" fmla="*/ 25622 h 238410"/>
              <a:gd name="connsiteX15" fmla="*/ 67437 w 240601"/>
              <a:gd name="connsiteY15" fmla="*/ 8477 h 238410"/>
              <a:gd name="connsiteX16" fmla="*/ 58960 w 240601"/>
              <a:gd name="connsiteY16" fmla="*/ 0 h 238410"/>
              <a:gd name="connsiteX17" fmla="*/ 50483 w 240601"/>
              <a:gd name="connsiteY17" fmla="*/ 8477 h 238410"/>
              <a:gd name="connsiteX18" fmla="*/ 50483 w 240601"/>
              <a:gd name="connsiteY18" fmla="*/ 25622 h 238410"/>
              <a:gd name="connsiteX19" fmla="*/ 22860 w 240601"/>
              <a:gd name="connsiteY19" fmla="*/ 25622 h 238410"/>
              <a:gd name="connsiteX20" fmla="*/ 0 w 240601"/>
              <a:gd name="connsiteY20" fmla="*/ 48387 h 238410"/>
              <a:gd name="connsiteX21" fmla="*/ 0 w 240601"/>
              <a:gd name="connsiteY21" fmla="*/ 215074 h 238410"/>
              <a:gd name="connsiteX22" fmla="*/ 22765 w 240601"/>
              <a:gd name="connsiteY22" fmla="*/ 237839 h 238410"/>
              <a:gd name="connsiteX23" fmla="*/ 64865 w 240601"/>
              <a:gd name="connsiteY23" fmla="*/ 231553 h 238410"/>
              <a:gd name="connsiteX24" fmla="*/ 64865 w 240601"/>
              <a:gd name="connsiteY24" fmla="*/ 188404 h 238410"/>
              <a:gd name="connsiteX25" fmla="*/ 117920 w 240601"/>
              <a:gd name="connsiteY25" fmla="*/ 188404 h 238410"/>
              <a:gd name="connsiteX26" fmla="*/ 117920 w 240601"/>
              <a:gd name="connsiteY26" fmla="*/ 231553 h 238410"/>
              <a:gd name="connsiteX27" fmla="*/ 64865 w 240601"/>
              <a:gd name="connsiteY27" fmla="*/ 231553 h 238410"/>
              <a:gd name="connsiteX28" fmla="*/ 234315 w 240601"/>
              <a:gd name="connsiteY28" fmla="*/ 132207 h 238410"/>
              <a:gd name="connsiteX29" fmla="*/ 183642 w 240601"/>
              <a:gd name="connsiteY29" fmla="*/ 132207 h 238410"/>
              <a:gd name="connsiteX30" fmla="*/ 183642 w 240601"/>
              <a:gd name="connsiteY30" fmla="*/ 90392 h 238410"/>
              <a:gd name="connsiteX31" fmla="*/ 234315 w 240601"/>
              <a:gd name="connsiteY31" fmla="*/ 90392 h 238410"/>
              <a:gd name="connsiteX32" fmla="*/ 234315 w 240601"/>
              <a:gd name="connsiteY32" fmla="*/ 132207 h 238410"/>
              <a:gd name="connsiteX33" fmla="*/ 183642 w 240601"/>
              <a:gd name="connsiteY33" fmla="*/ 138494 h 238410"/>
              <a:gd name="connsiteX34" fmla="*/ 234315 w 240601"/>
              <a:gd name="connsiteY34" fmla="*/ 138494 h 238410"/>
              <a:gd name="connsiteX35" fmla="*/ 234315 w 240601"/>
              <a:gd name="connsiteY35" fmla="*/ 182023 h 238410"/>
              <a:gd name="connsiteX36" fmla="*/ 183642 w 240601"/>
              <a:gd name="connsiteY36" fmla="*/ 182023 h 238410"/>
              <a:gd name="connsiteX37" fmla="*/ 183642 w 240601"/>
              <a:gd name="connsiteY37" fmla="*/ 138494 h 238410"/>
              <a:gd name="connsiteX38" fmla="*/ 177356 w 240601"/>
              <a:gd name="connsiteY38" fmla="*/ 182023 h 238410"/>
              <a:gd name="connsiteX39" fmla="*/ 124301 w 240601"/>
              <a:gd name="connsiteY39" fmla="*/ 182023 h 238410"/>
              <a:gd name="connsiteX40" fmla="*/ 124301 w 240601"/>
              <a:gd name="connsiteY40" fmla="*/ 138494 h 238410"/>
              <a:gd name="connsiteX41" fmla="*/ 177356 w 240601"/>
              <a:gd name="connsiteY41" fmla="*/ 138494 h 238410"/>
              <a:gd name="connsiteX42" fmla="*/ 177356 w 240601"/>
              <a:gd name="connsiteY42" fmla="*/ 182023 h 238410"/>
              <a:gd name="connsiteX43" fmla="*/ 177356 w 240601"/>
              <a:gd name="connsiteY43" fmla="*/ 132207 h 238410"/>
              <a:gd name="connsiteX44" fmla="*/ 124301 w 240601"/>
              <a:gd name="connsiteY44" fmla="*/ 132207 h 238410"/>
              <a:gd name="connsiteX45" fmla="*/ 124301 w 240601"/>
              <a:gd name="connsiteY45" fmla="*/ 90392 h 238410"/>
              <a:gd name="connsiteX46" fmla="*/ 177356 w 240601"/>
              <a:gd name="connsiteY46" fmla="*/ 90392 h 238410"/>
              <a:gd name="connsiteX47" fmla="*/ 177356 w 240601"/>
              <a:gd name="connsiteY47" fmla="*/ 132207 h 238410"/>
              <a:gd name="connsiteX48" fmla="*/ 117920 w 240601"/>
              <a:gd name="connsiteY48" fmla="*/ 132207 h 238410"/>
              <a:gd name="connsiteX49" fmla="*/ 64865 w 240601"/>
              <a:gd name="connsiteY49" fmla="*/ 132207 h 238410"/>
              <a:gd name="connsiteX50" fmla="*/ 64865 w 240601"/>
              <a:gd name="connsiteY50" fmla="*/ 90392 h 238410"/>
              <a:gd name="connsiteX51" fmla="*/ 117920 w 240601"/>
              <a:gd name="connsiteY51" fmla="*/ 90392 h 238410"/>
              <a:gd name="connsiteX52" fmla="*/ 117920 w 240601"/>
              <a:gd name="connsiteY52" fmla="*/ 132207 h 238410"/>
              <a:gd name="connsiteX53" fmla="*/ 58579 w 240601"/>
              <a:gd name="connsiteY53" fmla="*/ 132207 h 238410"/>
              <a:gd name="connsiteX54" fmla="*/ 6287 w 240601"/>
              <a:gd name="connsiteY54" fmla="*/ 132207 h 238410"/>
              <a:gd name="connsiteX55" fmla="*/ 6287 w 240601"/>
              <a:gd name="connsiteY55" fmla="*/ 90392 h 238410"/>
              <a:gd name="connsiteX56" fmla="*/ 58484 w 240601"/>
              <a:gd name="connsiteY56" fmla="*/ 90392 h 238410"/>
              <a:gd name="connsiteX57" fmla="*/ 58484 w 240601"/>
              <a:gd name="connsiteY57" fmla="*/ 132207 h 238410"/>
              <a:gd name="connsiteX58" fmla="*/ 6287 w 240601"/>
              <a:gd name="connsiteY58" fmla="*/ 138494 h 238410"/>
              <a:gd name="connsiteX59" fmla="*/ 58484 w 240601"/>
              <a:gd name="connsiteY59" fmla="*/ 138494 h 238410"/>
              <a:gd name="connsiteX60" fmla="*/ 58484 w 240601"/>
              <a:gd name="connsiteY60" fmla="*/ 182023 h 238410"/>
              <a:gd name="connsiteX61" fmla="*/ 6287 w 240601"/>
              <a:gd name="connsiteY61" fmla="*/ 182023 h 238410"/>
              <a:gd name="connsiteX62" fmla="*/ 6287 w 240601"/>
              <a:gd name="connsiteY62" fmla="*/ 138494 h 238410"/>
              <a:gd name="connsiteX63" fmla="*/ 64865 w 240601"/>
              <a:gd name="connsiteY63" fmla="*/ 138494 h 238410"/>
              <a:gd name="connsiteX64" fmla="*/ 117920 w 240601"/>
              <a:gd name="connsiteY64" fmla="*/ 138494 h 238410"/>
              <a:gd name="connsiteX65" fmla="*/ 117920 w 240601"/>
              <a:gd name="connsiteY65" fmla="*/ 182023 h 238410"/>
              <a:gd name="connsiteX66" fmla="*/ 64865 w 240601"/>
              <a:gd name="connsiteY66" fmla="*/ 182023 h 238410"/>
              <a:gd name="connsiteX67" fmla="*/ 64865 w 240601"/>
              <a:gd name="connsiteY67" fmla="*/ 138494 h 238410"/>
              <a:gd name="connsiteX68" fmla="*/ 124301 w 240601"/>
              <a:gd name="connsiteY68" fmla="*/ 188309 h 238410"/>
              <a:gd name="connsiteX69" fmla="*/ 177356 w 240601"/>
              <a:gd name="connsiteY69" fmla="*/ 188309 h 238410"/>
              <a:gd name="connsiteX70" fmla="*/ 177356 w 240601"/>
              <a:gd name="connsiteY70" fmla="*/ 231458 h 238410"/>
              <a:gd name="connsiteX71" fmla="*/ 124301 w 240601"/>
              <a:gd name="connsiteY71" fmla="*/ 231458 h 238410"/>
              <a:gd name="connsiteX72" fmla="*/ 124301 w 240601"/>
              <a:gd name="connsiteY72" fmla="*/ 188309 h 238410"/>
              <a:gd name="connsiteX73" fmla="*/ 217932 w 240601"/>
              <a:gd name="connsiteY73" fmla="*/ 231553 h 238410"/>
              <a:gd name="connsiteX74" fmla="*/ 183737 w 240601"/>
              <a:gd name="connsiteY74" fmla="*/ 231553 h 238410"/>
              <a:gd name="connsiteX75" fmla="*/ 183737 w 240601"/>
              <a:gd name="connsiteY75" fmla="*/ 188404 h 238410"/>
              <a:gd name="connsiteX76" fmla="*/ 234410 w 240601"/>
              <a:gd name="connsiteY76" fmla="*/ 188404 h 238410"/>
              <a:gd name="connsiteX77" fmla="*/ 234410 w 240601"/>
              <a:gd name="connsiteY77" fmla="*/ 215170 h 238410"/>
              <a:gd name="connsiteX78" fmla="*/ 217932 w 240601"/>
              <a:gd name="connsiteY78" fmla="*/ 231553 h 238410"/>
              <a:gd name="connsiteX79" fmla="*/ 181737 w 240601"/>
              <a:gd name="connsiteY79" fmla="*/ 67723 h 238410"/>
              <a:gd name="connsiteX80" fmla="*/ 190214 w 240601"/>
              <a:gd name="connsiteY80" fmla="*/ 59246 h 238410"/>
              <a:gd name="connsiteX81" fmla="*/ 190214 w 240601"/>
              <a:gd name="connsiteY81" fmla="*/ 49721 h 238410"/>
              <a:gd name="connsiteX82" fmla="*/ 193643 w 240601"/>
              <a:gd name="connsiteY82" fmla="*/ 58007 h 238410"/>
              <a:gd name="connsiteX83" fmla="*/ 181737 w 240601"/>
              <a:gd name="connsiteY83" fmla="*/ 69914 h 238410"/>
              <a:gd name="connsiteX84" fmla="*/ 169831 w 240601"/>
              <a:gd name="connsiteY84" fmla="*/ 58007 h 238410"/>
              <a:gd name="connsiteX85" fmla="*/ 173260 w 240601"/>
              <a:gd name="connsiteY85" fmla="*/ 49721 h 238410"/>
              <a:gd name="connsiteX86" fmla="*/ 173260 w 240601"/>
              <a:gd name="connsiteY86" fmla="*/ 59150 h 238410"/>
              <a:gd name="connsiteX87" fmla="*/ 181737 w 240601"/>
              <a:gd name="connsiteY87" fmla="*/ 67723 h 238410"/>
              <a:gd name="connsiteX88" fmla="*/ 179642 w 240601"/>
              <a:gd name="connsiteY88" fmla="*/ 8572 h 238410"/>
              <a:gd name="connsiteX89" fmla="*/ 181832 w 240601"/>
              <a:gd name="connsiteY89" fmla="*/ 6382 h 238410"/>
              <a:gd name="connsiteX90" fmla="*/ 184023 w 240601"/>
              <a:gd name="connsiteY90" fmla="*/ 8572 h 238410"/>
              <a:gd name="connsiteX91" fmla="*/ 184023 w 240601"/>
              <a:gd name="connsiteY91" fmla="*/ 59246 h 238410"/>
              <a:gd name="connsiteX92" fmla="*/ 181832 w 240601"/>
              <a:gd name="connsiteY92" fmla="*/ 61436 h 238410"/>
              <a:gd name="connsiteX93" fmla="*/ 179642 w 240601"/>
              <a:gd name="connsiteY93" fmla="*/ 59246 h 238410"/>
              <a:gd name="connsiteX94" fmla="*/ 179642 w 240601"/>
              <a:gd name="connsiteY94" fmla="*/ 8572 h 238410"/>
              <a:gd name="connsiteX95" fmla="*/ 58865 w 240601"/>
              <a:gd name="connsiteY95" fmla="*/ 67723 h 238410"/>
              <a:gd name="connsiteX96" fmla="*/ 67342 w 240601"/>
              <a:gd name="connsiteY96" fmla="*/ 59246 h 238410"/>
              <a:gd name="connsiteX97" fmla="*/ 67342 w 240601"/>
              <a:gd name="connsiteY97" fmla="*/ 49721 h 238410"/>
              <a:gd name="connsiteX98" fmla="*/ 70771 w 240601"/>
              <a:gd name="connsiteY98" fmla="*/ 58007 h 238410"/>
              <a:gd name="connsiteX99" fmla="*/ 58865 w 240601"/>
              <a:gd name="connsiteY99" fmla="*/ 69914 h 238410"/>
              <a:gd name="connsiteX100" fmla="*/ 46958 w 240601"/>
              <a:gd name="connsiteY100" fmla="*/ 58007 h 238410"/>
              <a:gd name="connsiteX101" fmla="*/ 50387 w 240601"/>
              <a:gd name="connsiteY101" fmla="*/ 49721 h 238410"/>
              <a:gd name="connsiteX102" fmla="*/ 50387 w 240601"/>
              <a:gd name="connsiteY102" fmla="*/ 59150 h 238410"/>
              <a:gd name="connsiteX103" fmla="*/ 58865 w 240601"/>
              <a:gd name="connsiteY103" fmla="*/ 67723 h 238410"/>
              <a:gd name="connsiteX104" fmla="*/ 56769 w 240601"/>
              <a:gd name="connsiteY104" fmla="*/ 8572 h 238410"/>
              <a:gd name="connsiteX105" fmla="*/ 58960 w 240601"/>
              <a:gd name="connsiteY105" fmla="*/ 6382 h 238410"/>
              <a:gd name="connsiteX106" fmla="*/ 61151 w 240601"/>
              <a:gd name="connsiteY106" fmla="*/ 8572 h 238410"/>
              <a:gd name="connsiteX107" fmla="*/ 61151 w 240601"/>
              <a:gd name="connsiteY107" fmla="*/ 59246 h 238410"/>
              <a:gd name="connsiteX108" fmla="*/ 58960 w 240601"/>
              <a:gd name="connsiteY108" fmla="*/ 61436 h 238410"/>
              <a:gd name="connsiteX109" fmla="*/ 56769 w 240601"/>
              <a:gd name="connsiteY109" fmla="*/ 59246 h 238410"/>
              <a:gd name="connsiteX110" fmla="*/ 56769 w 240601"/>
              <a:gd name="connsiteY110" fmla="*/ 8572 h 238410"/>
              <a:gd name="connsiteX111" fmla="*/ 22765 w 240601"/>
              <a:gd name="connsiteY111" fmla="*/ 32004 h 238410"/>
              <a:gd name="connsiteX112" fmla="*/ 50387 w 240601"/>
              <a:gd name="connsiteY112" fmla="*/ 32004 h 238410"/>
              <a:gd name="connsiteX113" fmla="*/ 50387 w 240601"/>
              <a:gd name="connsiteY113" fmla="*/ 41910 h 238410"/>
              <a:gd name="connsiteX114" fmla="*/ 40672 w 240601"/>
              <a:gd name="connsiteY114" fmla="*/ 58007 h 238410"/>
              <a:gd name="connsiteX115" fmla="*/ 58865 w 240601"/>
              <a:gd name="connsiteY115" fmla="*/ 76200 h 238410"/>
              <a:gd name="connsiteX116" fmla="*/ 77057 w 240601"/>
              <a:gd name="connsiteY116" fmla="*/ 58007 h 238410"/>
              <a:gd name="connsiteX117" fmla="*/ 67342 w 240601"/>
              <a:gd name="connsiteY117" fmla="*/ 41910 h 238410"/>
              <a:gd name="connsiteX118" fmla="*/ 67342 w 240601"/>
              <a:gd name="connsiteY118" fmla="*/ 32004 h 238410"/>
              <a:gd name="connsiteX119" fmla="*/ 173165 w 240601"/>
              <a:gd name="connsiteY119" fmla="*/ 32004 h 238410"/>
              <a:gd name="connsiteX120" fmla="*/ 173165 w 240601"/>
              <a:gd name="connsiteY120" fmla="*/ 41910 h 238410"/>
              <a:gd name="connsiteX121" fmla="*/ 163449 w 240601"/>
              <a:gd name="connsiteY121" fmla="*/ 58007 h 238410"/>
              <a:gd name="connsiteX122" fmla="*/ 181642 w 240601"/>
              <a:gd name="connsiteY122" fmla="*/ 76200 h 238410"/>
              <a:gd name="connsiteX123" fmla="*/ 199835 w 240601"/>
              <a:gd name="connsiteY123" fmla="*/ 58007 h 238410"/>
              <a:gd name="connsiteX124" fmla="*/ 190119 w 240601"/>
              <a:gd name="connsiteY124" fmla="*/ 41910 h 238410"/>
              <a:gd name="connsiteX125" fmla="*/ 190119 w 240601"/>
              <a:gd name="connsiteY125" fmla="*/ 32004 h 238410"/>
              <a:gd name="connsiteX126" fmla="*/ 217742 w 240601"/>
              <a:gd name="connsiteY126" fmla="*/ 32004 h 238410"/>
              <a:gd name="connsiteX127" fmla="*/ 234220 w 240601"/>
              <a:gd name="connsiteY127" fmla="*/ 48482 h 238410"/>
              <a:gd name="connsiteX128" fmla="*/ 234220 w 240601"/>
              <a:gd name="connsiteY128" fmla="*/ 84106 h 238410"/>
              <a:gd name="connsiteX129" fmla="*/ 6287 w 240601"/>
              <a:gd name="connsiteY129" fmla="*/ 84106 h 238410"/>
              <a:gd name="connsiteX130" fmla="*/ 6287 w 240601"/>
              <a:gd name="connsiteY130" fmla="*/ 48387 h 238410"/>
              <a:gd name="connsiteX131" fmla="*/ 22765 w 240601"/>
              <a:gd name="connsiteY131" fmla="*/ 32004 h 238410"/>
              <a:gd name="connsiteX132" fmla="*/ 6287 w 240601"/>
              <a:gd name="connsiteY132" fmla="*/ 188309 h 238410"/>
              <a:gd name="connsiteX133" fmla="*/ 58484 w 240601"/>
              <a:gd name="connsiteY133" fmla="*/ 188309 h 238410"/>
              <a:gd name="connsiteX134" fmla="*/ 58484 w 240601"/>
              <a:gd name="connsiteY134" fmla="*/ 231458 h 238410"/>
              <a:gd name="connsiteX135" fmla="*/ 22765 w 240601"/>
              <a:gd name="connsiteY135" fmla="*/ 231458 h 238410"/>
              <a:gd name="connsiteX136" fmla="*/ 6287 w 240601"/>
              <a:gd name="connsiteY136" fmla="*/ 214979 h 238410"/>
              <a:gd name="connsiteX137" fmla="*/ 6287 w 240601"/>
              <a:gd name="connsiteY137" fmla="*/ 188309 h 238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240601" h="238410">
                <a:moveTo>
                  <a:pt x="22765" y="237839"/>
                </a:moveTo>
                <a:lnTo>
                  <a:pt x="117920" y="237839"/>
                </a:lnTo>
                <a:lnTo>
                  <a:pt x="117920" y="238411"/>
                </a:lnTo>
                <a:lnTo>
                  <a:pt x="124206" y="238411"/>
                </a:lnTo>
                <a:lnTo>
                  <a:pt x="124206" y="237839"/>
                </a:lnTo>
                <a:lnTo>
                  <a:pt x="217837" y="237839"/>
                </a:lnTo>
                <a:cubicBezTo>
                  <a:pt x="230410" y="237839"/>
                  <a:pt x="240602" y="227647"/>
                  <a:pt x="240602" y="215074"/>
                </a:cubicBezTo>
                <a:lnTo>
                  <a:pt x="240602" y="48387"/>
                </a:lnTo>
                <a:cubicBezTo>
                  <a:pt x="240602" y="35814"/>
                  <a:pt x="230410" y="25622"/>
                  <a:pt x="217837" y="25622"/>
                </a:cubicBezTo>
                <a:lnTo>
                  <a:pt x="190214" y="25622"/>
                </a:lnTo>
                <a:lnTo>
                  <a:pt x="190214" y="8477"/>
                </a:lnTo>
                <a:cubicBezTo>
                  <a:pt x="190214" y="3810"/>
                  <a:pt x="186404" y="0"/>
                  <a:pt x="181737" y="0"/>
                </a:cubicBezTo>
                <a:cubicBezTo>
                  <a:pt x="177070" y="0"/>
                  <a:pt x="173260" y="3810"/>
                  <a:pt x="173260" y="8477"/>
                </a:cubicBezTo>
                <a:lnTo>
                  <a:pt x="173260" y="25622"/>
                </a:lnTo>
                <a:lnTo>
                  <a:pt x="67437" y="25622"/>
                </a:lnTo>
                <a:lnTo>
                  <a:pt x="67437" y="8477"/>
                </a:lnTo>
                <a:cubicBezTo>
                  <a:pt x="67437" y="3810"/>
                  <a:pt x="63627" y="0"/>
                  <a:pt x="58960" y="0"/>
                </a:cubicBezTo>
                <a:cubicBezTo>
                  <a:pt x="54293" y="0"/>
                  <a:pt x="50483" y="3810"/>
                  <a:pt x="50483" y="8477"/>
                </a:cubicBezTo>
                <a:lnTo>
                  <a:pt x="50483" y="25622"/>
                </a:lnTo>
                <a:lnTo>
                  <a:pt x="22860" y="25622"/>
                </a:lnTo>
                <a:cubicBezTo>
                  <a:pt x="10192" y="25622"/>
                  <a:pt x="0" y="35909"/>
                  <a:pt x="0" y="48387"/>
                </a:cubicBezTo>
                <a:lnTo>
                  <a:pt x="0" y="215074"/>
                </a:lnTo>
                <a:cubicBezTo>
                  <a:pt x="0" y="227647"/>
                  <a:pt x="10192" y="237839"/>
                  <a:pt x="22765" y="237839"/>
                </a:cubicBezTo>
                <a:close/>
                <a:moveTo>
                  <a:pt x="64865" y="231553"/>
                </a:moveTo>
                <a:lnTo>
                  <a:pt x="64865" y="188404"/>
                </a:lnTo>
                <a:lnTo>
                  <a:pt x="117920" y="188404"/>
                </a:lnTo>
                <a:lnTo>
                  <a:pt x="117920" y="231553"/>
                </a:lnTo>
                <a:lnTo>
                  <a:pt x="64865" y="231553"/>
                </a:lnTo>
                <a:close/>
                <a:moveTo>
                  <a:pt x="234315" y="132207"/>
                </a:moveTo>
                <a:lnTo>
                  <a:pt x="183642" y="132207"/>
                </a:lnTo>
                <a:lnTo>
                  <a:pt x="183642" y="90392"/>
                </a:lnTo>
                <a:lnTo>
                  <a:pt x="234315" y="90392"/>
                </a:lnTo>
                <a:lnTo>
                  <a:pt x="234315" y="132207"/>
                </a:lnTo>
                <a:close/>
                <a:moveTo>
                  <a:pt x="183642" y="138494"/>
                </a:moveTo>
                <a:lnTo>
                  <a:pt x="234315" y="138494"/>
                </a:lnTo>
                <a:lnTo>
                  <a:pt x="234315" y="182023"/>
                </a:lnTo>
                <a:lnTo>
                  <a:pt x="183642" y="182023"/>
                </a:lnTo>
                <a:lnTo>
                  <a:pt x="183642" y="138494"/>
                </a:lnTo>
                <a:close/>
                <a:moveTo>
                  <a:pt x="177356" y="182023"/>
                </a:moveTo>
                <a:lnTo>
                  <a:pt x="124301" y="182023"/>
                </a:lnTo>
                <a:lnTo>
                  <a:pt x="124301" y="138494"/>
                </a:lnTo>
                <a:lnTo>
                  <a:pt x="177356" y="138494"/>
                </a:lnTo>
                <a:lnTo>
                  <a:pt x="177356" y="182023"/>
                </a:lnTo>
                <a:close/>
                <a:moveTo>
                  <a:pt x="177356" y="132207"/>
                </a:moveTo>
                <a:lnTo>
                  <a:pt x="124301" y="132207"/>
                </a:lnTo>
                <a:lnTo>
                  <a:pt x="124301" y="90392"/>
                </a:lnTo>
                <a:lnTo>
                  <a:pt x="177356" y="90392"/>
                </a:lnTo>
                <a:lnTo>
                  <a:pt x="177356" y="132207"/>
                </a:lnTo>
                <a:close/>
                <a:moveTo>
                  <a:pt x="117920" y="132207"/>
                </a:moveTo>
                <a:lnTo>
                  <a:pt x="64865" y="132207"/>
                </a:lnTo>
                <a:lnTo>
                  <a:pt x="64865" y="90392"/>
                </a:lnTo>
                <a:lnTo>
                  <a:pt x="117920" y="90392"/>
                </a:lnTo>
                <a:lnTo>
                  <a:pt x="117920" y="132207"/>
                </a:lnTo>
                <a:close/>
                <a:moveTo>
                  <a:pt x="58579" y="132207"/>
                </a:moveTo>
                <a:lnTo>
                  <a:pt x="6287" y="132207"/>
                </a:lnTo>
                <a:lnTo>
                  <a:pt x="6287" y="90392"/>
                </a:lnTo>
                <a:lnTo>
                  <a:pt x="58484" y="90392"/>
                </a:lnTo>
                <a:lnTo>
                  <a:pt x="58484" y="132207"/>
                </a:lnTo>
                <a:close/>
                <a:moveTo>
                  <a:pt x="6287" y="138494"/>
                </a:moveTo>
                <a:lnTo>
                  <a:pt x="58484" y="138494"/>
                </a:lnTo>
                <a:lnTo>
                  <a:pt x="58484" y="182023"/>
                </a:lnTo>
                <a:lnTo>
                  <a:pt x="6287" y="182023"/>
                </a:lnTo>
                <a:lnTo>
                  <a:pt x="6287" y="138494"/>
                </a:lnTo>
                <a:close/>
                <a:moveTo>
                  <a:pt x="64865" y="138494"/>
                </a:moveTo>
                <a:lnTo>
                  <a:pt x="117920" y="138494"/>
                </a:lnTo>
                <a:lnTo>
                  <a:pt x="117920" y="182023"/>
                </a:lnTo>
                <a:lnTo>
                  <a:pt x="64865" y="182023"/>
                </a:lnTo>
                <a:lnTo>
                  <a:pt x="64865" y="138494"/>
                </a:lnTo>
                <a:close/>
                <a:moveTo>
                  <a:pt x="124301" y="188309"/>
                </a:moveTo>
                <a:lnTo>
                  <a:pt x="177356" y="188309"/>
                </a:lnTo>
                <a:lnTo>
                  <a:pt x="177356" y="231458"/>
                </a:lnTo>
                <a:lnTo>
                  <a:pt x="124301" y="231458"/>
                </a:lnTo>
                <a:lnTo>
                  <a:pt x="124301" y="188309"/>
                </a:lnTo>
                <a:close/>
                <a:moveTo>
                  <a:pt x="217932" y="231553"/>
                </a:moveTo>
                <a:lnTo>
                  <a:pt x="183737" y="231553"/>
                </a:lnTo>
                <a:lnTo>
                  <a:pt x="183737" y="188404"/>
                </a:lnTo>
                <a:lnTo>
                  <a:pt x="234410" y="188404"/>
                </a:lnTo>
                <a:lnTo>
                  <a:pt x="234410" y="215170"/>
                </a:lnTo>
                <a:cubicBezTo>
                  <a:pt x="234315" y="224123"/>
                  <a:pt x="226981" y="231553"/>
                  <a:pt x="217932" y="231553"/>
                </a:cubicBezTo>
                <a:close/>
                <a:moveTo>
                  <a:pt x="181737" y="67723"/>
                </a:moveTo>
                <a:cubicBezTo>
                  <a:pt x="186404" y="67723"/>
                  <a:pt x="190214" y="63913"/>
                  <a:pt x="190214" y="59246"/>
                </a:cubicBezTo>
                <a:lnTo>
                  <a:pt x="190214" y="49721"/>
                </a:lnTo>
                <a:cubicBezTo>
                  <a:pt x="192310" y="51911"/>
                  <a:pt x="193643" y="54864"/>
                  <a:pt x="193643" y="58007"/>
                </a:cubicBezTo>
                <a:cubicBezTo>
                  <a:pt x="193643" y="64579"/>
                  <a:pt x="188309" y="69914"/>
                  <a:pt x="181737" y="69914"/>
                </a:cubicBezTo>
                <a:cubicBezTo>
                  <a:pt x="175165" y="69914"/>
                  <a:pt x="169831" y="64579"/>
                  <a:pt x="169831" y="58007"/>
                </a:cubicBezTo>
                <a:cubicBezTo>
                  <a:pt x="169831" y="54864"/>
                  <a:pt x="171069" y="51911"/>
                  <a:pt x="173260" y="49721"/>
                </a:cubicBezTo>
                <a:lnTo>
                  <a:pt x="173260" y="59150"/>
                </a:lnTo>
                <a:cubicBezTo>
                  <a:pt x="173260" y="63913"/>
                  <a:pt x="177070" y="67723"/>
                  <a:pt x="181737" y="67723"/>
                </a:cubicBezTo>
                <a:close/>
                <a:moveTo>
                  <a:pt x="179642" y="8572"/>
                </a:moveTo>
                <a:cubicBezTo>
                  <a:pt x="179642" y="7334"/>
                  <a:pt x="180594" y="6382"/>
                  <a:pt x="181832" y="6382"/>
                </a:cubicBezTo>
                <a:cubicBezTo>
                  <a:pt x="182975" y="6382"/>
                  <a:pt x="184023" y="7334"/>
                  <a:pt x="184023" y="8572"/>
                </a:cubicBezTo>
                <a:lnTo>
                  <a:pt x="184023" y="59246"/>
                </a:lnTo>
                <a:cubicBezTo>
                  <a:pt x="184023" y="60389"/>
                  <a:pt x="183071" y="61436"/>
                  <a:pt x="181832" y="61436"/>
                </a:cubicBezTo>
                <a:cubicBezTo>
                  <a:pt x="180594" y="61436"/>
                  <a:pt x="179642" y="60484"/>
                  <a:pt x="179642" y="59246"/>
                </a:cubicBezTo>
                <a:lnTo>
                  <a:pt x="179642" y="8572"/>
                </a:lnTo>
                <a:close/>
                <a:moveTo>
                  <a:pt x="58865" y="67723"/>
                </a:moveTo>
                <a:cubicBezTo>
                  <a:pt x="63532" y="67723"/>
                  <a:pt x="67342" y="63913"/>
                  <a:pt x="67342" y="59246"/>
                </a:cubicBezTo>
                <a:lnTo>
                  <a:pt x="67342" y="49721"/>
                </a:lnTo>
                <a:cubicBezTo>
                  <a:pt x="69437" y="51911"/>
                  <a:pt x="70771" y="54864"/>
                  <a:pt x="70771" y="58007"/>
                </a:cubicBezTo>
                <a:cubicBezTo>
                  <a:pt x="70771" y="64579"/>
                  <a:pt x="65437" y="69914"/>
                  <a:pt x="58865" y="69914"/>
                </a:cubicBezTo>
                <a:cubicBezTo>
                  <a:pt x="52292" y="69914"/>
                  <a:pt x="46958" y="64579"/>
                  <a:pt x="46958" y="58007"/>
                </a:cubicBezTo>
                <a:cubicBezTo>
                  <a:pt x="46958" y="54864"/>
                  <a:pt x="48197" y="51911"/>
                  <a:pt x="50387" y="49721"/>
                </a:cubicBezTo>
                <a:lnTo>
                  <a:pt x="50387" y="59150"/>
                </a:lnTo>
                <a:cubicBezTo>
                  <a:pt x="50387" y="63913"/>
                  <a:pt x="54197" y="67723"/>
                  <a:pt x="58865" y="67723"/>
                </a:cubicBezTo>
                <a:close/>
                <a:moveTo>
                  <a:pt x="56769" y="8572"/>
                </a:moveTo>
                <a:cubicBezTo>
                  <a:pt x="56769" y="7429"/>
                  <a:pt x="57722" y="6382"/>
                  <a:pt x="58960" y="6382"/>
                </a:cubicBezTo>
                <a:cubicBezTo>
                  <a:pt x="60198" y="6382"/>
                  <a:pt x="61151" y="7334"/>
                  <a:pt x="61151" y="8572"/>
                </a:cubicBezTo>
                <a:lnTo>
                  <a:pt x="61151" y="59246"/>
                </a:lnTo>
                <a:cubicBezTo>
                  <a:pt x="61151" y="60484"/>
                  <a:pt x="60198" y="61436"/>
                  <a:pt x="58960" y="61436"/>
                </a:cubicBezTo>
                <a:cubicBezTo>
                  <a:pt x="57817" y="61436"/>
                  <a:pt x="56769" y="60484"/>
                  <a:pt x="56769" y="59246"/>
                </a:cubicBezTo>
                <a:lnTo>
                  <a:pt x="56769" y="8572"/>
                </a:lnTo>
                <a:close/>
                <a:moveTo>
                  <a:pt x="22765" y="32004"/>
                </a:moveTo>
                <a:lnTo>
                  <a:pt x="50387" y="32004"/>
                </a:lnTo>
                <a:lnTo>
                  <a:pt x="50387" y="41910"/>
                </a:lnTo>
                <a:cubicBezTo>
                  <a:pt x="44387" y="45053"/>
                  <a:pt x="40672" y="51245"/>
                  <a:pt x="40672" y="58007"/>
                </a:cubicBezTo>
                <a:cubicBezTo>
                  <a:pt x="40672" y="68104"/>
                  <a:pt x="48863" y="76200"/>
                  <a:pt x="58865" y="76200"/>
                </a:cubicBezTo>
                <a:cubicBezTo>
                  <a:pt x="68866" y="76200"/>
                  <a:pt x="77057" y="68008"/>
                  <a:pt x="77057" y="58007"/>
                </a:cubicBezTo>
                <a:cubicBezTo>
                  <a:pt x="77057" y="51149"/>
                  <a:pt x="73247" y="45053"/>
                  <a:pt x="67342" y="41910"/>
                </a:cubicBezTo>
                <a:lnTo>
                  <a:pt x="67342" y="32004"/>
                </a:lnTo>
                <a:lnTo>
                  <a:pt x="173165" y="32004"/>
                </a:lnTo>
                <a:lnTo>
                  <a:pt x="173165" y="41910"/>
                </a:lnTo>
                <a:cubicBezTo>
                  <a:pt x="167164" y="45053"/>
                  <a:pt x="163449" y="51245"/>
                  <a:pt x="163449" y="58007"/>
                </a:cubicBezTo>
                <a:cubicBezTo>
                  <a:pt x="163449" y="68104"/>
                  <a:pt x="171641" y="76200"/>
                  <a:pt x="181642" y="76200"/>
                </a:cubicBezTo>
                <a:cubicBezTo>
                  <a:pt x="191738" y="76200"/>
                  <a:pt x="199835" y="68008"/>
                  <a:pt x="199835" y="58007"/>
                </a:cubicBezTo>
                <a:cubicBezTo>
                  <a:pt x="199835" y="51149"/>
                  <a:pt x="196025" y="45053"/>
                  <a:pt x="190119" y="41910"/>
                </a:cubicBezTo>
                <a:lnTo>
                  <a:pt x="190119" y="32004"/>
                </a:lnTo>
                <a:lnTo>
                  <a:pt x="217742" y="32004"/>
                </a:lnTo>
                <a:cubicBezTo>
                  <a:pt x="226790" y="32004"/>
                  <a:pt x="234220" y="39338"/>
                  <a:pt x="234220" y="48482"/>
                </a:cubicBezTo>
                <a:lnTo>
                  <a:pt x="234220" y="84106"/>
                </a:lnTo>
                <a:lnTo>
                  <a:pt x="6287" y="84106"/>
                </a:lnTo>
                <a:lnTo>
                  <a:pt x="6287" y="48387"/>
                </a:lnTo>
                <a:cubicBezTo>
                  <a:pt x="6287" y="39338"/>
                  <a:pt x="13716" y="32004"/>
                  <a:pt x="22765" y="32004"/>
                </a:cubicBezTo>
                <a:close/>
                <a:moveTo>
                  <a:pt x="6287" y="188309"/>
                </a:moveTo>
                <a:lnTo>
                  <a:pt x="58484" y="188309"/>
                </a:lnTo>
                <a:lnTo>
                  <a:pt x="58484" y="231458"/>
                </a:lnTo>
                <a:lnTo>
                  <a:pt x="22765" y="231458"/>
                </a:lnTo>
                <a:cubicBezTo>
                  <a:pt x="13716" y="231458"/>
                  <a:pt x="6287" y="224123"/>
                  <a:pt x="6287" y="214979"/>
                </a:cubicBezTo>
                <a:lnTo>
                  <a:pt x="6287" y="18830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2B481F4-5981-4492-858D-2D76DC808CAF}"/>
              </a:ext>
            </a:extLst>
          </p:cNvPr>
          <p:cNvGrpSpPr/>
          <p:nvPr/>
        </p:nvGrpSpPr>
        <p:grpSpPr>
          <a:xfrm>
            <a:off x="1859944" y="2946132"/>
            <a:ext cx="482868" cy="482868"/>
            <a:chOff x="5829679" y="3451573"/>
            <a:chExt cx="237458" cy="237458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8735893-76D9-4958-8EBC-771332404793}"/>
                </a:ext>
              </a:extLst>
            </p:cNvPr>
            <p:cNvSpPr/>
            <p:nvPr/>
          </p:nvSpPr>
          <p:spPr>
            <a:xfrm>
              <a:off x="5829679" y="3451573"/>
              <a:ext cx="237458" cy="237458"/>
            </a:xfrm>
            <a:custGeom>
              <a:avLst/>
              <a:gdLst>
                <a:gd name="connsiteX0" fmla="*/ 21622 w 237458"/>
                <a:gd name="connsiteY0" fmla="*/ 237458 h 237458"/>
                <a:gd name="connsiteX1" fmla="*/ 215837 w 237458"/>
                <a:gd name="connsiteY1" fmla="*/ 237458 h 237458"/>
                <a:gd name="connsiteX2" fmla="*/ 237459 w 237458"/>
                <a:gd name="connsiteY2" fmla="*/ 215837 h 237458"/>
                <a:gd name="connsiteX3" fmla="*/ 237459 w 237458"/>
                <a:gd name="connsiteY3" fmla="*/ 21622 h 237458"/>
                <a:gd name="connsiteX4" fmla="*/ 215837 w 237458"/>
                <a:gd name="connsiteY4" fmla="*/ 0 h 237458"/>
                <a:gd name="connsiteX5" fmla="*/ 21622 w 237458"/>
                <a:gd name="connsiteY5" fmla="*/ 0 h 237458"/>
                <a:gd name="connsiteX6" fmla="*/ 1 w 237458"/>
                <a:gd name="connsiteY6" fmla="*/ 21622 h 237458"/>
                <a:gd name="connsiteX7" fmla="*/ 1 w 237458"/>
                <a:gd name="connsiteY7" fmla="*/ 215837 h 237458"/>
                <a:gd name="connsiteX8" fmla="*/ 21622 w 237458"/>
                <a:gd name="connsiteY8" fmla="*/ 237458 h 237458"/>
                <a:gd name="connsiteX9" fmla="*/ 21622 w 237458"/>
                <a:gd name="connsiteY9" fmla="*/ 6286 h 237458"/>
                <a:gd name="connsiteX10" fmla="*/ 215837 w 237458"/>
                <a:gd name="connsiteY10" fmla="*/ 6286 h 237458"/>
                <a:gd name="connsiteX11" fmla="*/ 231172 w 237458"/>
                <a:gd name="connsiteY11" fmla="*/ 21622 h 237458"/>
                <a:gd name="connsiteX12" fmla="*/ 231172 w 237458"/>
                <a:gd name="connsiteY12" fmla="*/ 54388 h 237458"/>
                <a:gd name="connsiteX13" fmla="*/ 6287 w 237458"/>
                <a:gd name="connsiteY13" fmla="*/ 54388 h 237458"/>
                <a:gd name="connsiteX14" fmla="*/ 6287 w 237458"/>
                <a:gd name="connsiteY14" fmla="*/ 21622 h 237458"/>
                <a:gd name="connsiteX15" fmla="*/ 21622 w 237458"/>
                <a:gd name="connsiteY15" fmla="*/ 6286 h 237458"/>
                <a:gd name="connsiteX16" fmla="*/ 6287 w 237458"/>
                <a:gd name="connsiteY16" fmla="*/ 60770 h 237458"/>
                <a:gd name="connsiteX17" fmla="*/ 231077 w 237458"/>
                <a:gd name="connsiteY17" fmla="*/ 60770 h 237458"/>
                <a:gd name="connsiteX18" fmla="*/ 231077 w 237458"/>
                <a:gd name="connsiteY18" fmla="*/ 215837 h 237458"/>
                <a:gd name="connsiteX19" fmla="*/ 215742 w 237458"/>
                <a:gd name="connsiteY19" fmla="*/ 231172 h 237458"/>
                <a:gd name="connsiteX20" fmla="*/ 21622 w 237458"/>
                <a:gd name="connsiteY20" fmla="*/ 231172 h 237458"/>
                <a:gd name="connsiteX21" fmla="*/ 6287 w 237458"/>
                <a:gd name="connsiteY21" fmla="*/ 215837 h 237458"/>
                <a:gd name="connsiteX22" fmla="*/ 6287 w 237458"/>
                <a:gd name="connsiteY22" fmla="*/ 60770 h 237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7458" h="237458">
                  <a:moveTo>
                    <a:pt x="21622" y="237458"/>
                  </a:moveTo>
                  <a:lnTo>
                    <a:pt x="215837" y="237458"/>
                  </a:lnTo>
                  <a:cubicBezTo>
                    <a:pt x="227743" y="237458"/>
                    <a:pt x="237459" y="227743"/>
                    <a:pt x="237459" y="215837"/>
                  </a:cubicBezTo>
                  <a:lnTo>
                    <a:pt x="237459" y="21622"/>
                  </a:lnTo>
                  <a:cubicBezTo>
                    <a:pt x="237459" y="9716"/>
                    <a:pt x="227743" y="0"/>
                    <a:pt x="215837" y="0"/>
                  </a:cubicBezTo>
                  <a:lnTo>
                    <a:pt x="21622" y="0"/>
                  </a:lnTo>
                  <a:cubicBezTo>
                    <a:pt x="9716" y="0"/>
                    <a:pt x="1" y="9716"/>
                    <a:pt x="1" y="21622"/>
                  </a:cubicBezTo>
                  <a:lnTo>
                    <a:pt x="1" y="215837"/>
                  </a:lnTo>
                  <a:cubicBezTo>
                    <a:pt x="-95" y="227743"/>
                    <a:pt x="9621" y="237458"/>
                    <a:pt x="21622" y="237458"/>
                  </a:cubicBezTo>
                  <a:close/>
                  <a:moveTo>
                    <a:pt x="21622" y="6286"/>
                  </a:moveTo>
                  <a:lnTo>
                    <a:pt x="215837" y="6286"/>
                  </a:lnTo>
                  <a:cubicBezTo>
                    <a:pt x="224314" y="6286"/>
                    <a:pt x="231172" y="13145"/>
                    <a:pt x="231172" y="21622"/>
                  </a:cubicBezTo>
                  <a:lnTo>
                    <a:pt x="231172" y="54388"/>
                  </a:lnTo>
                  <a:lnTo>
                    <a:pt x="6287" y="54388"/>
                  </a:lnTo>
                  <a:lnTo>
                    <a:pt x="6287" y="21622"/>
                  </a:lnTo>
                  <a:cubicBezTo>
                    <a:pt x="6287" y="13145"/>
                    <a:pt x="13145" y="6286"/>
                    <a:pt x="21622" y="6286"/>
                  </a:cubicBezTo>
                  <a:close/>
                  <a:moveTo>
                    <a:pt x="6287" y="60770"/>
                  </a:moveTo>
                  <a:lnTo>
                    <a:pt x="231077" y="60770"/>
                  </a:lnTo>
                  <a:lnTo>
                    <a:pt x="231077" y="215837"/>
                  </a:lnTo>
                  <a:cubicBezTo>
                    <a:pt x="231077" y="224314"/>
                    <a:pt x="224219" y="231172"/>
                    <a:pt x="215742" y="231172"/>
                  </a:cubicBezTo>
                  <a:lnTo>
                    <a:pt x="21622" y="231172"/>
                  </a:lnTo>
                  <a:cubicBezTo>
                    <a:pt x="13145" y="231172"/>
                    <a:pt x="6287" y="224314"/>
                    <a:pt x="6287" y="215837"/>
                  </a:cubicBezTo>
                  <a:lnTo>
                    <a:pt x="6287" y="6077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972DF7D-6C04-4D60-B6B0-419721B8BE02}"/>
                </a:ext>
              </a:extLst>
            </p:cNvPr>
            <p:cNvSpPr/>
            <p:nvPr/>
          </p:nvSpPr>
          <p:spPr>
            <a:xfrm>
              <a:off x="5879305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953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BA45C1C-E0D7-4F96-B463-D5F4B97C8C01}"/>
                </a:ext>
              </a:extLst>
            </p:cNvPr>
            <p:cNvSpPr/>
            <p:nvPr/>
          </p:nvSpPr>
          <p:spPr>
            <a:xfrm>
              <a:off x="5908642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858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D711D48-2897-43CD-896D-F450E0122872}"/>
              </a:ext>
            </a:extLst>
          </p:cNvPr>
          <p:cNvGrpSpPr/>
          <p:nvPr/>
        </p:nvGrpSpPr>
        <p:grpSpPr>
          <a:xfrm>
            <a:off x="9766773" y="2967320"/>
            <a:ext cx="483061" cy="480930"/>
            <a:chOff x="6438804" y="3737133"/>
            <a:chExt cx="237553" cy="236505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2090E8A-6D2E-4861-A732-F173023A1062}"/>
                </a:ext>
              </a:extLst>
            </p:cNvPr>
            <p:cNvSpPr/>
            <p:nvPr/>
          </p:nvSpPr>
          <p:spPr>
            <a:xfrm>
              <a:off x="6635400" y="3737133"/>
              <a:ext cx="40957" cy="236029"/>
            </a:xfrm>
            <a:custGeom>
              <a:avLst/>
              <a:gdLst>
                <a:gd name="connsiteX0" fmla="*/ 26575 w 40957"/>
                <a:gd name="connsiteY0" fmla="*/ 4096 h 236029"/>
                <a:gd name="connsiteX1" fmla="*/ 26480 w 40957"/>
                <a:gd name="connsiteY1" fmla="*/ 3905 h 236029"/>
                <a:gd name="connsiteX2" fmla="*/ 20479 w 40957"/>
                <a:gd name="connsiteY2" fmla="*/ 0 h 236029"/>
                <a:gd name="connsiteX3" fmla="*/ 14478 w 40957"/>
                <a:gd name="connsiteY3" fmla="*/ 3905 h 236029"/>
                <a:gd name="connsiteX4" fmla="*/ 0 w 40957"/>
                <a:gd name="connsiteY4" fmla="*/ 45148 h 236029"/>
                <a:gd name="connsiteX5" fmla="*/ 286 w 40957"/>
                <a:gd name="connsiteY5" fmla="*/ 45148 h 236029"/>
                <a:gd name="connsiteX6" fmla="*/ 0 w 40957"/>
                <a:gd name="connsiteY6" fmla="*/ 45625 h 236029"/>
                <a:gd name="connsiteX7" fmla="*/ 0 w 40957"/>
                <a:gd name="connsiteY7" fmla="*/ 216408 h 236029"/>
                <a:gd name="connsiteX8" fmla="*/ 19622 w 40957"/>
                <a:gd name="connsiteY8" fmla="*/ 236029 h 236029"/>
                <a:gd name="connsiteX9" fmla="*/ 21336 w 40957"/>
                <a:gd name="connsiteY9" fmla="*/ 236029 h 236029"/>
                <a:gd name="connsiteX10" fmla="*/ 40958 w 40957"/>
                <a:gd name="connsiteY10" fmla="*/ 216408 h 236029"/>
                <a:gd name="connsiteX11" fmla="*/ 40958 w 40957"/>
                <a:gd name="connsiteY11" fmla="*/ 45625 h 236029"/>
                <a:gd name="connsiteX12" fmla="*/ 40672 w 40957"/>
                <a:gd name="connsiteY12" fmla="*/ 45244 h 236029"/>
                <a:gd name="connsiteX13" fmla="*/ 40958 w 40957"/>
                <a:gd name="connsiteY13" fmla="*/ 45244 h 236029"/>
                <a:gd name="connsiteX14" fmla="*/ 26575 w 40957"/>
                <a:gd name="connsiteY14" fmla="*/ 4096 h 236029"/>
                <a:gd name="connsiteX15" fmla="*/ 20288 w 40957"/>
                <a:gd name="connsiteY15" fmla="*/ 6382 h 236029"/>
                <a:gd name="connsiteX16" fmla="*/ 20574 w 40957"/>
                <a:gd name="connsiteY16" fmla="*/ 6382 h 236029"/>
                <a:gd name="connsiteX17" fmla="*/ 31909 w 40957"/>
                <a:gd name="connsiteY17" fmla="*/ 38672 h 236029"/>
                <a:gd name="connsiteX18" fmla="*/ 8954 w 40957"/>
                <a:gd name="connsiteY18" fmla="*/ 38672 h 236029"/>
                <a:gd name="connsiteX19" fmla="*/ 20288 w 40957"/>
                <a:gd name="connsiteY19" fmla="*/ 6382 h 236029"/>
                <a:gd name="connsiteX20" fmla="*/ 6382 w 40957"/>
                <a:gd name="connsiteY20" fmla="*/ 216408 h 236029"/>
                <a:gd name="connsiteX21" fmla="*/ 6382 w 40957"/>
                <a:gd name="connsiteY21" fmla="*/ 47530 h 236029"/>
                <a:gd name="connsiteX22" fmla="*/ 7810 w 40957"/>
                <a:gd name="connsiteY22" fmla="*/ 45244 h 236029"/>
                <a:gd name="connsiteX23" fmla="*/ 17335 w 40957"/>
                <a:gd name="connsiteY23" fmla="*/ 45244 h 236029"/>
                <a:gd name="connsiteX24" fmla="*/ 17335 w 40957"/>
                <a:gd name="connsiteY24" fmla="*/ 207073 h 236029"/>
                <a:gd name="connsiteX25" fmla="*/ 17335 w 40957"/>
                <a:gd name="connsiteY25" fmla="*/ 229552 h 236029"/>
                <a:gd name="connsiteX26" fmla="*/ 6382 w 40957"/>
                <a:gd name="connsiteY26" fmla="*/ 216408 h 236029"/>
                <a:gd name="connsiteX27" fmla="*/ 34576 w 40957"/>
                <a:gd name="connsiteY27" fmla="*/ 47530 h 236029"/>
                <a:gd name="connsiteX28" fmla="*/ 34576 w 40957"/>
                <a:gd name="connsiteY28" fmla="*/ 216408 h 236029"/>
                <a:gd name="connsiteX29" fmla="*/ 23622 w 40957"/>
                <a:gd name="connsiteY29" fmla="*/ 229457 h 236029"/>
                <a:gd name="connsiteX30" fmla="*/ 23622 w 40957"/>
                <a:gd name="connsiteY30" fmla="*/ 65342 h 236029"/>
                <a:gd name="connsiteX31" fmla="*/ 23622 w 40957"/>
                <a:gd name="connsiteY31" fmla="*/ 45148 h 236029"/>
                <a:gd name="connsiteX32" fmla="*/ 33052 w 40957"/>
                <a:gd name="connsiteY32" fmla="*/ 45148 h 236029"/>
                <a:gd name="connsiteX33" fmla="*/ 34576 w 40957"/>
                <a:gd name="connsiteY33" fmla="*/ 47530 h 236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0957" h="236029">
                  <a:moveTo>
                    <a:pt x="26575" y="4096"/>
                  </a:moveTo>
                  <a:lnTo>
                    <a:pt x="26480" y="3905"/>
                  </a:lnTo>
                  <a:cubicBezTo>
                    <a:pt x="25527" y="1524"/>
                    <a:pt x="23146" y="0"/>
                    <a:pt x="20479" y="0"/>
                  </a:cubicBezTo>
                  <a:cubicBezTo>
                    <a:pt x="17812" y="0"/>
                    <a:pt x="15431" y="1524"/>
                    <a:pt x="14478" y="3905"/>
                  </a:cubicBezTo>
                  <a:lnTo>
                    <a:pt x="0" y="45148"/>
                  </a:lnTo>
                  <a:lnTo>
                    <a:pt x="286" y="45148"/>
                  </a:lnTo>
                  <a:lnTo>
                    <a:pt x="0" y="45625"/>
                  </a:lnTo>
                  <a:lnTo>
                    <a:pt x="0" y="216408"/>
                  </a:lnTo>
                  <a:cubicBezTo>
                    <a:pt x="0" y="227171"/>
                    <a:pt x="8763" y="236029"/>
                    <a:pt x="19622" y="236029"/>
                  </a:cubicBezTo>
                  <a:lnTo>
                    <a:pt x="21336" y="236029"/>
                  </a:lnTo>
                  <a:cubicBezTo>
                    <a:pt x="32099" y="236029"/>
                    <a:pt x="40958" y="227267"/>
                    <a:pt x="40958" y="216408"/>
                  </a:cubicBezTo>
                  <a:lnTo>
                    <a:pt x="40958" y="45625"/>
                  </a:lnTo>
                  <a:lnTo>
                    <a:pt x="40672" y="45244"/>
                  </a:lnTo>
                  <a:lnTo>
                    <a:pt x="40958" y="45244"/>
                  </a:lnTo>
                  <a:lnTo>
                    <a:pt x="26575" y="4096"/>
                  </a:lnTo>
                  <a:close/>
                  <a:moveTo>
                    <a:pt x="20288" y="6382"/>
                  </a:moveTo>
                  <a:cubicBezTo>
                    <a:pt x="20383" y="6382"/>
                    <a:pt x="20574" y="6382"/>
                    <a:pt x="20574" y="6382"/>
                  </a:cubicBezTo>
                  <a:lnTo>
                    <a:pt x="31909" y="38672"/>
                  </a:lnTo>
                  <a:lnTo>
                    <a:pt x="8954" y="38672"/>
                  </a:lnTo>
                  <a:lnTo>
                    <a:pt x="20288" y="6382"/>
                  </a:lnTo>
                  <a:close/>
                  <a:moveTo>
                    <a:pt x="6382" y="216408"/>
                  </a:moveTo>
                  <a:lnTo>
                    <a:pt x="6382" y="47530"/>
                  </a:lnTo>
                  <a:lnTo>
                    <a:pt x="7810" y="45244"/>
                  </a:lnTo>
                  <a:lnTo>
                    <a:pt x="17335" y="45244"/>
                  </a:lnTo>
                  <a:cubicBezTo>
                    <a:pt x="17335" y="99155"/>
                    <a:pt x="17335" y="153162"/>
                    <a:pt x="17335" y="207073"/>
                  </a:cubicBezTo>
                  <a:cubicBezTo>
                    <a:pt x="17335" y="214598"/>
                    <a:pt x="17335" y="222028"/>
                    <a:pt x="17335" y="229552"/>
                  </a:cubicBezTo>
                  <a:cubicBezTo>
                    <a:pt x="11049" y="228410"/>
                    <a:pt x="6382" y="222980"/>
                    <a:pt x="6382" y="216408"/>
                  </a:cubicBezTo>
                  <a:close/>
                  <a:moveTo>
                    <a:pt x="34576" y="47530"/>
                  </a:moveTo>
                  <a:lnTo>
                    <a:pt x="34576" y="216408"/>
                  </a:lnTo>
                  <a:cubicBezTo>
                    <a:pt x="34576" y="222980"/>
                    <a:pt x="29813" y="228314"/>
                    <a:pt x="23622" y="229457"/>
                  </a:cubicBezTo>
                  <a:cubicBezTo>
                    <a:pt x="23622" y="174784"/>
                    <a:pt x="23622" y="120015"/>
                    <a:pt x="23622" y="65342"/>
                  </a:cubicBezTo>
                  <a:cubicBezTo>
                    <a:pt x="23622" y="58579"/>
                    <a:pt x="23622" y="51911"/>
                    <a:pt x="23622" y="45148"/>
                  </a:cubicBezTo>
                  <a:lnTo>
                    <a:pt x="33052" y="45148"/>
                  </a:lnTo>
                  <a:lnTo>
                    <a:pt x="34576" y="475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1FB62DA-58E4-45F2-8C5F-2681DFE51EB0}"/>
                </a:ext>
              </a:extLst>
            </p:cNvPr>
            <p:cNvSpPr/>
            <p:nvPr/>
          </p:nvSpPr>
          <p:spPr>
            <a:xfrm>
              <a:off x="6438804" y="3737133"/>
              <a:ext cx="159258" cy="236505"/>
            </a:xfrm>
            <a:custGeom>
              <a:avLst/>
              <a:gdLst>
                <a:gd name="connsiteX0" fmla="*/ 119253 w 159258"/>
                <a:gd name="connsiteY0" fmla="*/ 215075 h 236505"/>
                <a:gd name="connsiteX1" fmla="*/ 119253 w 159258"/>
                <a:gd name="connsiteY1" fmla="*/ 215075 h 236505"/>
                <a:gd name="connsiteX2" fmla="*/ 159258 w 159258"/>
                <a:gd name="connsiteY2" fmla="*/ 174879 h 236505"/>
                <a:gd name="connsiteX3" fmla="*/ 159258 w 159258"/>
                <a:gd name="connsiteY3" fmla="*/ 40196 h 236505"/>
                <a:gd name="connsiteX4" fmla="*/ 119253 w 159258"/>
                <a:gd name="connsiteY4" fmla="*/ 0 h 236505"/>
                <a:gd name="connsiteX5" fmla="*/ 119253 w 159258"/>
                <a:gd name="connsiteY5" fmla="*/ 0 h 236505"/>
                <a:gd name="connsiteX6" fmla="*/ 119063 w 159258"/>
                <a:gd name="connsiteY6" fmla="*/ 0 h 236505"/>
                <a:gd name="connsiteX7" fmla="*/ 91916 w 159258"/>
                <a:gd name="connsiteY7" fmla="*/ 0 h 236505"/>
                <a:gd name="connsiteX8" fmla="*/ 15716 w 159258"/>
                <a:gd name="connsiteY8" fmla="*/ 0 h 236505"/>
                <a:gd name="connsiteX9" fmla="*/ 0 w 159258"/>
                <a:gd name="connsiteY9" fmla="*/ 15716 h 236505"/>
                <a:gd name="connsiteX10" fmla="*/ 0 w 159258"/>
                <a:gd name="connsiteY10" fmla="*/ 199263 h 236505"/>
                <a:gd name="connsiteX11" fmla="*/ 13621 w 159258"/>
                <a:gd name="connsiteY11" fmla="*/ 214789 h 236505"/>
                <a:gd name="connsiteX12" fmla="*/ 13621 w 159258"/>
                <a:gd name="connsiteY12" fmla="*/ 230124 h 236505"/>
                <a:gd name="connsiteX13" fmla="*/ 16859 w 159258"/>
                <a:gd name="connsiteY13" fmla="*/ 235648 h 236505"/>
                <a:gd name="connsiteX14" fmla="*/ 20002 w 159258"/>
                <a:gd name="connsiteY14" fmla="*/ 236506 h 236505"/>
                <a:gd name="connsiteX15" fmla="*/ 23241 w 159258"/>
                <a:gd name="connsiteY15" fmla="*/ 235553 h 236505"/>
                <a:gd name="connsiteX16" fmla="*/ 31718 w 159258"/>
                <a:gd name="connsiteY16" fmla="*/ 230505 h 236505"/>
                <a:gd name="connsiteX17" fmla="*/ 40196 w 159258"/>
                <a:gd name="connsiteY17" fmla="*/ 235553 h 236505"/>
                <a:gd name="connsiteX18" fmla="*/ 46577 w 159258"/>
                <a:gd name="connsiteY18" fmla="*/ 235648 h 236505"/>
                <a:gd name="connsiteX19" fmla="*/ 49816 w 159258"/>
                <a:gd name="connsiteY19" fmla="*/ 230124 h 236505"/>
                <a:gd name="connsiteX20" fmla="*/ 49816 w 159258"/>
                <a:gd name="connsiteY20" fmla="*/ 214979 h 236505"/>
                <a:gd name="connsiteX21" fmla="*/ 92012 w 159258"/>
                <a:gd name="connsiteY21" fmla="*/ 214979 h 236505"/>
                <a:gd name="connsiteX22" fmla="*/ 119158 w 159258"/>
                <a:gd name="connsiteY22" fmla="*/ 214979 h 236505"/>
                <a:gd name="connsiteX23" fmla="*/ 119253 w 159258"/>
                <a:gd name="connsiteY23" fmla="*/ 214979 h 236505"/>
                <a:gd name="connsiteX24" fmla="*/ 152876 w 159258"/>
                <a:gd name="connsiteY24" fmla="*/ 40196 h 236505"/>
                <a:gd name="connsiteX25" fmla="*/ 152876 w 159258"/>
                <a:gd name="connsiteY25" fmla="*/ 174879 h 236505"/>
                <a:gd name="connsiteX26" fmla="*/ 119253 w 159258"/>
                <a:gd name="connsiteY26" fmla="*/ 208693 h 236505"/>
                <a:gd name="connsiteX27" fmla="*/ 119253 w 159258"/>
                <a:gd name="connsiteY27" fmla="*/ 6382 h 236505"/>
                <a:gd name="connsiteX28" fmla="*/ 152876 w 159258"/>
                <a:gd name="connsiteY28" fmla="*/ 40196 h 236505"/>
                <a:gd name="connsiteX29" fmla="*/ 43434 w 159258"/>
                <a:gd name="connsiteY29" fmla="*/ 230219 h 236505"/>
                <a:gd name="connsiteX30" fmla="*/ 31718 w 159258"/>
                <a:gd name="connsiteY30" fmla="*/ 223171 h 236505"/>
                <a:gd name="connsiteX31" fmla="*/ 20002 w 159258"/>
                <a:gd name="connsiteY31" fmla="*/ 230124 h 236505"/>
                <a:gd name="connsiteX32" fmla="*/ 20002 w 159258"/>
                <a:gd name="connsiteY32" fmla="*/ 214979 h 236505"/>
                <a:gd name="connsiteX33" fmla="*/ 43434 w 159258"/>
                <a:gd name="connsiteY33" fmla="*/ 214979 h 236505"/>
                <a:gd name="connsiteX34" fmla="*/ 43434 w 159258"/>
                <a:gd name="connsiteY34" fmla="*/ 230219 h 236505"/>
                <a:gd name="connsiteX35" fmla="*/ 49721 w 159258"/>
                <a:gd name="connsiteY35" fmla="*/ 208693 h 236505"/>
                <a:gd name="connsiteX36" fmla="*/ 15716 w 159258"/>
                <a:gd name="connsiteY36" fmla="*/ 208693 h 236505"/>
                <a:gd name="connsiteX37" fmla="*/ 6287 w 159258"/>
                <a:gd name="connsiteY37" fmla="*/ 199263 h 236505"/>
                <a:gd name="connsiteX38" fmla="*/ 6287 w 159258"/>
                <a:gd name="connsiteY38" fmla="*/ 15812 h 236505"/>
                <a:gd name="connsiteX39" fmla="*/ 15716 w 159258"/>
                <a:gd name="connsiteY39" fmla="*/ 6382 h 236505"/>
                <a:gd name="connsiteX40" fmla="*/ 91916 w 159258"/>
                <a:gd name="connsiteY40" fmla="*/ 6382 h 236505"/>
                <a:gd name="connsiteX41" fmla="*/ 91916 w 159258"/>
                <a:gd name="connsiteY41" fmla="*/ 208693 h 236505"/>
                <a:gd name="connsiteX42" fmla="*/ 49721 w 159258"/>
                <a:gd name="connsiteY42" fmla="*/ 208693 h 236505"/>
                <a:gd name="connsiteX43" fmla="*/ 98298 w 159258"/>
                <a:gd name="connsiteY43" fmla="*/ 208693 h 236505"/>
                <a:gd name="connsiteX44" fmla="*/ 98298 w 159258"/>
                <a:gd name="connsiteY44" fmla="*/ 6382 h 236505"/>
                <a:gd name="connsiteX45" fmla="*/ 112967 w 159258"/>
                <a:gd name="connsiteY45" fmla="*/ 6382 h 236505"/>
                <a:gd name="connsiteX46" fmla="*/ 112967 w 159258"/>
                <a:gd name="connsiteY46" fmla="*/ 208693 h 236505"/>
                <a:gd name="connsiteX47" fmla="*/ 98298 w 159258"/>
                <a:gd name="connsiteY47" fmla="*/ 208693 h 23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59258" h="236505">
                  <a:moveTo>
                    <a:pt x="119253" y="215075"/>
                  </a:moveTo>
                  <a:lnTo>
                    <a:pt x="119253" y="215075"/>
                  </a:lnTo>
                  <a:cubicBezTo>
                    <a:pt x="141351" y="214979"/>
                    <a:pt x="159258" y="196977"/>
                    <a:pt x="159258" y="174879"/>
                  </a:cubicBezTo>
                  <a:lnTo>
                    <a:pt x="159258" y="40196"/>
                  </a:lnTo>
                  <a:cubicBezTo>
                    <a:pt x="159258" y="18098"/>
                    <a:pt x="141351" y="95"/>
                    <a:pt x="119253" y="0"/>
                  </a:cubicBezTo>
                  <a:lnTo>
                    <a:pt x="119253" y="0"/>
                  </a:lnTo>
                  <a:lnTo>
                    <a:pt x="119063" y="0"/>
                  </a:lnTo>
                  <a:lnTo>
                    <a:pt x="91916" y="0"/>
                  </a:lnTo>
                  <a:lnTo>
                    <a:pt x="15716" y="0"/>
                  </a:lnTo>
                  <a:cubicBezTo>
                    <a:pt x="7049" y="0"/>
                    <a:pt x="0" y="7048"/>
                    <a:pt x="0" y="15716"/>
                  </a:cubicBezTo>
                  <a:lnTo>
                    <a:pt x="0" y="199263"/>
                  </a:lnTo>
                  <a:cubicBezTo>
                    <a:pt x="0" y="207169"/>
                    <a:pt x="5906" y="213741"/>
                    <a:pt x="13621" y="214789"/>
                  </a:cubicBezTo>
                  <a:lnTo>
                    <a:pt x="13621" y="230124"/>
                  </a:lnTo>
                  <a:cubicBezTo>
                    <a:pt x="13621" y="232410"/>
                    <a:pt x="14859" y="234506"/>
                    <a:pt x="16859" y="235648"/>
                  </a:cubicBezTo>
                  <a:cubicBezTo>
                    <a:pt x="17812" y="236220"/>
                    <a:pt x="18955" y="236506"/>
                    <a:pt x="20002" y="236506"/>
                  </a:cubicBezTo>
                  <a:cubicBezTo>
                    <a:pt x="21146" y="236506"/>
                    <a:pt x="22193" y="236220"/>
                    <a:pt x="23241" y="235553"/>
                  </a:cubicBezTo>
                  <a:lnTo>
                    <a:pt x="31718" y="230505"/>
                  </a:lnTo>
                  <a:lnTo>
                    <a:pt x="40196" y="235553"/>
                  </a:lnTo>
                  <a:cubicBezTo>
                    <a:pt x="42196" y="236696"/>
                    <a:pt x="44577" y="236792"/>
                    <a:pt x="46577" y="235648"/>
                  </a:cubicBezTo>
                  <a:cubicBezTo>
                    <a:pt x="48577" y="234506"/>
                    <a:pt x="49816" y="232410"/>
                    <a:pt x="49816" y="230124"/>
                  </a:cubicBezTo>
                  <a:lnTo>
                    <a:pt x="49816" y="214979"/>
                  </a:lnTo>
                  <a:lnTo>
                    <a:pt x="92012" y="214979"/>
                  </a:lnTo>
                  <a:lnTo>
                    <a:pt x="119158" y="214979"/>
                  </a:lnTo>
                  <a:lnTo>
                    <a:pt x="119253" y="214979"/>
                  </a:lnTo>
                  <a:close/>
                  <a:moveTo>
                    <a:pt x="152876" y="40196"/>
                  </a:moveTo>
                  <a:lnTo>
                    <a:pt x="152876" y="174879"/>
                  </a:lnTo>
                  <a:cubicBezTo>
                    <a:pt x="152876" y="193453"/>
                    <a:pt x="137827" y="208598"/>
                    <a:pt x="119253" y="208693"/>
                  </a:cubicBezTo>
                  <a:lnTo>
                    <a:pt x="119253" y="6382"/>
                  </a:lnTo>
                  <a:cubicBezTo>
                    <a:pt x="137827" y="6477"/>
                    <a:pt x="152876" y="21622"/>
                    <a:pt x="152876" y="40196"/>
                  </a:cubicBezTo>
                  <a:close/>
                  <a:moveTo>
                    <a:pt x="43434" y="230219"/>
                  </a:moveTo>
                  <a:lnTo>
                    <a:pt x="31718" y="223171"/>
                  </a:lnTo>
                  <a:lnTo>
                    <a:pt x="20002" y="230124"/>
                  </a:lnTo>
                  <a:lnTo>
                    <a:pt x="20002" y="214979"/>
                  </a:lnTo>
                  <a:lnTo>
                    <a:pt x="43434" y="214979"/>
                  </a:lnTo>
                  <a:lnTo>
                    <a:pt x="43434" y="230219"/>
                  </a:lnTo>
                  <a:close/>
                  <a:moveTo>
                    <a:pt x="49721" y="208693"/>
                  </a:moveTo>
                  <a:lnTo>
                    <a:pt x="15716" y="208693"/>
                  </a:lnTo>
                  <a:cubicBezTo>
                    <a:pt x="10573" y="208693"/>
                    <a:pt x="6287" y="204502"/>
                    <a:pt x="6287" y="199263"/>
                  </a:cubicBezTo>
                  <a:lnTo>
                    <a:pt x="6287" y="15812"/>
                  </a:lnTo>
                  <a:cubicBezTo>
                    <a:pt x="6287" y="10668"/>
                    <a:pt x="10477" y="6382"/>
                    <a:pt x="15716" y="6382"/>
                  </a:cubicBezTo>
                  <a:lnTo>
                    <a:pt x="91916" y="6382"/>
                  </a:lnTo>
                  <a:lnTo>
                    <a:pt x="91916" y="208693"/>
                  </a:lnTo>
                  <a:lnTo>
                    <a:pt x="49721" y="208693"/>
                  </a:lnTo>
                  <a:close/>
                  <a:moveTo>
                    <a:pt x="98298" y="208693"/>
                  </a:moveTo>
                  <a:lnTo>
                    <a:pt x="98298" y="6382"/>
                  </a:lnTo>
                  <a:lnTo>
                    <a:pt x="112967" y="6382"/>
                  </a:lnTo>
                  <a:lnTo>
                    <a:pt x="112967" y="208693"/>
                  </a:lnTo>
                  <a:lnTo>
                    <a:pt x="98298" y="2086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713796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9" grpId="0" animBg="1"/>
      <p:bldP spid="14" grpId="0" animBg="1"/>
      <p:bldP spid="20" grpId="0"/>
      <p:bldP spid="22" grpId="0"/>
      <p:bldP spid="26" grpId="0"/>
      <p:bldP spid="27" grpId="0"/>
      <p:bldP spid="30" grpId="0"/>
      <p:bldP spid="31" grpId="0"/>
      <p:bldP spid="34" grpId="0"/>
      <p:bldP spid="35" grpId="0"/>
      <p:bldP spid="36" grpId="0" build="p"/>
      <p:bldP spid="41" grpId="0" animBg="1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999DBDC-6CED-4AB4-B025-B658BFB4CB14}"/>
              </a:ext>
            </a:extLst>
          </p:cNvPr>
          <p:cNvSpPr/>
          <p:nvPr/>
        </p:nvSpPr>
        <p:spPr>
          <a:xfrm rot="10800000">
            <a:off x="0" y="2107617"/>
            <a:ext cx="12192000" cy="475038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8" name="PpHolder2">
            <a:extLst>
              <a:ext uri="{FF2B5EF4-FFF2-40B4-BE49-F238E27FC236}">
                <a16:creationId xmlns:a16="http://schemas.microsoft.com/office/drawing/2014/main" id="{745A0C5B-C65B-4DF2-A103-AFE2CB2A588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91" t="40539" r="61250" b="9806"/>
          <a:stretch>
            <a:fillRect/>
          </a:stretch>
        </p:blipFill>
        <p:spPr>
          <a:xfrm>
            <a:off x="2254473" y="2780131"/>
            <a:ext cx="2469932" cy="3405352"/>
          </a:xfrm>
          <a:custGeom>
            <a:avLst/>
            <a:gdLst>
              <a:gd name="connsiteX0" fmla="*/ 0 w 2469932"/>
              <a:gd name="connsiteY0" fmla="*/ 0 h 3405352"/>
              <a:gd name="connsiteX1" fmla="*/ 2469932 w 2469932"/>
              <a:gd name="connsiteY1" fmla="*/ 0 h 3405352"/>
              <a:gd name="connsiteX2" fmla="*/ 2469932 w 2469932"/>
              <a:gd name="connsiteY2" fmla="*/ 3405352 h 3405352"/>
              <a:gd name="connsiteX3" fmla="*/ 0 w 2469932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2" h="3405352">
                <a:moveTo>
                  <a:pt x="0" y="0"/>
                </a:moveTo>
                <a:lnTo>
                  <a:pt x="2469932" y="0"/>
                </a:lnTo>
                <a:lnTo>
                  <a:pt x="2469932" y="3405352"/>
                </a:lnTo>
                <a:lnTo>
                  <a:pt x="0" y="3405352"/>
                </a:lnTo>
                <a:close/>
              </a:path>
            </a:pathLst>
          </a:custGeom>
        </p:spPr>
      </p:pic>
      <p:pic>
        <p:nvPicPr>
          <p:cNvPr id="67" name="PpHolder3">
            <a:extLst>
              <a:ext uri="{FF2B5EF4-FFF2-40B4-BE49-F238E27FC236}">
                <a16:creationId xmlns:a16="http://schemas.microsoft.com/office/drawing/2014/main" id="{F9DB2920-6D58-4C6D-873D-1E9EA44E650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71" t="34176" r="39871" b="16169"/>
          <a:stretch>
            <a:fillRect/>
          </a:stretch>
        </p:blipFill>
        <p:spPr>
          <a:xfrm>
            <a:off x="4861036" y="2343807"/>
            <a:ext cx="2469930" cy="3405352"/>
          </a:xfrm>
          <a:custGeom>
            <a:avLst/>
            <a:gdLst>
              <a:gd name="connsiteX0" fmla="*/ 0 w 2469930"/>
              <a:gd name="connsiteY0" fmla="*/ 0 h 3405352"/>
              <a:gd name="connsiteX1" fmla="*/ 2469930 w 2469930"/>
              <a:gd name="connsiteY1" fmla="*/ 0 h 3405352"/>
              <a:gd name="connsiteX2" fmla="*/ 2469930 w 2469930"/>
              <a:gd name="connsiteY2" fmla="*/ 3405352 h 3405352"/>
              <a:gd name="connsiteX3" fmla="*/ 0 w 2469930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0" h="3405352">
                <a:moveTo>
                  <a:pt x="0" y="0"/>
                </a:moveTo>
                <a:lnTo>
                  <a:pt x="2469930" y="0"/>
                </a:lnTo>
                <a:lnTo>
                  <a:pt x="2469930" y="3405352"/>
                </a:lnTo>
                <a:lnTo>
                  <a:pt x="0" y="3405352"/>
                </a:lnTo>
                <a:close/>
              </a:path>
            </a:pathLst>
          </a:custGeom>
        </p:spPr>
      </p:pic>
      <p:pic>
        <p:nvPicPr>
          <p:cNvPr id="66" name="PpHolder4">
            <a:extLst>
              <a:ext uri="{FF2B5EF4-FFF2-40B4-BE49-F238E27FC236}">
                <a16:creationId xmlns:a16="http://schemas.microsoft.com/office/drawing/2014/main" id="{8B8806F4-1980-46B1-B483-0111E01083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36" t="40539" r="18405" b="9806"/>
          <a:stretch>
            <a:fillRect/>
          </a:stretch>
        </p:blipFill>
        <p:spPr>
          <a:xfrm>
            <a:off x="7478108" y="2780131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E07191D-F4C3-4631-B7E8-38BE0F9A3C5A}"/>
              </a:ext>
            </a:extLst>
          </p:cNvPr>
          <p:cNvSpPr/>
          <p:nvPr/>
        </p:nvSpPr>
        <p:spPr>
          <a:xfrm>
            <a:off x="4861035" y="2343807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53E3E8-A0D4-46F7-9792-81A24670154E}"/>
              </a:ext>
            </a:extLst>
          </p:cNvPr>
          <p:cNvSpPr/>
          <p:nvPr/>
        </p:nvSpPr>
        <p:spPr>
          <a:xfrm>
            <a:off x="7478106" y="2780131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1F4A4D-F4C1-4461-8823-1A49367DBBF8}"/>
              </a:ext>
            </a:extLst>
          </p:cNvPr>
          <p:cNvSpPr/>
          <p:nvPr/>
        </p:nvSpPr>
        <p:spPr>
          <a:xfrm>
            <a:off x="2254473" y="2780131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35BC0D-7CDE-4A7A-A8A5-21643E6E0B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Achievement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F99667-C359-4DCA-861C-E93B45B0E9C1}"/>
              </a:ext>
            </a:extLst>
          </p:cNvPr>
          <p:cNvSpPr txBox="1"/>
          <p:nvPr/>
        </p:nvSpPr>
        <p:spPr>
          <a:xfrm>
            <a:off x="3037954" y="1405844"/>
            <a:ext cx="61160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AE4E26-359E-49C9-AB4F-B64267DD5361}"/>
              </a:ext>
            </a:extLst>
          </p:cNvPr>
          <p:cNvSpPr txBox="1"/>
          <p:nvPr/>
        </p:nvSpPr>
        <p:spPr>
          <a:xfrm>
            <a:off x="2559493" y="4515859"/>
            <a:ext cx="12408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Data contest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C416BAA-DDAF-44D9-A73F-50D5BEC47EA3}"/>
              </a:ext>
            </a:extLst>
          </p:cNvPr>
          <p:cNvSpPr txBox="1"/>
          <p:nvPr/>
        </p:nvSpPr>
        <p:spPr>
          <a:xfrm>
            <a:off x="2559492" y="484548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Factual data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D9FE38-82AA-481F-A1C0-E118717C7110}"/>
              </a:ext>
            </a:extLst>
          </p:cNvPr>
          <p:cNvSpPr txBox="1"/>
          <p:nvPr/>
        </p:nvSpPr>
        <p:spPr>
          <a:xfrm>
            <a:off x="2559492" y="5172984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#2</a:t>
            </a:r>
            <a:endParaRPr lang="en-ID" sz="4000" b="1" dirty="0">
              <a:solidFill>
                <a:schemeClr val="bg2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BD97563-B6A0-4C1C-836F-BB38AC86C01E}"/>
              </a:ext>
            </a:extLst>
          </p:cNvPr>
          <p:cNvSpPr/>
          <p:nvPr/>
        </p:nvSpPr>
        <p:spPr>
          <a:xfrm flipH="1">
            <a:off x="2254473" y="2780131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7EF292C-F42A-4331-90E1-3725210FDB21}"/>
              </a:ext>
            </a:extLst>
          </p:cNvPr>
          <p:cNvSpPr/>
          <p:nvPr/>
        </p:nvSpPr>
        <p:spPr>
          <a:xfrm flipH="1">
            <a:off x="4861035" y="2345405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38F6E13-CFDF-4B52-8044-F40337806181}"/>
              </a:ext>
            </a:extLst>
          </p:cNvPr>
          <p:cNvSpPr/>
          <p:nvPr/>
        </p:nvSpPr>
        <p:spPr>
          <a:xfrm flipH="1">
            <a:off x="7478106" y="2780131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7F3183E-5EF6-424D-8C37-DB62D941633C}"/>
              </a:ext>
            </a:extLst>
          </p:cNvPr>
          <p:cNvSpPr txBox="1"/>
          <p:nvPr/>
        </p:nvSpPr>
        <p:spPr>
          <a:xfrm>
            <a:off x="5166054" y="4079535"/>
            <a:ext cx="149854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Best Information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294A85-66BA-4DD2-8065-2BF7876DAF96}"/>
              </a:ext>
            </a:extLst>
          </p:cNvPr>
          <p:cNvSpPr txBox="1"/>
          <p:nvPr/>
        </p:nvSpPr>
        <p:spPr>
          <a:xfrm>
            <a:off x="5166053" y="440916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Data media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635D7AB-5122-4BAF-8E32-5AECE9D25AC8}"/>
              </a:ext>
            </a:extLst>
          </p:cNvPr>
          <p:cNvSpPr txBox="1"/>
          <p:nvPr/>
        </p:nvSpPr>
        <p:spPr>
          <a:xfrm>
            <a:off x="5166053" y="4736660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#1</a:t>
            </a:r>
            <a:endParaRPr lang="en-ID" sz="4000" b="1" dirty="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CD3D46-493F-4834-ABFF-1F5EA9FC85B5}"/>
              </a:ext>
            </a:extLst>
          </p:cNvPr>
          <p:cNvSpPr txBox="1"/>
          <p:nvPr/>
        </p:nvSpPr>
        <p:spPr>
          <a:xfrm>
            <a:off x="7783125" y="4515859"/>
            <a:ext cx="152654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Best digital media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701C6D5-0605-47A5-A7BE-F6A97E6506BA}"/>
              </a:ext>
            </a:extLst>
          </p:cNvPr>
          <p:cNvSpPr txBox="1"/>
          <p:nvPr/>
        </p:nvSpPr>
        <p:spPr>
          <a:xfrm>
            <a:off x="7783124" y="484548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New innovation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411FDB7-3DE0-4856-A97D-AEF1394CEA31}"/>
              </a:ext>
            </a:extLst>
          </p:cNvPr>
          <p:cNvSpPr txBox="1"/>
          <p:nvPr/>
        </p:nvSpPr>
        <p:spPr>
          <a:xfrm>
            <a:off x="7783124" y="5172984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#1</a:t>
            </a:r>
            <a:endParaRPr lang="en-ID" sz="4000" b="1" dirty="0">
              <a:solidFill>
                <a:schemeClr val="bg2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28AAE21-8791-4BB9-AF0A-D8028F4DBFAE}"/>
              </a:ext>
            </a:extLst>
          </p:cNvPr>
          <p:cNvGrpSpPr/>
          <p:nvPr/>
        </p:nvGrpSpPr>
        <p:grpSpPr>
          <a:xfrm>
            <a:off x="7858750" y="3113987"/>
            <a:ext cx="298285" cy="374988"/>
            <a:chOff x="10317163" y="4122738"/>
            <a:chExt cx="444500" cy="558801"/>
          </a:xfrm>
        </p:grpSpPr>
        <p:sp>
          <p:nvSpPr>
            <p:cNvPr id="42" name="Oval 185">
              <a:extLst>
                <a:ext uri="{FF2B5EF4-FFF2-40B4-BE49-F238E27FC236}">
                  <a16:creationId xmlns:a16="http://schemas.microsoft.com/office/drawing/2014/main" id="{CBF25693-2368-4180-AFCD-96080E37F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3" name="Freeform 186">
              <a:extLst>
                <a:ext uri="{FF2B5EF4-FFF2-40B4-BE49-F238E27FC236}">
                  <a16:creationId xmlns:a16="http://schemas.microsoft.com/office/drawing/2014/main" id="{8C09F6A4-0CBE-4E87-B623-C18D9142E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4" name="Freeform 187">
              <a:extLst>
                <a:ext uri="{FF2B5EF4-FFF2-40B4-BE49-F238E27FC236}">
                  <a16:creationId xmlns:a16="http://schemas.microsoft.com/office/drawing/2014/main" id="{F1F78C23-13A5-4295-9156-94C257ED0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5" name="Freeform 188">
              <a:extLst>
                <a:ext uri="{FF2B5EF4-FFF2-40B4-BE49-F238E27FC236}">
                  <a16:creationId xmlns:a16="http://schemas.microsoft.com/office/drawing/2014/main" id="{96EF437E-9756-4A58-9DE6-36CA696E1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Freeform 189">
              <a:extLst>
                <a:ext uri="{FF2B5EF4-FFF2-40B4-BE49-F238E27FC236}">
                  <a16:creationId xmlns:a16="http://schemas.microsoft.com/office/drawing/2014/main" id="{70F3DADD-4CD5-4364-BF21-1BC872586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78C138B-EAC8-4ECD-8A47-98EECDC79716}"/>
              </a:ext>
            </a:extLst>
          </p:cNvPr>
          <p:cNvGrpSpPr/>
          <p:nvPr/>
        </p:nvGrpSpPr>
        <p:grpSpPr>
          <a:xfrm>
            <a:off x="2635117" y="3113987"/>
            <a:ext cx="298285" cy="374988"/>
            <a:chOff x="10317163" y="4122738"/>
            <a:chExt cx="444500" cy="558801"/>
          </a:xfrm>
        </p:grpSpPr>
        <p:sp>
          <p:nvSpPr>
            <p:cNvPr id="49" name="Oval 185">
              <a:extLst>
                <a:ext uri="{FF2B5EF4-FFF2-40B4-BE49-F238E27FC236}">
                  <a16:creationId xmlns:a16="http://schemas.microsoft.com/office/drawing/2014/main" id="{38F3B508-3E2B-4ACF-8011-366E1F10F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0" name="Freeform 186">
              <a:extLst>
                <a:ext uri="{FF2B5EF4-FFF2-40B4-BE49-F238E27FC236}">
                  <a16:creationId xmlns:a16="http://schemas.microsoft.com/office/drawing/2014/main" id="{45F89802-1383-45DC-87EC-9D918A31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1" name="Freeform 187">
              <a:extLst>
                <a:ext uri="{FF2B5EF4-FFF2-40B4-BE49-F238E27FC236}">
                  <a16:creationId xmlns:a16="http://schemas.microsoft.com/office/drawing/2014/main" id="{1F5E2553-EFEC-49C6-B4D7-C6ECEC9ED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Freeform 188">
              <a:extLst>
                <a:ext uri="{FF2B5EF4-FFF2-40B4-BE49-F238E27FC236}">
                  <a16:creationId xmlns:a16="http://schemas.microsoft.com/office/drawing/2014/main" id="{95862D0C-E3AA-42D2-8CC2-89A951F52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Freeform 189">
              <a:extLst>
                <a:ext uri="{FF2B5EF4-FFF2-40B4-BE49-F238E27FC236}">
                  <a16:creationId xmlns:a16="http://schemas.microsoft.com/office/drawing/2014/main" id="{A4804504-2F91-4A12-86DD-3F6E066F6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F834272-0D51-4725-A071-006C09E72A15}"/>
              </a:ext>
            </a:extLst>
          </p:cNvPr>
          <p:cNvGrpSpPr/>
          <p:nvPr/>
        </p:nvGrpSpPr>
        <p:grpSpPr>
          <a:xfrm>
            <a:off x="5261919" y="2677663"/>
            <a:ext cx="298285" cy="374988"/>
            <a:chOff x="10317163" y="4122738"/>
            <a:chExt cx="444500" cy="558801"/>
          </a:xfrm>
        </p:grpSpPr>
        <p:sp>
          <p:nvSpPr>
            <p:cNvPr id="56" name="Oval 185">
              <a:extLst>
                <a:ext uri="{FF2B5EF4-FFF2-40B4-BE49-F238E27FC236}">
                  <a16:creationId xmlns:a16="http://schemas.microsoft.com/office/drawing/2014/main" id="{BC4A4F54-077D-4EEE-BF1F-D7F522FCD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7" name="Freeform 186">
              <a:extLst>
                <a:ext uri="{FF2B5EF4-FFF2-40B4-BE49-F238E27FC236}">
                  <a16:creationId xmlns:a16="http://schemas.microsoft.com/office/drawing/2014/main" id="{E2C1E712-8A7C-4F8D-855A-3C374F9C7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8" name="Freeform 187">
              <a:extLst>
                <a:ext uri="{FF2B5EF4-FFF2-40B4-BE49-F238E27FC236}">
                  <a16:creationId xmlns:a16="http://schemas.microsoft.com/office/drawing/2014/main" id="{BF73E662-A862-48AB-8CBE-99516950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9" name="Freeform 188">
              <a:extLst>
                <a:ext uri="{FF2B5EF4-FFF2-40B4-BE49-F238E27FC236}">
                  <a16:creationId xmlns:a16="http://schemas.microsoft.com/office/drawing/2014/main" id="{178573D6-834A-4F6F-8573-03E6BC34F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0" name="Freeform 189">
              <a:extLst>
                <a:ext uri="{FF2B5EF4-FFF2-40B4-BE49-F238E27FC236}">
                  <a16:creationId xmlns:a16="http://schemas.microsoft.com/office/drawing/2014/main" id="{6A904C08-53E7-40FA-9EE8-06AB110F5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C99E5ED-2B66-43D2-A33F-C7DCD81B3A3B}"/>
              </a:ext>
            </a:extLst>
          </p:cNvPr>
          <p:cNvSpPr txBox="1"/>
          <p:nvPr/>
        </p:nvSpPr>
        <p:spPr>
          <a:xfrm>
            <a:off x="8335725" y="3126008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F3BC81D-8981-42DC-8DC8-FAF2CC727092}"/>
              </a:ext>
            </a:extLst>
          </p:cNvPr>
          <p:cNvSpPr txBox="1"/>
          <p:nvPr/>
        </p:nvSpPr>
        <p:spPr>
          <a:xfrm>
            <a:off x="5708146" y="2689684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6E8AD71-4409-4FF0-AC71-8122ED95FEA4}"/>
              </a:ext>
            </a:extLst>
          </p:cNvPr>
          <p:cNvSpPr txBox="1"/>
          <p:nvPr/>
        </p:nvSpPr>
        <p:spPr>
          <a:xfrm>
            <a:off x="3101582" y="3124410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</p:spTree>
    <p:extLst>
      <p:ext uri="{BB962C8B-B14F-4D97-AF65-F5344CB8AC3E}">
        <p14:creationId xmlns:p14="http://schemas.microsoft.com/office/powerpoint/2010/main" val="404356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6" grpId="0" build="p"/>
      <p:bldP spid="10" grpId="0"/>
      <p:bldP spid="24" grpId="0"/>
      <p:bldP spid="26" grpId="0"/>
      <p:bldP spid="27" grpId="0"/>
      <p:bldP spid="30" grpId="0" animBg="1"/>
      <p:bldP spid="31" grpId="0" animBg="1"/>
      <p:bldP spid="32" grpId="0" animBg="1"/>
      <p:bldP spid="34" grpId="0"/>
      <p:bldP spid="35" grpId="0"/>
      <p:bldP spid="36" grpId="0"/>
      <p:bldP spid="38" grpId="0"/>
      <p:bldP spid="39" grpId="0"/>
      <p:bldP spid="40" grpId="0"/>
      <p:bldP spid="61" grpId="0"/>
      <p:bldP spid="63" grpId="0"/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7B74F68E-6322-4957-9F47-10379D738CB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480"/>
          <a:stretch>
            <a:fillRect/>
          </a:stretch>
        </p:blipFill>
        <p:spPr>
          <a:xfrm>
            <a:off x="3" y="0"/>
            <a:ext cx="7134727" cy="6858000"/>
          </a:xfrm>
          <a:custGeom>
            <a:avLst/>
            <a:gdLst>
              <a:gd name="connsiteX0" fmla="*/ 0 w 7134727"/>
              <a:gd name="connsiteY0" fmla="*/ 0 h 6858000"/>
              <a:gd name="connsiteX1" fmla="*/ 7134727 w 7134727"/>
              <a:gd name="connsiteY1" fmla="*/ 0 h 6858000"/>
              <a:gd name="connsiteX2" fmla="*/ 5188291 w 7134727"/>
              <a:gd name="connsiteY2" fmla="*/ 6858000 h 6858000"/>
              <a:gd name="connsiteX3" fmla="*/ 0 w 713472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7" h="6858000">
                <a:moveTo>
                  <a:pt x="0" y="0"/>
                </a:moveTo>
                <a:lnTo>
                  <a:pt x="7134727" y="0"/>
                </a:lnTo>
                <a:lnTo>
                  <a:pt x="518829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EB7188-04C5-4971-960A-B6A9C0DE535C}"/>
              </a:ext>
            </a:extLst>
          </p:cNvPr>
          <p:cNvSpPr/>
          <p:nvPr/>
        </p:nvSpPr>
        <p:spPr>
          <a:xfrm>
            <a:off x="1" y="8"/>
            <a:ext cx="7134729" cy="6857992"/>
          </a:xfrm>
          <a:custGeom>
            <a:avLst/>
            <a:gdLst>
              <a:gd name="connsiteX0" fmla="*/ 0 w 7134729"/>
              <a:gd name="connsiteY0" fmla="*/ 0 h 6857992"/>
              <a:gd name="connsiteX1" fmla="*/ 7134729 w 7134729"/>
              <a:gd name="connsiteY1" fmla="*/ 0 h 6857992"/>
              <a:gd name="connsiteX2" fmla="*/ 5188294 w 7134729"/>
              <a:gd name="connsiteY2" fmla="*/ 6857992 h 6857992"/>
              <a:gd name="connsiteX3" fmla="*/ 0 w 7134729"/>
              <a:gd name="connsiteY3" fmla="*/ 6857992 h 685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9" h="6857992">
                <a:moveTo>
                  <a:pt x="0" y="0"/>
                </a:moveTo>
                <a:lnTo>
                  <a:pt x="7134729" y="0"/>
                </a:lnTo>
                <a:lnTo>
                  <a:pt x="5188294" y="6857992"/>
                </a:lnTo>
                <a:lnTo>
                  <a:pt x="0" y="685799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4" name="PpHolder3">
            <a:extLst>
              <a:ext uri="{FF2B5EF4-FFF2-40B4-BE49-F238E27FC236}">
                <a16:creationId xmlns:a16="http://schemas.microsoft.com/office/drawing/2014/main" id="{C7AD39A7-6A22-46C3-853A-2616A403BA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8" t="13860" r="39638" b="23860"/>
          <a:stretch>
            <a:fillRect/>
          </a:stretch>
        </p:blipFill>
        <p:spPr>
          <a:xfrm>
            <a:off x="673992" y="950496"/>
            <a:ext cx="6685400" cy="4271210"/>
          </a:xfrm>
          <a:custGeom>
            <a:avLst/>
            <a:gdLst>
              <a:gd name="connsiteX0" fmla="*/ 1212255 w 6685400"/>
              <a:gd name="connsiteY0" fmla="*/ 0 h 4271210"/>
              <a:gd name="connsiteX1" fmla="*/ 6685400 w 6685400"/>
              <a:gd name="connsiteY1" fmla="*/ 0 h 4271210"/>
              <a:gd name="connsiteX2" fmla="*/ 5473145 w 6685400"/>
              <a:gd name="connsiteY2" fmla="*/ 4271210 h 4271210"/>
              <a:gd name="connsiteX3" fmla="*/ 0 w 6685400"/>
              <a:gd name="connsiteY3" fmla="*/ 4271210 h 427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85400" h="4271210">
                <a:moveTo>
                  <a:pt x="1212255" y="0"/>
                </a:moveTo>
                <a:lnTo>
                  <a:pt x="6685400" y="0"/>
                </a:lnTo>
                <a:lnTo>
                  <a:pt x="5473145" y="4271210"/>
                </a:lnTo>
                <a:lnTo>
                  <a:pt x="0" y="4271210"/>
                </a:lnTo>
                <a:close/>
              </a:path>
            </a:pathLst>
          </a:custGeom>
        </p:spPr>
      </p:pic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5BB320DF-0FAB-4992-9156-4FE47E56BA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 </a:t>
            </a:r>
          </a:p>
          <a:p>
            <a:r>
              <a:rPr lang="en-US" dirty="0"/>
              <a:t>crew &amp; team</a:t>
            </a:r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EEEDDF84-8D7C-4B29-B532-34290B492F32}"/>
              </a:ext>
            </a:extLst>
          </p:cNvPr>
          <p:cNvSpPr/>
          <p:nvPr/>
        </p:nvSpPr>
        <p:spPr>
          <a:xfrm>
            <a:off x="2759370" y="3585428"/>
            <a:ext cx="4223107" cy="3272572"/>
          </a:xfrm>
          <a:prstGeom prst="parallelogram">
            <a:avLst>
              <a:gd name="adj" fmla="val 28382"/>
            </a:avLst>
          </a:prstGeom>
          <a:solidFill>
            <a:schemeClr val="accent1">
              <a:alpha val="6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866919F-416F-4C06-AE2D-11FE25E1D34B}"/>
              </a:ext>
            </a:extLst>
          </p:cNvPr>
          <p:cNvSpPr txBox="1"/>
          <p:nvPr/>
        </p:nvSpPr>
        <p:spPr>
          <a:xfrm>
            <a:off x="7694028" y="3335505"/>
            <a:ext cx="323064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23D022E-B65E-41B3-A3D6-41AA79AD3214}"/>
              </a:ext>
            </a:extLst>
          </p:cNvPr>
          <p:cNvSpPr/>
          <p:nvPr/>
        </p:nvSpPr>
        <p:spPr>
          <a:xfrm>
            <a:off x="11520658" y="6208295"/>
            <a:ext cx="671343" cy="649705"/>
          </a:xfrm>
          <a:custGeom>
            <a:avLst/>
            <a:gdLst>
              <a:gd name="connsiteX0" fmla="*/ 437090 w 1591315"/>
              <a:gd name="connsiteY0" fmla="*/ 0 h 1540025"/>
              <a:gd name="connsiteX1" fmla="*/ 1591315 w 1591315"/>
              <a:gd name="connsiteY1" fmla="*/ 0 h 1540025"/>
              <a:gd name="connsiteX2" fmla="*/ 1591315 w 1591315"/>
              <a:gd name="connsiteY2" fmla="*/ 1540025 h 1540025"/>
              <a:gd name="connsiteX3" fmla="*/ 0 w 1591315"/>
              <a:gd name="connsiteY3" fmla="*/ 1540025 h 15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1315" h="1540025">
                <a:moveTo>
                  <a:pt x="437090" y="0"/>
                </a:moveTo>
                <a:lnTo>
                  <a:pt x="1591315" y="0"/>
                </a:lnTo>
                <a:lnTo>
                  <a:pt x="1591315" y="1540025"/>
                </a:lnTo>
                <a:lnTo>
                  <a:pt x="0" y="154002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D683C464-8668-4657-B305-5C71EF8B8694}"/>
              </a:ext>
            </a:extLst>
          </p:cNvPr>
          <p:cNvSpPr/>
          <p:nvPr/>
        </p:nvSpPr>
        <p:spPr>
          <a:xfrm rot="8100000">
            <a:off x="8909380" y="472957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DCAB08-F73D-4EAC-80C0-1DA6406441E3}"/>
              </a:ext>
            </a:extLst>
          </p:cNvPr>
          <p:cNvSpPr txBox="1"/>
          <p:nvPr/>
        </p:nvSpPr>
        <p:spPr>
          <a:xfrm>
            <a:off x="7706060" y="466399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Meet the team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D8690D-F101-4FE3-83EA-653272944E33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64C6315-6938-4A90-86A8-07696EAC5350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83B1DB8-A373-40F6-B48B-7DE4D1DB3911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DD53363-AF3D-4735-99AA-2107F64AA1DA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73E5F11-65A2-410A-8CBD-5986C65F8612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F7B6311-5DE3-4CEE-989F-D417D4DBF66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869BB3E-2202-43CF-965F-9804E69F0360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7DBBF17-1E45-4EBA-9994-AC079B693BCD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B870E72-F440-48D7-B5AC-52FB96A94403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B488297-3362-4D4C-881B-7D7BB37DF2A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7E498CE-3624-42B3-9955-1AF25C07355B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27C0EA6-E039-44CC-A5BC-AAD206B17BB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672211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7" grpId="0" build="p"/>
      <p:bldP spid="19" grpId="0" animBg="1"/>
      <p:bldP spid="29" grpId="0"/>
      <p:bldP spid="33" grpId="0" animBg="1"/>
      <p:bldP spid="35" grpId="0" animBg="1"/>
      <p:bldP spid="37" grpId="0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pHolder1">
            <a:extLst>
              <a:ext uri="{FF2B5EF4-FFF2-40B4-BE49-F238E27FC236}">
                <a16:creationId xmlns:a16="http://schemas.microsoft.com/office/drawing/2014/main" id="{85F6DADF-4135-4883-A2AB-4C0330F22F9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966" b="27050"/>
          <a:stretch>
            <a:fillRect/>
          </a:stretch>
        </p:blipFill>
        <p:spPr>
          <a:xfrm>
            <a:off x="0" y="0"/>
            <a:ext cx="7441324" cy="5002924"/>
          </a:xfrm>
          <a:custGeom>
            <a:avLst/>
            <a:gdLst>
              <a:gd name="connsiteX0" fmla="*/ 0 w 7441324"/>
              <a:gd name="connsiteY0" fmla="*/ 0 h 5002924"/>
              <a:gd name="connsiteX1" fmla="*/ 7441324 w 7441324"/>
              <a:gd name="connsiteY1" fmla="*/ 0 h 5002924"/>
              <a:gd name="connsiteX2" fmla="*/ 7441324 w 7441324"/>
              <a:gd name="connsiteY2" fmla="*/ 5002924 h 5002924"/>
              <a:gd name="connsiteX3" fmla="*/ 0 w 7441324"/>
              <a:gd name="connsiteY3" fmla="*/ 5002924 h 500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41324" h="5002924">
                <a:moveTo>
                  <a:pt x="0" y="0"/>
                </a:moveTo>
                <a:lnTo>
                  <a:pt x="7441324" y="0"/>
                </a:lnTo>
                <a:lnTo>
                  <a:pt x="7441324" y="5002924"/>
                </a:lnTo>
                <a:lnTo>
                  <a:pt x="0" y="5002924"/>
                </a:lnTo>
                <a:close/>
              </a:path>
            </a:pathLst>
          </a:custGeom>
        </p:spPr>
      </p:pic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A1A2041-A835-4546-AB2E-89CF8DE627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Mardiias</a:t>
            </a:r>
            <a:endParaRPr lang="en-US" dirty="0"/>
          </a:p>
          <a:p>
            <a:r>
              <a:rPr lang="en-US" dirty="0" err="1"/>
              <a:t>Elgarov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190EB1F-7560-4C12-A8ED-D0290232184E}"/>
              </a:ext>
            </a:extLst>
          </p:cNvPr>
          <p:cNvSpPr txBox="1"/>
          <p:nvPr/>
        </p:nvSpPr>
        <p:spPr>
          <a:xfrm>
            <a:off x="8394688" y="2429543"/>
            <a:ext cx="32151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9020863-54B4-421D-9735-AA8CAEE60AED}"/>
              </a:ext>
            </a:extLst>
          </p:cNvPr>
          <p:cNvSpPr/>
          <p:nvPr/>
        </p:nvSpPr>
        <p:spPr>
          <a:xfrm>
            <a:off x="6573205" y="5002921"/>
            <a:ext cx="5618794" cy="1855078"/>
          </a:xfrm>
          <a:custGeom>
            <a:avLst/>
            <a:gdLst>
              <a:gd name="connsiteX0" fmla="*/ 0 w 5618794"/>
              <a:gd name="connsiteY0" fmla="*/ 0 h 1855078"/>
              <a:gd name="connsiteX1" fmla="*/ 872495 w 5618794"/>
              <a:gd name="connsiteY1" fmla="*/ 0 h 1855078"/>
              <a:gd name="connsiteX2" fmla="*/ 872495 w 5618794"/>
              <a:gd name="connsiteY2" fmla="*/ 2 h 1855078"/>
              <a:gd name="connsiteX3" fmla="*/ 5618794 w 5618794"/>
              <a:gd name="connsiteY3" fmla="*/ 2 h 1855078"/>
              <a:gd name="connsiteX4" fmla="*/ 5618794 w 5618794"/>
              <a:gd name="connsiteY4" fmla="*/ 1855078 h 1855078"/>
              <a:gd name="connsiteX5" fmla="*/ 868118 w 5618794"/>
              <a:gd name="connsiteY5" fmla="*/ 1855078 h 1855078"/>
              <a:gd name="connsiteX6" fmla="*/ 868118 w 5618794"/>
              <a:gd name="connsiteY6" fmla="*/ 1845769 h 1855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8794" h="1855078">
                <a:moveTo>
                  <a:pt x="0" y="0"/>
                </a:moveTo>
                <a:lnTo>
                  <a:pt x="872495" y="0"/>
                </a:lnTo>
                <a:lnTo>
                  <a:pt x="872495" y="2"/>
                </a:lnTo>
                <a:lnTo>
                  <a:pt x="5618794" y="2"/>
                </a:lnTo>
                <a:lnTo>
                  <a:pt x="5618794" y="1855078"/>
                </a:lnTo>
                <a:lnTo>
                  <a:pt x="868118" y="1855078"/>
                </a:lnTo>
                <a:lnTo>
                  <a:pt x="868118" y="18457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F3662A7F-EC37-485B-BD5E-712CFC29DB32}"/>
              </a:ext>
            </a:extLst>
          </p:cNvPr>
          <p:cNvSpPr/>
          <p:nvPr/>
        </p:nvSpPr>
        <p:spPr>
          <a:xfrm rot="8100000">
            <a:off x="9608282" y="379860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410FB1-ED2F-411A-9504-D8E96B45E68E}"/>
              </a:ext>
            </a:extLst>
          </p:cNvPr>
          <p:cNvSpPr txBox="1"/>
          <p:nvPr/>
        </p:nvSpPr>
        <p:spPr>
          <a:xfrm>
            <a:off x="8404962" y="373302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Check </a:t>
            </a:r>
            <a:r>
              <a:rPr lang="en-US" sz="1200" b="1" dirty="0" err="1">
                <a:solidFill>
                  <a:schemeClr val="accent1"/>
                </a:solidFill>
              </a:rPr>
              <a:t>profil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C77D98-BFE7-48D6-8C22-DD9D755DE1A7}"/>
              </a:ext>
            </a:extLst>
          </p:cNvPr>
          <p:cNvSpPr txBox="1"/>
          <p:nvPr/>
        </p:nvSpPr>
        <p:spPr>
          <a:xfrm>
            <a:off x="8404962" y="5568267"/>
            <a:ext cx="282019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6456CD-E9D2-47BF-9649-B57C6C2BF1FE}"/>
              </a:ext>
            </a:extLst>
          </p:cNvPr>
          <p:cNvSpPr txBox="1"/>
          <p:nvPr/>
        </p:nvSpPr>
        <p:spPr>
          <a:xfrm>
            <a:off x="8404962" y="5227081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4934214-0A06-417E-BC9F-476C8BE0F58D}"/>
              </a:ext>
            </a:extLst>
          </p:cNvPr>
          <p:cNvGrpSpPr/>
          <p:nvPr/>
        </p:nvGrpSpPr>
        <p:grpSpPr>
          <a:xfrm>
            <a:off x="8471868" y="6022001"/>
            <a:ext cx="347024" cy="347024"/>
            <a:chOff x="2872632" y="5302790"/>
            <a:chExt cx="433606" cy="43360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DA0644D-6C62-4D37-889C-ADC9556BF918}"/>
                </a:ext>
              </a:extLst>
            </p:cNvPr>
            <p:cNvSpPr/>
            <p:nvPr/>
          </p:nvSpPr>
          <p:spPr>
            <a:xfrm>
              <a:off x="287263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5DCED2A2-00E1-42E3-BEAF-84F6A3F40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779" y="5433868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C05A609-434F-46C6-BCAC-6B12411D8D2A}"/>
              </a:ext>
            </a:extLst>
          </p:cNvPr>
          <p:cNvGrpSpPr/>
          <p:nvPr/>
        </p:nvGrpSpPr>
        <p:grpSpPr>
          <a:xfrm>
            <a:off x="9013782" y="6022001"/>
            <a:ext cx="347024" cy="347024"/>
            <a:chOff x="3414546" y="5302790"/>
            <a:chExt cx="433606" cy="43360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92BE89D-B4A8-45C2-A117-DF174161E79B}"/>
                </a:ext>
              </a:extLst>
            </p:cNvPr>
            <p:cNvSpPr/>
            <p:nvPr/>
          </p:nvSpPr>
          <p:spPr>
            <a:xfrm>
              <a:off x="3414546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51485F22-07B2-4DB7-A3BF-7065CC0C9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1974" y="5454506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D528630-D7D8-4F01-BE53-D4A9DF3EFC83}"/>
              </a:ext>
            </a:extLst>
          </p:cNvPr>
          <p:cNvGrpSpPr/>
          <p:nvPr/>
        </p:nvGrpSpPr>
        <p:grpSpPr>
          <a:xfrm>
            <a:off x="9545018" y="6022001"/>
            <a:ext cx="347024" cy="347024"/>
            <a:chOff x="3945782" y="5302790"/>
            <a:chExt cx="433606" cy="433606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CB41BB2-5BFA-4E44-8F44-C6F9F3CC2AA5}"/>
                </a:ext>
              </a:extLst>
            </p:cNvPr>
            <p:cNvSpPr/>
            <p:nvPr/>
          </p:nvSpPr>
          <p:spPr>
            <a:xfrm>
              <a:off x="394578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D327290-7647-4523-B719-02CC37B9E72B}"/>
                </a:ext>
              </a:extLst>
            </p:cNvPr>
            <p:cNvGrpSpPr/>
            <p:nvPr/>
          </p:nvGrpSpPr>
          <p:grpSpPr>
            <a:xfrm>
              <a:off x="4055429" y="5451331"/>
              <a:ext cx="214312" cy="136525"/>
              <a:chOff x="4017963" y="2965451"/>
              <a:chExt cx="214312" cy="136525"/>
            </a:xfrm>
            <a:solidFill>
              <a:schemeClr val="accent1"/>
            </a:solidFill>
          </p:grpSpPr>
          <p:sp>
            <p:nvSpPr>
              <p:cNvPr id="51" name="Freeform 11">
                <a:extLst>
                  <a:ext uri="{FF2B5EF4-FFF2-40B4-BE49-F238E27FC236}">
                    <a16:creationId xmlns:a16="http://schemas.microsoft.com/office/drawing/2014/main" id="{4C01F09A-DCE2-4860-BE3E-DF63C64393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90AD7F71-A959-45D3-B9FF-B29B36B5A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B187E6D-5F0A-41B0-BD1D-3C5ECBBC6C01}"/>
              </a:ext>
            </a:extLst>
          </p:cNvPr>
          <p:cNvGrpSpPr/>
          <p:nvPr/>
        </p:nvGrpSpPr>
        <p:grpSpPr>
          <a:xfrm>
            <a:off x="10089531" y="6022001"/>
            <a:ext cx="347024" cy="347024"/>
            <a:chOff x="4490295" y="5302790"/>
            <a:chExt cx="433606" cy="43360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AC98C4D-613C-4E49-92D4-93881EE9F994}"/>
                </a:ext>
              </a:extLst>
            </p:cNvPr>
            <p:cNvSpPr/>
            <p:nvPr/>
          </p:nvSpPr>
          <p:spPr>
            <a:xfrm>
              <a:off x="4490295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D8042A6C-9D52-4DFE-891B-E26F212E4F1B}"/>
                </a:ext>
              </a:extLst>
            </p:cNvPr>
            <p:cNvGrpSpPr/>
            <p:nvPr/>
          </p:nvGrpSpPr>
          <p:grpSpPr>
            <a:xfrm>
              <a:off x="4631692" y="5444187"/>
              <a:ext cx="150813" cy="150813"/>
              <a:chOff x="4587875" y="2947988"/>
              <a:chExt cx="150813" cy="150813"/>
            </a:xfrm>
            <a:solidFill>
              <a:schemeClr val="accent1"/>
            </a:solidFill>
          </p:grpSpPr>
          <p:sp>
            <p:nvSpPr>
              <p:cNvPr id="54" name="Freeform 13">
                <a:extLst>
                  <a:ext uri="{FF2B5EF4-FFF2-40B4-BE49-F238E27FC236}">
                    <a16:creationId xmlns:a16="http://schemas.microsoft.com/office/drawing/2014/main" id="{6532A4B7-86AD-4221-9E11-559A8DCAB8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BAF7730A-46F3-46BD-90C4-113429FE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B6877B60-EA8F-4D43-9373-381E3666A0A1}"/>
              </a:ext>
            </a:extLst>
          </p:cNvPr>
          <p:cNvSpPr txBox="1"/>
          <p:nvPr/>
        </p:nvSpPr>
        <p:spPr>
          <a:xfrm>
            <a:off x="596907" y="565211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Experience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BBCF874-0662-45A4-96DC-F35BDFE9A301}"/>
              </a:ext>
            </a:extLst>
          </p:cNvPr>
          <p:cNvSpPr/>
          <p:nvPr/>
        </p:nvSpPr>
        <p:spPr>
          <a:xfrm>
            <a:off x="705512" y="6116347"/>
            <a:ext cx="2361708" cy="7916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1723F2-82A7-464B-8367-CC82D21443F2}"/>
              </a:ext>
            </a:extLst>
          </p:cNvPr>
          <p:cNvSpPr/>
          <p:nvPr/>
        </p:nvSpPr>
        <p:spPr>
          <a:xfrm>
            <a:off x="705511" y="6116347"/>
            <a:ext cx="1996577" cy="791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837EE3B-0927-49B6-87C1-DBB6A6EF7E18}"/>
              </a:ext>
            </a:extLst>
          </p:cNvPr>
          <p:cNvSpPr txBox="1"/>
          <p:nvPr/>
        </p:nvSpPr>
        <p:spPr>
          <a:xfrm>
            <a:off x="2619808" y="5727788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78%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BB949E4-BEFD-41A3-857F-126BBD397FB7}"/>
              </a:ext>
            </a:extLst>
          </p:cNvPr>
          <p:cNvSpPr txBox="1"/>
          <p:nvPr/>
        </p:nvSpPr>
        <p:spPr>
          <a:xfrm>
            <a:off x="3925414" y="565211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017C9E0-2A34-4E8E-AF25-1D2650B1B119}"/>
              </a:ext>
            </a:extLst>
          </p:cNvPr>
          <p:cNvSpPr/>
          <p:nvPr/>
        </p:nvSpPr>
        <p:spPr>
          <a:xfrm>
            <a:off x="4034019" y="6116347"/>
            <a:ext cx="2361708" cy="7916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9076FC7-A456-4C2C-AC92-EE55F082AFA5}"/>
              </a:ext>
            </a:extLst>
          </p:cNvPr>
          <p:cNvSpPr/>
          <p:nvPr/>
        </p:nvSpPr>
        <p:spPr>
          <a:xfrm>
            <a:off x="4034018" y="6116347"/>
            <a:ext cx="2197289" cy="791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206D47A-7E4E-46BD-84C1-909204ACA3A7}"/>
              </a:ext>
            </a:extLst>
          </p:cNvPr>
          <p:cNvSpPr txBox="1"/>
          <p:nvPr/>
        </p:nvSpPr>
        <p:spPr>
          <a:xfrm>
            <a:off x="5948315" y="5727788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92%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693A1F5-860F-4ABE-A02B-E3722D807FD2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BEF7CA7-80F5-4093-B52B-C74D7F31555F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B019266E-57E5-43FE-AD4B-A4FAF0DE6125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F58F6FC-8E2A-4E3E-9574-CB2E49F0699E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AB169A1-9599-41BE-AF90-3F878A27160E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D4044F91-3F13-404E-98F5-8E7DAB2571E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6E7EB7F-B76E-42C1-A59F-22C7C7477CC4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96EA093-C1F3-430D-8900-0445BE079702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35AA473-5412-43EE-A13F-3A1EEC0E4AEF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1E630ED-1BF2-4956-BBAF-855C6EBF92F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9F9E013-3BA0-49D5-B881-5E6ECC4B79F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07776CF-D0D6-4A8C-9A5E-725BD1F3E85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99026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  <p:bldP spid="27" grpId="0"/>
      <p:bldP spid="31" grpId="0" animBg="1"/>
      <p:bldP spid="35" grpId="0" animBg="1"/>
      <p:bldP spid="37" grpId="0"/>
      <p:bldP spid="41" grpId="0"/>
      <p:bldP spid="43" grpId="0"/>
      <p:bldP spid="60" grpId="0"/>
      <p:bldP spid="62" grpId="0" animBg="1"/>
      <p:bldP spid="63" grpId="0" animBg="1"/>
      <p:bldP spid="64" grpId="0"/>
      <p:bldP spid="65" grpId="0"/>
      <p:bldP spid="66" grpId="0" animBg="1"/>
      <p:bldP spid="67" grpId="0" animBg="1"/>
      <p:bldP spid="68" grpId="0"/>
      <p:bldP spid="8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4C93B5B4-D908-4971-B198-617D880EE5C2}"/>
              </a:ext>
            </a:extLst>
          </p:cNvPr>
          <p:cNvSpPr/>
          <p:nvPr/>
        </p:nvSpPr>
        <p:spPr>
          <a:xfrm>
            <a:off x="4953000" y="2647947"/>
            <a:ext cx="2286001" cy="228600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CF87B30-CC8D-477D-892D-96448A83AA80}"/>
              </a:ext>
            </a:extLst>
          </p:cNvPr>
          <p:cNvSpPr/>
          <p:nvPr/>
        </p:nvSpPr>
        <p:spPr>
          <a:xfrm>
            <a:off x="7648149" y="294120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AD5727C-884E-471D-B343-949216DF9156}"/>
              </a:ext>
            </a:extLst>
          </p:cNvPr>
          <p:cNvSpPr/>
          <p:nvPr/>
        </p:nvSpPr>
        <p:spPr>
          <a:xfrm>
            <a:off x="2769589" y="294120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C7342C5-4BD6-42E9-BACF-E7A57291D527}"/>
              </a:ext>
            </a:extLst>
          </p:cNvPr>
          <p:cNvSpPr/>
          <p:nvPr/>
        </p:nvSpPr>
        <p:spPr>
          <a:xfrm>
            <a:off x="9810991" y="291908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4BECBE7-6454-43DE-A338-FFF913086506}"/>
              </a:ext>
            </a:extLst>
          </p:cNvPr>
          <p:cNvSpPr/>
          <p:nvPr/>
        </p:nvSpPr>
        <p:spPr>
          <a:xfrm>
            <a:off x="606747" y="296332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pic>
        <p:nvPicPr>
          <p:cNvPr id="63" name="PpHolder6">
            <a:extLst>
              <a:ext uri="{FF2B5EF4-FFF2-40B4-BE49-F238E27FC236}">
                <a16:creationId xmlns:a16="http://schemas.microsoft.com/office/drawing/2014/main" id="{BF96C52F-B2AD-4750-8E4A-41191F89260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1" t="45173" r="81575" b="32882"/>
          <a:stretch>
            <a:fillRect/>
          </a:stretch>
        </p:blipFill>
        <p:spPr>
          <a:xfrm>
            <a:off x="741405" y="3097982"/>
            <a:ext cx="1504951" cy="1504950"/>
          </a:xfrm>
          <a:custGeom>
            <a:avLst/>
            <a:gdLst>
              <a:gd name="connsiteX0" fmla="*/ 752475 w 1504951"/>
              <a:gd name="connsiteY0" fmla="*/ 0 h 1504950"/>
              <a:gd name="connsiteX1" fmla="*/ 1504951 w 1504951"/>
              <a:gd name="connsiteY1" fmla="*/ 752475 h 1504950"/>
              <a:gd name="connsiteX2" fmla="*/ 752475 w 1504951"/>
              <a:gd name="connsiteY2" fmla="*/ 1504950 h 1504950"/>
              <a:gd name="connsiteX3" fmla="*/ 0 w 1504951"/>
              <a:gd name="connsiteY3" fmla="*/ 752475 h 1504950"/>
              <a:gd name="connsiteX4" fmla="*/ 752475 w 1504951"/>
              <a:gd name="connsiteY4" fmla="*/ 0 h 150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951" h="1504950">
                <a:moveTo>
                  <a:pt x="752475" y="0"/>
                </a:moveTo>
                <a:cubicBezTo>
                  <a:pt x="1168055" y="0"/>
                  <a:pt x="1504951" y="336895"/>
                  <a:pt x="1504951" y="752475"/>
                </a:cubicBezTo>
                <a:cubicBezTo>
                  <a:pt x="1504951" y="1168055"/>
                  <a:pt x="1168055" y="1504950"/>
                  <a:pt x="752475" y="1504950"/>
                </a:cubicBezTo>
                <a:cubicBezTo>
                  <a:pt x="336896" y="1504950"/>
                  <a:pt x="0" y="1168055"/>
                  <a:pt x="0" y="752475"/>
                </a:cubicBezTo>
                <a:cubicBezTo>
                  <a:pt x="0" y="336895"/>
                  <a:pt x="336896" y="0"/>
                  <a:pt x="752475" y="0"/>
                </a:cubicBezTo>
                <a:close/>
              </a:path>
            </a:pathLst>
          </a:custGeom>
        </p:spPr>
      </p:pic>
      <p:pic>
        <p:nvPicPr>
          <p:cNvPr id="60" name="PpHolder7">
            <a:extLst>
              <a:ext uri="{FF2B5EF4-FFF2-40B4-BE49-F238E27FC236}">
                <a16:creationId xmlns:a16="http://schemas.microsoft.com/office/drawing/2014/main" id="{E39D01E5-E2FE-49DE-AE11-91D60ED1D51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1" t="44851" r="63835" b="33205"/>
          <a:stretch>
            <a:fillRect/>
          </a:stretch>
        </p:blipFill>
        <p:spPr>
          <a:xfrm>
            <a:off x="2904246" y="3075862"/>
            <a:ext cx="1504951" cy="1504950"/>
          </a:xfrm>
          <a:custGeom>
            <a:avLst/>
            <a:gdLst>
              <a:gd name="connsiteX0" fmla="*/ 752476 w 1504951"/>
              <a:gd name="connsiteY0" fmla="*/ 0 h 1504950"/>
              <a:gd name="connsiteX1" fmla="*/ 1504951 w 1504951"/>
              <a:gd name="connsiteY1" fmla="*/ 752475 h 1504950"/>
              <a:gd name="connsiteX2" fmla="*/ 752476 w 1504951"/>
              <a:gd name="connsiteY2" fmla="*/ 1504950 h 1504950"/>
              <a:gd name="connsiteX3" fmla="*/ 0 w 1504951"/>
              <a:gd name="connsiteY3" fmla="*/ 752475 h 1504950"/>
              <a:gd name="connsiteX4" fmla="*/ 752476 w 1504951"/>
              <a:gd name="connsiteY4" fmla="*/ 0 h 150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951" h="1504950">
                <a:moveTo>
                  <a:pt x="752476" y="0"/>
                </a:moveTo>
                <a:cubicBezTo>
                  <a:pt x="1168055" y="0"/>
                  <a:pt x="1504951" y="336896"/>
                  <a:pt x="1504951" y="752475"/>
                </a:cubicBezTo>
                <a:cubicBezTo>
                  <a:pt x="1504951" y="1168055"/>
                  <a:pt x="1168055" y="1504950"/>
                  <a:pt x="752476" y="1504950"/>
                </a:cubicBezTo>
                <a:cubicBezTo>
                  <a:pt x="336896" y="1504950"/>
                  <a:pt x="0" y="1168055"/>
                  <a:pt x="0" y="752475"/>
                </a:cubicBezTo>
                <a:cubicBezTo>
                  <a:pt x="0" y="336896"/>
                  <a:pt x="336896" y="0"/>
                  <a:pt x="752476" y="0"/>
                </a:cubicBezTo>
                <a:close/>
              </a:path>
            </a:pathLst>
          </a:custGeom>
        </p:spPr>
      </p:pic>
      <p:pic>
        <p:nvPicPr>
          <p:cNvPr id="57" name="PpHolder8">
            <a:extLst>
              <a:ext uri="{FF2B5EF4-FFF2-40B4-BE49-F238E27FC236}">
                <a16:creationId xmlns:a16="http://schemas.microsoft.com/office/drawing/2014/main" id="{1D05564C-61E3-4110-9CDE-40A976EDD49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35" t="44851" r="23821" b="33205"/>
          <a:stretch>
            <a:fillRect/>
          </a:stretch>
        </p:blipFill>
        <p:spPr>
          <a:xfrm>
            <a:off x="7782805" y="3075862"/>
            <a:ext cx="1504950" cy="1504950"/>
          </a:xfrm>
          <a:custGeom>
            <a:avLst/>
            <a:gdLst>
              <a:gd name="connsiteX0" fmla="*/ 752475 w 1504950"/>
              <a:gd name="connsiteY0" fmla="*/ 0 h 1504950"/>
              <a:gd name="connsiteX1" fmla="*/ 1504950 w 1504950"/>
              <a:gd name="connsiteY1" fmla="*/ 752475 h 1504950"/>
              <a:gd name="connsiteX2" fmla="*/ 752475 w 1504950"/>
              <a:gd name="connsiteY2" fmla="*/ 1504950 h 1504950"/>
              <a:gd name="connsiteX3" fmla="*/ 0 w 1504950"/>
              <a:gd name="connsiteY3" fmla="*/ 752475 h 1504950"/>
              <a:gd name="connsiteX4" fmla="*/ 752475 w 1504950"/>
              <a:gd name="connsiteY4" fmla="*/ 0 h 150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950" h="1504950">
                <a:moveTo>
                  <a:pt x="752475" y="0"/>
                </a:moveTo>
                <a:cubicBezTo>
                  <a:pt x="1168055" y="0"/>
                  <a:pt x="1504950" y="336896"/>
                  <a:pt x="1504950" y="752475"/>
                </a:cubicBezTo>
                <a:cubicBezTo>
                  <a:pt x="1504950" y="1168055"/>
                  <a:pt x="1168055" y="1504950"/>
                  <a:pt x="752475" y="1504950"/>
                </a:cubicBezTo>
                <a:cubicBezTo>
                  <a:pt x="336895" y="1504950"/>
                  <a:pt x="0" y="1168055"/>
                  <a:pt x="0" y="752475"/>
                </a:cubicBezTo>
                <a:cubicBezTo>
                  <a:pt x="0" y="336896"/>
                  <a:pt x="336895" y="0"/>
                  <a:pt x="752475" y="0"/>
                </a:cubicBezTo>
                <a:close/>
              </a:path>
            </a:pathLst>
          </a:custGeom>
        </p:spPr>
      </p:pic>
      <p:pic>
        <p:nvPicPr>
          <p:cNvPr id="54" name="PpHolder9">
            <a:extLst>
              <a:ext uri="{FF2B5EF4-FFF2-40B4-BE49-F238E27FC236}">
                <a16:creationId xmlns:a16="http://schemas.microsoft.com/office/drawing/2014/main" id="{85DE6643-C8CD-41EB-833B-3805278F34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75" t="44528" r="6081" b="33527"/>
          <a:stretch>
            <a:fillRect/>
          </a:stretch>
        </p:blipFill>
        <p:spPr>
          <a:xfrm>
            <a:off x="9945647" y="3053745"/>
            <a:ext cx="1504950" cy="1504949"/>
          </a:xfrm>
          <a:custGeom>
            <a:avLst/>
            <a:gdLst>
              <a:gd name="connsiteX0" fmla="*/ 752475 w 1504950"/>
              <a:gd name="connsiteY0" fmla="*/ 0 h 1504949"/>
              <a:gd name="connsiteX1" fmla="*/ 1504950 w 1504950"/>
              <a:gd name="connsiteY1" fmla="*/ 752474 h 1504949"/>
              <a:gd name="connsiteX2" fmla="*/ 752475 w 1504950"/>
              <a:gd name="connsiteY2" fmla="*/ 1504949 h 1504949"/>
              <a:gd name="connsiteX3" fmla="*/ 0 w 1504950"/>
              <a:gd name="connsiteY3" fmla="*/ 752474 h 1504949"/>
              <a:gd name="connsiteX4" fmla="*/ 752475 w 1504950"/>
              <a:gd name="connsiteY4" fmla="*/ 0 h 1504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950" h="1504949">
                <a:moveTo>
                  <a:pt x="752475" y="0"/>
                </a:moveTo>
                <a:cubicBezTo>
                  <a:pt x="1168055" y="0"/>
                  <a:pt x="1504950" y="336894"/>
                  <a:pt x="1504950" y="752474"/>
                </a:cubicBezTo>
                <a:cubicBezTo>
                  <a:pt x="1504950" y="1168054"/>
                  <a:pt x="1168055" y="1504949"/>
                  <a:pt x="752475" y="1504949"/>
                </a:cubicBezTo>
                <a:cubicBezTo>
                  <a:pt x="336895" y="1504949"/>
                  <a:pt x="0" y="1168054"/>
                  <a:pt x="0" y="752474"/>
                </a:cubicBezTo>
                <a:cubicBezTo>
                  <a:pt x="0" y="336894"/>
                  <a:pt x="336895" y="0"/>
                  <a:pt x="752475" y="0"/>
                </a:cubicBezTo>
                <a:close/>
              </a:path>
            </a:pathLst>
          </a:custGeom>
        </p:spPr>
      </p:pic>
      <p:pic>
        <p:nvPicPr>
          <p:cNvPr id="51" name="PpHolder10">
            <a:extLst>
              <a:ext uri="{FF2B5EF4-FFF2-40B4-BE49-F238E27FC236}">
                <a16:creationId xmlns:a16="http://schemas.microsoft.com/office/drawing/2014/main" id="{A530E985-5FC3-4FF6-88C3-CBD68E8714B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22" t="41450" r="42222" b="30894"/>
          <a:stretch>
            <a:fillRect/>
          </a:stretch>
        </p:blipFill>
        <p:spPr>
          <a:xfrm>
            <a:off x="5147685" y="2842629"/>
            <a:ext cx="1896635" cy="1896636"/>
          </a:xfrm>
          <a:custGeom>
            <a:avLst/>
            <a:gdLst>
              <a:gd name="connsiteX0" fmla="*/ 948317 w 1896635"/>
              <a:gd name="connsiteY0" fmla="*/ 0 h 1896636"/>
              <a:gd name="connsiteX1" fmla="*/ 1896635 w 1896635"/>
              <a:gd name="connsiteY1" fmla="*/ 948318 h 1896636"/>
              <a:gd name="connsiteX2" fmla="*/ 948317 w 1896635"/>
              <a:gd name="connsiteY2" fmla="*/ 1896636 h 1896636"/>
              <a:gd name="connsiteX3" fmla="*/ 0 w 1896635"/>
              <a:gd name="connsiteY3" fmla="*/ 948318 h 1896636"/>
              <a:gd name="connsiteX4" fmla="*/ 948317 w 1896635"/>
              <a:gd name="connsiteY4" fmla="*/ 0 h 1896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6635" h="1896636">
                <a:moveTo>
                  <a:pt x="948317" y="0"/>
                </a:moveTo>
                <a:cubicBezTo>
                  <a:pt x="1472059" y="0"/>
                  <a:pt x="1896635" y="424576"/>
                  <a:pt x="1896635" y="948318"/>
                </a:cubicBezTo>
                <a:cubicBezTo>
                  <a:pt x="1896635" y="1472060"/>
                  <a:pt x="1472059" y="1896636"/>
                  <a:pt x="948317" y="1896636"/>
                </a:cubicBezTo>
                <a:cubicBezTo>
                  <a:pt x="424576" y="1896636"/>
                  <a:pt x="0" y="1472060"/>
                  <a:pt x="0" y="948318"/>
                </a:cubicBezTo>
                <a:cubicBezTo>
                  <a:pt x="0" y="424576"/>
                  <a:pt x="424576" y="0"/>
                  <a:pt x="948317" y="0"/>
                </a:cubicBezTo>
                <a:close/>
              </a:path>
            </a:pathLst>
          </a:custGeom>
        </p:spPr>
      </p:pic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307E45EA-F6C3-4740-A7EF-FA60921E591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31E946-394D-41A1-9CDD-70FEC7913188}"/>
              </a:ext>
            </a:extLst>
          </p:cNvPr>
          <p:cNvSpPr txBox="1"/>
          <p:nvPr/>
        </p:nvSpPr>
        <p:spPr>
          <a:xfrm>
            <a:off x="5147682" y="5064651"/>
            <a:ext cx="1896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Edward </a:t>
            </a:r>
            <a:r>
              <a:rPr lang="en-GB" sz="1600" b="1" dirty="0" err="1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Bron</a:t>
            </a:r>
            <a:endParaRPr lang="en-US" sz="1600" b="1" dirty="0">
              <a:solidFill>
                <a:schemeClr val="accent1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ED1365-F74B-4F12-8D37-2C08B0A3C5BF}"/>
              </a:ext>
            </a:extLst>
          </p:cNvPr>
          <p:cNvSpPr txBox="1"/>
          <p:nvPr/>
        </p:nvSpPr>
        <p:spPr>
          <a:xfrm>
            <a:off x="5205509" y="5419857"/>
            <a:ext cx="17809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Art Director</a:t>
            </a:r>
            <a:endParaRPr lang="en-US" sz="14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D46524-CB80-4E5B-80E5-8D4478801B77}"/>
              </a:ext>
            </a:extLst>
          </p:cNvPr>
          <p:cNvSpPr txBox="1"/>
          <p:nvPr/>
        </p:nvSpPr>
        <p:spPr>
          <a:xfrm>
            <a:off x="7681291" y="5064651"/>
            <a:ext cx="1707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Melianda</a:t>
            </a:r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Aca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731BE8-7CC5-497D-B253-A0EF829C7A71}"/>
              </a:ext>
            </a:extLst>
          </p:cNvPr>
          <p:cNvSpPr txBox="1"/>
          <p:nvPr/>
        </p:nvSpPr>
        <p:spPr>
          <a:xfrm>
            <a:off x="7644789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UI/UX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F5A748-9EFC-401C-A477-5E9FF185B81E}"/>
              </a:ext>
            </a:extLst>
          </p:cNvPr>
          <p:cNvSpPr txBox="1"/>
          <p:nvPr/>
        </p:nvSpPr>
        <p:spPr>
          <a:xfrm>
            <a:off x="2940950" y="5064651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Kevin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Edun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0B4852-C50C-47F2-B542-27AB1E77A54F}"/>
              </a:ext>
            </a:extLst>
          </p:cNvPr>
          <p:cNvSpPr txBox="1"/>
          <p:nvPr/>
        </p:nvSpPr>
        <p:spPr>
          <a:xfrm>
            <a:off x="2766229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Web Designer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C299FAC-B608-4B79-9B68-55537C8EFA0A}"/>
              </a:ext>
            </a:extLst>
          </p:cNvPr>
          <p:cNvSpPr txBox="1"/>
          <p:nvPr/>
        </p:nvSpPr>
        <p:spPr>
          <a:xfrm>
            <a:off x="9807631" y="5064651"/>
            <a:ext cx="1787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George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Dwarn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6D57DD0-11B7-446A-8366-0FC36B43DAFA}"/>
              </a:ext>
            </a:extLst>
          </p:cNvPr>
          <p:cNvSpPr txBox="1"/>
          <p:nvPr/>
        </p:nvSpPr>
        <p:spPr>
          <a:xfrm>
            <a:off x="9807631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Visual Content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DD6D92-3C89-4D5A-8D2F-864E93756049}"/>
              </a:ext>
            </a:extLst>
          </p:cNvPr>
          <p:cNvSpPr txBox="1"/>
          <p:nvPr/>
        </p:nvSpPr>
        <p:spPr>
          <a:xfrm>
            <a:off x="778108" y="5064651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Jono</a:t>
            </a:r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Ahiw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48CB46-5815-40B8-9E91-C4C90CDE2581}"/>
              </a:ext>
            </a:extLst>
          </p:cNvPr>
          <p:cNvSpPr txBox="1"/>
          <p:nvPr/>
        </p:nvSpPr>
        <p:spPr>
          <a:xfrm>
            <a:off x="603387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Front End Developer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387860-FD81-4C02-BC2F-0812A920F5D0}"/>
              </a:ext>
            </a:extLst>
          </p:cNvPr>
          <p:cNvSpPr/>
          <p:nvPr/>
        </p:nvSpPr>
        <p:spPr>
          <a:xfrm>
            <a:off x="6020049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68AC31D-0D46-4585-8454-7260426C52D2}"/>
              </a:ext>
            </a:extLst>
          </p:cNvPr>
          <p:cNvSpPr/>
          <p:nvPr/>
        </p:nvSpPr>
        <p:spPr>
          <a:xfrm>
            <a:off x="8471112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C2C3264-27A5-4277-9008-3F1123C07092}"/>
              </a:ext>
            </a:extLst>
          </p:cNvPr>
          <p:cNvSpPr/>
          <p:nvPr/>
        </p:nvSpPr>
        <p:spPr>
          <a:xfrm>
            <a:off x="10633445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ECB69BF-7254-4CDB-B91A-85F0EBC77FE8}"/>
              </a:ext>
            </a:extLst>
          </p:cNvPr>
          <p:cNvSpPr/>
          <p:nvPr/>
        </p:nvSpPr>
        <p:spPr>
          <a:xfrm>
            <a:off x="3568986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A253F66-2CA8-4E98-BA32-2641B08B8115}"/>
              </a:ext>
            </a:extLst>
          </p:cNvPr>
          <p:cNvSpPr/>
          <p:nvPr/>
        </p:nvSpPr>
        <p:spPr>
          <a:xfrm>
            <a:off x="1396507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AEBD63E-77E5-437B-B3A1-4EFD65BE351B}"/>
              </a:ext>
            </a:extLst>
          </p:cNvPr>
          <p:cNvSpPr txBox="1"/>
          <p:nvPr/>
        </p:nvSpPr>
        <p:spPr>
          <a:xfrm>
            <a:off x="1219200" y="1451239"/>
            <a:ext cx="975360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4039310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5" grpId="0" animBg="1"/>
      <p:bldP spid="28" grpId="0" animBg="1"/>
      <p:bldP spid="31" grpId="0" animBg="1"/>
      <p:bldP spid="39" grpId="0" build="p"/>
      <p:bldP spid="20" grpId="0"/>
      <p:bldP spid="21" grpId="0"/>
      <p:bldP spid="23" grpId="0"/>
      <p:bldP spid="24" grpId="0"/>
      <p:bldP spid="26" grpId="0"/>
      <p:bldP spid="27" grpId="0"/>
      <p:bldP spid="29" grpId="0"/>
      <p:bldP spid="30" grpId="0"/>
      <p:bldP spid="32" grpId="0"/>
      <p:bldP spid="33" grpId="0"/>
      <p:bldP spid="34" grpId="0" animBg="1"/>
      <p:bldP spid="35" grpId="0" animBg="1"/>
      <p:bldP spid="36" grpId="0" animBg="1"/>
      <p:bldP spid="37" grpId="0" animBg="1"/>
      <p:bldP spid="38" grpId="0" animBg="1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51D19DF-7D88-4236-8875-CC435FA2B2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Founder &amp;</a:t>
            </a:r>
          </a:p>
          <a:p>
            <a:r>
              <a:rPr lang="en-US" dirty="0"/>
              <a:t>Co-founder</a:t>
            </a:r>
          </a:p>
        </p:txBody>
      </p:sp>
      <p:pic>
        <p:nvPicPr>
          <p:cNvPr id="52" name="PpHolder2">
            <a:extLst>
              <a:ext uri="{FF2B5EF4-FFF2-40B4-BE49-F238E27FC236}">
                <a16:creationId xmlns:a16="http://schemas.microsoft.com/office/drawing/2014/main" id="{4F3EDCDA-5389-4FB2-AC5A-9FF69F973DC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77" t="15833" r="32330" b="41333"/>
          <a:stretch>
            <a:fillRect/>
          </a:stretch>
        </p:blipFill>
        <p:spPr>
          <a:xfrm>
            <a:off x="5312849" y="1085850"/>
            <a:ext cx="2937509" cy="2937510"/>
          </a:xfrm>
          <a:custGeom>
            <a:avLst/>
            <a:gdLst>
              <a:gd name="connsiteX0" fmla="*/ 0 w 2937509"/>
              <a:gd name="connsiteY0" fmla="*/ 0 h 2937510"/>
              <a:gd name="connsiteX1" fmla="*/ 2937509 w 2937509"/>
              <a:gd name="connsiteY1" fmla="*/ 0 h 2937510"/>
              <a:gd name="connsiteX2" fmla="*/ 2937509 w 2937509"/>
              <a:gd name="connsiteY2" fmla="*/ 2937510 h 2937510"/>
              <a:gd name="connsiteX3" fmla="*/ 0 w 2937509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09" h="2937510">
                <a:moveTo>
                  <a:pt x="0" y="0"/>
                </a:moveTo>
                <a:lnTo>
                  <a:pt x="2937509" y="0"/>
                </a:lnTo>
                <a:lnTo>
                  <a:pt x="2937509" y="2937510"/>
                </a:lnTo>
                <a:lnTo>
                  <a:pt x="0" y="2937510"/>
                </a:lnTo>
                <a:close/>
              </a:path>
            </a:pathLst>
          </a:custGeom>
        </p:spPr>
      </p:pic>
      <p:pic>
        <p:nvPicPr>
          <p:cNvPr id="46" name="PpHolder3">
            <a:extLst>
              <a:ext uri="{FF2B5EF4-FFF2-40B4-BE49-F238E27FC236}">
                <a16:creationId xmlns:a16="http://schemas.microsoft.com/office/drawing/2014/main" id="{F6E3B18A-7263-47E6-9207-EF81B29FA74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06" t="15833" r="4000" b="41333"/>
          <a:stretch>
            <a:fillRect/>
          </a:stretch>
        </p:blipFill>
        <p:spPr>
          <a:xfrm>
            <a:off x="8766810" y="1085850"/>
            <a:ext cx="2937510" cy="2937510"/>
          </a:xfrm>
          <a:custGeom>
            <a:avLst/>
            <a:gdLst>
              <a:gd name="connsiteX0" fmla="*/ 0 w 2937510"/>
              <a:gd name="connsiteY0" fmla="*/ 0 h 2937510"/>
              <a:gd name="connsiteX1" fmla="*/ 2937510 w 2937510"/>
              <a:gd name="connsiteY1" fmla="*/ 0 h 2937510"/>
              <a:gd name="connsiteX2" fmla="*/ 2937510 w 2937510"/>
              <a:gd name="connsiteY2" fmla="*/ 2937510 h 2937510"/>
              <a:gd name="connsiteX3" fmla="*/ 0 w 2937510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10" h="2937510">
                <a:moveTo>
                  <a:pt x="0" y="0"/>
                </a:moveTo>
                <a:lnTo>
                  <a:pt x="2937510" y="0"/>
                </a:lnTo>
                <a:lnTo>
                  <a:pt x="2937510" y="2937510"/>
                </a:lnTo>
                <a:lnTo>
                  <a:pt x="0" y="2937510"/>
                </a:lnTo>
                <a:close/>
              </a:path>
            </a:pathLst>
          </a:cu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F2A5E76-4624-4E1F-9F40-5BC5B8C8067D}"/>
              </a:ext>
            </a:extLst>
          </p:cNvPr>
          <p:cNvSpPr txBox="1"/>
          <p:nvPr/>
        </p:nvSpPr>
        <p:spPr>
          <a:xfrm>
            <a:off x="973025" y="2278609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4789AF-0B37-42B9-8FBC-32397483B1B9}"/>
              </a:ext>
            </a:extLst>
          </p:cNvPr>
          <p:cNvSpPr/>
          <p:nvPr/>
        </p:nvSpPr>
        <p:spPr>
          <a:xfrm>
            <a:off x="0" y="6069330"/>
            <a:ext cx="12192000" cy="7886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4453BA-490D-48AE-B2D1-7ACF5F80D213}"/>
              </a:ext>
            </a:extLst>
          </p:cNvPr>
          <p:cNvSpPr txBox="1"/>
          <p:nvPr/>
        </p:nvSpPr>
        <p:spPr>
          <a:xfrm>
            <a:off x="1292606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4" name="Graphic 420" descr="World">
            <a:extLst>
              <a:ext uri="{FF2B5EF4-FFF2-40B4-BE49-F238E27FC236}">
                <a16:creationId xmlns:a16="http://schemas.microsoft.com/office/drawing/2014/main" id="{440579DD-8746-460C-9706-75D5CB7FC92B}"/>
              </a:ext>
            </a:extLst>
          </p:cNvPr>
          <p:cNvSpPr/>
          <p:nvPr/>
        </p:nvSpPr>
        <p:spPr>
          <a:xfrm>
            <a:off x="973025" y="6334952"/>
            <a:ext cx="200141" cy="200141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94D601-535C-4A27-A814-259A1ACB75CF}"/>
              </a:ext>
            </a:extLst>
          </p:cNvPr>
          <p:cNvSpPr txBox="1"/>
          <p:nvPr/>
        </p:nvSpPr>
        <p:spPr>
          <a:xfrm>
            <a:off x="5312846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News portal presentation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454F4E2-6B1C-4612-886A-AC8455CEA01E}"/>
              </a:ext>
            </a:extLst>
          </p:cNvPr>
          <p:cNvGrpSpPr/>
          <p:nvPr/>
        </p:nvGrpSpPr>
        <p:grpSpPr>
          <a:xfrm>
            <a:off x="4647476" y="6364219"/>
            <a:ext cx="504053" cy="142101"/>
            <a:chOff x="587375" y="549275"/>
            <a:chExt cx="504053" cy="14210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58FEEE6-4663-4FD3-83A4-0CA54C783F7A}"/>
                </a:ext>
              </a:extLst>
            </p:cNvPr>
            <p:cNvGrpSpPr/>
            <p:nvPr/>
          </p:nvGrpSpPr>
          <p:grpSpPr>
            <a:xfrm>
              <a:off x="659481" y="549275"/>
              <a:ext cx="431947" cy="142101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1FC6224-56A5-423C-B75F-EFD46FA18D6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09F45931-ACB0-445B-9A80-083F306188F2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3702BFF3-59FD-494D-978F-1BADAC9BFBD6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EDC68347-E61A-4022-A59E-CDC4E3B3B470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80A0C9D7-12EB-46EB-BF76-428BF0FA9927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9095A47-535A-4EA9-A62E-EF2C0AC7BA0F}"/>
                </a:ext>
              </a:extLst>
            </p:cNvPr>
            <p:cNvSpPr/>
            <p:nvPr/>
          </p:nvSpPr>
          <p:spPr>
            <a:xfrm>
              <a:off x="587375" y="549275"/>
              <a:ext cx="54877" cy="101679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E2D846F-197C-419B-BE68-B59C715E2CFB}"/>
                </a:ext>
              </a:extLst>
            </p:cNvPr>
            <p:cNvGrpSpPr/>
            <p:nvPr/>
          </p:nvGrpSpPr>
          <p:grpSpPr>
            <a:xfrm>
              <a:off x="608678" y="564859"/>
              <a:ext cx="13498" cy="51883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13CA29D3-3CBB-4282-A996-C1F9B7BE352D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36899016-B57D-4D5B-8D03-C0ED3F216439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370F1A40-8E54-4073-B617-EA016A5D494F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B12844C-320D-4288-B304-44E28745CDF7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0D3EC1C-55B3-41B0-9B06-B04BE902C96E}"/>
              </a:ext>
            </a:extLst>
          </p:cNvPr>
          <p:cNvSpPr txBox="1"/>
          <p:nvPr/>
        </p:nvSpPr>
        <p:spPr>
          <a:xfrm>
            <a:off x="9233141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23942748-2025-4F86-891A-91A4993786D8}"/>
              </a:ext>
            </a:extLst>
          </p:cNvPr>
          <p:cNvSpPr/>
          <p:nvPr/>
        </p:nvSpPr>
        <p:spPr>
          <a:xfrm rot="8100000">
            <a:off x="10602496" y="6365153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B3EBFC5-7A04-4C9D-9C2D-A5D59961F65D}"/>
              </a:ext>
            </a:extLst>
          </p:cNvPr>
          <p:cNvSpPr/>
          <p:nvPr/>
        </p:nvSpPr>
        <p:spPr>
          <a:xfrm>
            <a:off x="5310302" y="3417994"/>
            <a:ext cx="2298958" cy="8938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5BF0AA-8187-4357-8CEF-F6F0FEFE52F7}"/>
              </a:ext>
            </a:extLst>
          </p:cNvPr>
          <p:cNvSpPr txBox="1"/>
          <p:nvPr/>
        </p:nvSpPr>
        <p:spPr>
          <a:xfrm>
            <a:off x="5458893" y="3503544"/>
            <a:ext cx="229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Huang zo </a:t>
            </a:r>
            <a:r>
              <a:rPr lang="en-US" sz="2000" b="1" dirty="0" err="1">
                <a:solidFill>
                  <a:schemeClr val="bg2"/>
                </a:solidFill>
                <a:latin typeface="+mj-lt"/>
              </a:rPr>
              <a:t>xin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C3358DE-B7DB-4253-843A-A16394795361}"/>
              </a:ext>
            </a:extLst>
          </p:cNvPr>
          <p:cNvSpPr txBox="1"/>
          <p:nvPr/>
        </p:nvSpPr>
        <p:spPr>
          <a:xfrm>
            <a:off x="5478869" y="3898310"/>
            <a:ext cx="16420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B5F0368-33BA-4C5A-A132-3E2B844C1D6E}"/>
              </a:ext>
            </a:extLst>
          </p:cNvPr>
          <p:cNvSpPr/>
          <p:nvPr/>
        </p:nvSpPr>
        <p:spPr>
          <a:xfrm>
            <a:off x="8766810" y="3417994"/>
            <a:ext cx="2298958" cy="8938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1E5F7C8-88A2-425C-9FC6-D2CA54629EC6}"/>
              </a:ext>
            </a:extLst>
          </p:cNvPr>
          <p:cNvSpPr txBox="1"/>
          <p:nvPr/>
        </p:nvSpPr>
        <p:spPr>
          <a:xfrm>
            <a:off x="8915401" y="3503544"/>
            <a:ext cx="229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Edward Fallen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9347706-86AD-479F-A63A-E2196DA87CE2}"/>
              </a:ext>
            </a:extLst>
          </p:cNvPr>
          <p:cNvSpPr txBox="1"/>
          <p:nvPr/>
        </p:nvSpPr>
        <p:spPr>
          <a:xfrm>
            <a:off x="8935377" y="3898310"/>
            <a:ext cx="16420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Co-Founder company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D656C8E-61AD-426D-AE10-4E30FD300BA6}"/>
              </a:ext>
            </a:extLst>
          </p:cNvPr>
          <p:cNvSpPr txBox="1"/>
          <p:nvPr/>
        </p:nvSpPr>
        <p:spPr>
          <a:xfrm>
            <a:off x="5458893" y="4487914"/>
            <a:ext cx="25763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92760D-6E2D-4BAF-BEF3-DA25D600A90F}"/>
              </a:ext>
            </a:extLst>
          </p:cNvPr>
          <p:cNvSpPr txBox="1"/>
          <p:nvPr/>
        </p:nvSpPr>
        <p:spPr>
          <a:xfrm>
            <a:off x="8912857" y="4487914"/>
            <a:ext cx="25763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5" name="Graphic 33">
            <a:extLst>
              <a:ext uri="{FF2B5EF4-FFF2-40B4-BE49-F238E27FC236}">
                <a16:creationId xmlns:a16="http://schemas.microsoft.com/office/drawing/2014/main" id="{98256309-7F37-4A2E-A4AD-DF8E22DA648F}"/>
              </a:ext>
            </a:extLst>
          </p:cNvPr>
          <p:cNvSpPr/>
          <p:nvPr/>
        </p:nvSpPr>
        <p:spPr>
          <a:xfrm rot="8100000">
            <a:off x="2185905" y="382539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ACBDC3D-A98E-4698-A02F-F739C120CC5A}"/>
              </a:ext>
            </a:extLst>
          </p:cNvPr>
          <p:cNvSpPr txBox="1"/>
          <p:nvPr/>
        </p:nvSpPr>
        <p:spPr>
          <a:xfrm>
            <a:off x="982585" y="3759810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 </a:t>
            </a:r>
            <a:r>
              <a:rPr lang="en-US" sz="1200" b="1" dirty="0" err="1">
                <a:solidFill>
                  <a:schemeClr val="accent1"/>
                </a:solidFill>
              </a:rPr>
              <a:t>profil</a:t>
            </a:r>
            <a:endParaRPr lang="en-US" sz="1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4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1" grpId="0" animBg="1"/>
      <p:bldP spid="12" grpId="0"/>
      <p:bldP spid="14" grpId="0" animBg="1"/>
      <p:bldP spid="15" grpId="0"/>
      <p:bldP spid="29" grpId="0"/>
      <p:bldP spid="31" grpId="0" animBg="1"/>
      <p:bldP spid="45" grpId="0" animBg="1"/>
      <p:bldP spid="44" grpId="0"/>
      <p:bldP spid="42" grpId="0"/>
      <p:bldP spid="48" grpId="0" animBg="1"/>
      <p:bldP spid="49" grpId="0"/>
      <p:bldP spid="50" grpId="0"/>
      <p:bldP spid="51" grpId="0"/>
      <p:bldP spid="53" grpId="0"/>
      <p:bldP spid="55" grpId="0" animBg="1"/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D5EBFA9-076B-4EC1-9572-6EA4D916B35D}"/>
              </a:ext>
            </a:extLst>
          </p:cNvPr>
          <p:cNvSpPr/>
          <p:nvPr/>
        </p:nvSpPr>
        <p:spPr>
          <a:xfrm>
            <a:off x="0" y="0"/>
            <a:ext cx="5029200" cy="6858000"/>
          </a:xfrm>
          <a:custGeom>
            <a:avLst/>
            <a:gdLst>
              <a:gd name="connsiteX0" fmla="*/ 0 w 5029200"/>
              <a:gd name="connsiteY0" fmla="*/ 0 h 6858000"/>
              <a:gd name="connsiteX1" fmla="*/ 5029200 w 5029200"/>
              <a:gd name="connsiteY1" fmla="*/ 0 h 6858000"/>
              <a:gd name="connsiteX2" fmla="*/ 3082762 w 5029200"/>
              <a:gd name="connsiteY2" fmla="*/ 6858000 h 6858000"/>
              <a:gd name="connsiteX3" fmla="*/ 0 w 50292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9200" h="6858000">
                <a:moveTo>
                  <a:pt x="0" y="0"/>
                </a:moveTo>
                <a:lnTo>
                  <a:pt x="5029200" y="0"/>
                </a:lnTo>
                <a:lnTo>
                  <a:pt x="3082762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2" name="PpHolder2">
            <a:extLst>
              <a:ext uri="{FF2B5EF4-FFF2-40B4-BE49-F238E27FC236}">
                <a16:creationId xmlns:a16="http://schemas.microsoft.com/office/drawing/2014/main" id="{30470C87-C3FA-4C13-BE62-2123422C80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321"/>
          <a:stretch>
            <a:fillRect/>
          </a:stretch>
        </p:blipFill>
        <p:spPr>
          <a:xfrm>
            <a:off x="1" y="0"/>
            <a:ext cx="5691117" cy="6858000"/>
          </a:xfrm>
          <a:custGeom>
            <a:avLst/>
            <a:gdLst>
              <a:gd name="connsiteX0" fmla="*/ 0 w 5691117"/>
              <a:gd name="connsiteY0" fmla="*/ 0 h 6858000"/>
              <a:gd name="connsiteX1" fmla="*/ 3897111 w 5691117"/>
              <a:gd name="connsiteY1" fmla="*/ 0 h 6858000"/>
              <a:gd name="connsiteX2" fmla="*/ 5684111 w 5691117"/>
              <a:gd name="connsiteY2" fmla="*/ 3422291 h 6858000"/>
              <a:gd name="connsiteX3" fmla="*/ 5691117 w 5691117"/>
              <a:gd name="connsiteY3" fmla="*/ 3422291 h 6858000"/>
              <a:gd name="connsiteX4" fmla="*/ 5687614 w 5691117"/>
              <a:gd name="connsiteY4" fmla="*/ 3429000 h 6858000"/>
              <a:gd name="connsiteX5" fmla="*/ 5691117 w 5691117"/>
              <a:gd name="connsiteY5" fmla="*/ 3435711 h 6858000"/>
              <a:gd name="connsiteX6" fmla="*/ 5684111 w 5691117"/>
              <a:gd name="connsiteY6" fmla="*/ 3435711 h 6858000"/>
              <a:gd name="connsiteX7" fmla="*/ 3897112 w 5691117"/>
              <a:gd name="connsiteY7" fmla="*/ 6858000 h 6858000"/>
              <a:gd name="connsiteX8" fmla="*/ 0 w 5691117"/>
              <a:gd name="connsiteY8" fmla="*/ 6858000 h 6858000"/>
              <a:gd name="connsiteX9" fmla="*/ 0 w 5691117"/>
              <a:gd name="connsiteY9" fmla="*/ 6821520 h 6858000"/>
              <a:gd name="connsiteX10" fmla="*/ 1771454 w 5691117"/>
              <a:gd name="connsiteY10" fmla="*/ 3429000 h 6858000"/>
              <a:gd name="connsiteX11" fmla="*/ 0 w 5691117"/>
              <a:gd name="connsiteY11" fmla="*/ 364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91117" h="6858000">
                <a:moveTo>
                  <a:pt x="0" y="0"/>
                </a:moveTo>
                <a:lnTo>
                  <a:pt x="3897111" y="0"/>
                </a:lnTo>
                <a:lnTo>
                  <a:pt x="5684111" y="3422291"/>
                </a:lnTo>
                <a:lnTo>
                  <a:pt x="5691117" y="3422291"/>
                </a:lnTo>
                <a:lnTo>
                  <a:pt x="5687614" y="3429000"/>
                </a:lnTo>
                <a:lnTo>
                  <a:pt x="5691117" y="3435711"/>
                </a:lnTo>
                <a:lnTo>
                  <a:pt x="5684111" y="3435711"/>
                </a:lnTo>
                <a:lnTo>
                  <a:pt x="3897112" y="6858000"/>
                </a:lnTo>
                <a:lnTo>
                  <a:pt x="0" y="6858000"/>
                </a:lnTo>
                <a:lnTo>
                  <a:pt x="0" y="6821520"/>
                </a:lnTo>
                <a:lnTo>
                  <a:pt x="1771454" y="3429000"/>
                </a:lnTo>
                <a:lnTo>
                  <a:pt x="0" y="36481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7558EBE-C891-4FD9-A631-460FD13B59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Portfolio, Article </a:t>
            </a:r>
          </a:p>
          <a:p>
            <a:r>
              <a:rPr lang="en-US" dirty="0"/>
              <a:t>&amp; Projects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133467-121D-4E5F-9476-BE09B6045389}"/>
              </a:ext>
            </a:extLst>
          </p:cNvPr>
          <p:cNvSpPr txBox="1"/>
          <p:nvPr/>
        </p:nvSpPr>
        <p:spPr>
          <a:xfrm>
            <a:off x="6870904" y="3234691"/>
            <a:ext cx="4284775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</p:spTree>
    <p:extLst>
      <p:ext uri="{BB962C8B-B14F-4D97-AF65-F5344CB8AC3E}">
        <p14:creationId xmlns:p14="http://schemas.microsoft.com/office/powerpoint/2010/main" val="167405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build="p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pHolder1">
            <a:extLst>
              <a:ext uri="{FF2B5EF4-FFF2-40B4-BE49-F238E27FC236}">
                <a16:creationId xmlns:a16="http://schemas.microsoft.com/office/drawing/2014/main" id="{0003436D-93D5-4A2F-9966-3529BB2A7B4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56" t="27833" r="35656" b="9500"/>
          <a:stretch>
            <a:fillRect/>
          </a:stretch>
        </p:blipFill>
        <p:spPr>
          <a:xfrm>
            <a:off x="4347213" y="1908810"/>
            <a:ext cx="3497579" cy="4297680"/>
          </a:xfrm>
          <a:custGeom>
            <a:avLst/>
            <a:gdLst>
              <a:gd name="connsiteX0" fmla="*/ 0 w 3497579"/>
              <a:gd name="connsiteY0" fmla="*/ 0 h 4297680"/>
              <a:gd name="connsiteX1" fmla="*/ 3497579 w 3497579"/>
              <a:gd name="connsiteY1" fmla="*/ 0 h 4297680"/>
              <a:gd name="connsiteX2" fmla="*/ 3497579 w 3497579"/>
              <a:gd name="connsiteY2" fmla="*/ 4297680 h 4297680"/>
              <a:gd name="connsiteX3" fmla="*/ 0 w 3497579"/>
              <a:gd name="connsiteY3" fmla="*/ 4297680 h 429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7579" h="4297680">
                <a:moveTo>
                  <a:pt x="0" y="0"/>
                </a:moveTo>
                <a:lnTo>
                  <a:pt x="3497579" y="0"/>
                </a:lnTo>
                <a:lnTo>
                  <a:pt x="3497579" y="4297680"/>
                </a:lnTo>
                <a:lnTo>
                  <a:pt x="0" y="4297680"/>
                </a:lnTo>
                <a:close/>
              </a:path>
            </a:pathLst>
          </a:custGeom>
        </p:spPr>
      </p:pic>
      <p:pic>
        <p:nvPicPr>
          <p:cNvPr id="51" name="PpHolder2">
            <a:extLst>
              <a:ext uri="{FF2B5EF4-FFF2-40B4-BE49-F238E27FC236}">
                <a16:creationId xmlns:a16="http://schemas.microsoft.com/office/drawing/2014/main" id="{108DF0F8-E19A-413A-B8D6-3C60B9C0420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75" t="27833" r="5438" b="9500"/>
          <a:stretch>
            <a:fillRect/>
          </a:stretch>
        </p:blipFill>
        <p:spPr>
          <a:xfrm>
            <a:off x="8031480" y="1908810"/>
            <a:ext cx="3497580" cy="4297680"/>
          </a:xfrm>
          <a:custGeom>
            <a:avLst/>
            <a:gdLst>
              <a:gd name="connsiteX0" fmla="*/ 0 w 3497580"/>
              <a:gd name="connsiteY0" fmla="*/ 0 h 4297680"/>
              <a:gd name="connsiteX1" fmla="*/ 3497580 w 3497580"/>
              <a:gd name="connsiteY1" fmla="*/ 0 h 4297680"/>
              <a:gd name="connsiteX2" fmla="*/ 3497580 w 3497580"/>
              <a:gd name="connsiteY2" fmla="*/ 4297680 h 4297680"/>
              <a:gd name="connsiteX3" fmla="*/ 0 w 3497580"/>
              <a:gd name="connsiteY3" fmla="*/ 4297680 h 429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7580" h="4297680">
                <a:moveTo>
                  <a:pt x="0" y="0"/>
                </a:moveTo>
                <a:lnTo>
                  <a:pt x="3497580" y="0"/>
                </a:lnTo>
                <a:lnTo>
                  <a:pt x="3497580" y="4297680"/>
                </a:lnTo>
                <a:lnTo>
                  <a:pt x="0" y="4297680"/>
                </a:lnTo>
                <a:close/>
              </a:path>
            </a:pathLst>
          </a:custGeom>
        </p:spPr>
      </p:pic>
      <p:pic>
        <p:nvPicPr>
          <p:cNvPr id="50" name="PpHolder3">
            <a:extLst>
              <a:ext uri="{FF2B5EF4-FFF2-40B4-BE49-F238E27FC236}">
                <a16:creationId xmlns:a16="http://schemas.microsoft.com/office/drawing/2014/main" id="{3E161BB0-9193-43EE-8CB3-6D07C58FFB6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8" t="27833" r="65875" b="9500"/>
          <a:stretch>
            <a:fillRect/>
          </a:stretch>
        </p:blipFill>
        <p:spPr>
          <a:xfrm>
            <a:off x="662940" y="1908810"/>
            <a:ext cx="3497580" cy="4297680"/>
          </a:xfrm>
          <a:custGeom>
            <a:avLst/>
            <a:gdLst>
              <a:gd name="connsiteX0" fmla="*/ 0 w 3497580"/>
              <a:gd name="connsiteY0" fmla="*/ 0 h 4297680"/>
              <a:gd name="connsiteX1" fmla="*/ 3497580 w 3497580"/>
              <a:gd name="connsiteY1" fmla="*/ 0 h 4297680"/>
              <a:gd name="connsiteX2" fmla="*/ 3497580 w 3497580"/>
              <a:gd name="connsiteY2" fmla="*/ 4297680 h 4297680"/>
              <a:gd name="connsiteX3" fmla="*/ 0 w 3497580"/>
              <a:gd name="connsiteY3" fmla="*/ 4297680 h 429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7580" h="4297680">
                <a:moveTo>
                  <a:pt x="0" y="0"/>
                </a:moveTo>
                <a:lnTo>
                  <a:pt x="3497580" y="0"/>
                </a:lnTo>
                <a:lnTo>
                  <a:pt x="3497580" y="4297680"/>
                </a:lnTo>
                <a:lnTo>
                  <a:pt x="0" y="4297680"/>
                </a:ln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B055F1-8F7A-483D-B4EB-85EA265B3B1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News &amp; Articles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5FEB082-1D8B-4E3D-B355-4403D84B5313}"/>
              </a:ext>
            </a:extLst>
          </p:cNvPr>
          <p:cNvSpPr/>
          <p:nvPr/>
        </p:nvSpPr>
        <p:spPr>
          <a:xfrm>
            <a:off x="662940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CA2872-E96A-4FDB-A12A-C52F83A144E9}"/>
              </a:ext>
            </a:extLst>
          </p:cNvPr>
          <p:cNvSpPr/>
          <p:nvPr/>
        </p:nvSpPr>
        <p:spPr>
          <a:xfrm>
            <a:off x="2835345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Graphic 33">
            <a:extLst>
              <a:ext uri="{FF2B5EF4-FFF2-40B4-BE49-F238E27FC236}">
                <a16:creationId xmlns:a16="http://schemas.microsoft.com/office/drawing/2014/main" id="{F110DDAC-0989-4BBA-B153-E3EE7A7934FF}"/>
              </a:ext>
            </a:extLst>
          </p:cNvPr>
          <p:cNvSpPr/>
          <p:nvPr/>
        </p:nvSpPr>
        <p:spPr>
          <a:xfrm rot="8100000">
            <a:off x="3760747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D5BAD1-B756-4008-BDDE-745FBB19500D}"/>
              </a:ext>
            </a:extLst>
          </p:cNvPr>
          <p:cNvSpPr txBox="1"/>
          <p:nvPr/>
        </p:nvSpPr>
        <p:spPr>
          <a:xfrm>
            <a:off x="3049339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D8A8A6-80EA-4DD0-9736-B079C0A99CFA}"/>
              </a:ext>
            </a:extLst>
          </p:cNvPr>
          <p:cNvSpPr txBox="1"/>
          <p:nvPr/>
        </p:nvSpPr>
        <p:spPr>
          <a:xfrm>
            <a:off x="1018460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We’ve great building, daily workspace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04F4D1-5D0B-4A07-A4F2-9B1544E3E0E7}"/>
              </a:ext>
            </a:extLst>
          </p:cNvPr>
          <p:cNvSpPr txBox="1"/>
          <p:nvPr/>
        </p:nvSpPr>
        <p:spPr>
          <a:xfrm>
            <a:off x="1030204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CF8E9D-D4ED-4D5C-98C5-9A0C32B56544}"/>
              </a:ext>
            </a:extLst>
          </p:cNvPr>
          <p:cNvSpPr/>
          <p:nvPr/>
        </p:nvSpPr>
        <p:spPr>
          <a:xfrm>
            <a:off x="662940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20DECF-864B-4AB2-A164-857A0A1FFBC2}"/>
              </a:ext>
            </a:extLst>
          </p:cNvPr>
          <p:cNvSpPr txBox="1"/>
          <p:nvPr/>
        </p:nvSpPr>
        <p:spPr>
          <a:xfrm>
            <a:off x="1480831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#1 news and article for today</a:t>
            </a:r>
          </a:p>
        </p:txBody>
      </p:sp>
      <p:sp>
        <p:nvSpPr>
          <p:cNvPr id="18" name="Graphic 448" descr="Bookmark">
            <a:extLst>
              <a:ext uri="{FF2B5EF4-FFF2-40B4-BE49-F238E27FC236}">
                <a16:creationId xmlns:a16="http://schemas.microsoft.com/office/drawing/2014/main" id="{9F253147-3F67-442A-A867-51967C2D8D7D}"/>
              </a:ext>
            </a:extLst>
          </p:cNvPr>
          <p:cNvSpPr/>
          <p:nvPr/>
        </p:nvSpPr>
        <p:spPr>
          <a:xfrm>
            <a:off x="1191372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1B497A-ACC7-4D8A-A68B-941C6C1C53D5}"/>
              </a:ext>
            </a:extLst>
          </p:cNvPr>
          <p:cNvSpPr/>
          <p:nvPr/>
        </p:nvSpPr>
        <p:spPr>
          <a:xfrm>
            <a:off x="4344105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3943E92-FD18-46AF-A617-A495C7AA4BF5}"/>
              </a:ext>
            </a:extLst>
          </p:cNvPr>
          <p:cNvSpPr/>
          <p:nvPr/>
        </p:nvSpPr>
        <p:spPr>
          <a:xfrm>
            <a:off x="6516510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60143A68-559F-428B-BF0E-DF788026459E}"/>
              </a:ext>
            </a:extLst>
          </p:cNvPr>
          <p:cNvSpPr/>
          <p:nvPr/>
        </p:nvSpPr>
        <p:spPr>
          <a:xfrm rot="8100000">
            <a:off x="7441912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FFEA2E-9CC3-4325-89CF-E14725274BED}"/>
              </a:ext>
            </a:extLst>
          </p:cNvPr>
          <p:cNvSpPr txBox="1"/>
          <p:nvPr/>
        </p:nvSpPr>
        <p:spPr>
          <a:xfrm>
            <a:off x="6730504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7A1C4E0-3C80-4750-8F44-8DF4590672BF}"/>
              </a:ext>
            </a:extLst>
          </p:cNvPr>
          <p:cNvSpPr txBox="1"/>
          <p:nvPr/>
        </p:nvSpPr>
        <p:spPr>
          <a:xfrm>
            <a:off x="4699625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What happen </a:t>
            </a:r>
            <a:r>
              <a:rPr lang="en-GB" sz="2800" b="1" dirty="0" err="1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ind</a:t>
            </a:r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business area now?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5EEA80-74ED-4D52-B9E6-C5FD158AD3B3}"/>
              </a:ext>
            </a:extLst>
          </p:cNvPr>
          <p:cNvSpPr txBox="1"/>
          <p:nvPr/>
        </p:nvSpPr>
        <p:spPr>
          <a:xfrm>
            <a:off x="4711369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0C4815D-E51D-4E1F-AAF5-1385852CD7F9}"/>
              </a:ext>
            </a:extLst>
          </p:cNvPr>
          <p:cNvSpPr/>
          <p:nvPr/>
        </p:nvSpPr>
        <p:spPr>
          <a:xfrm>
            <a:off x="4344105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9C335D-C8CB-4333-8FA2-B0F77BBA9C00}"/>
              </a:ext>
            </a:extLst>
          </p:cNvPr>
          <p:cNvSpPr txBox="1"/>
          <p:nvPr/>
        </p:nvSpPr>
        <p:spPr>
          <a:xfrm>
            <a:off x="5161996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#2 news and article for today</a:t>
            </a:r>
          </a:p>
        </p:txBody>
      </p:sp>
      <p:sp>
        <p:nvSpPr>
          <p:cNvPr id="37" name="Graphic 448" descr="Bookmark">
            <a:extLst>
              <a:ext uri="{FF2B5EF4-FFF2-40B4-BE49-F238E27FC236}">
                <a16:creationId xmlns:a16="http://schemas.microsoft.com/office/drawing/2014/main" id="{B4AF86B8-30F7-4FB4-8D52-B671717C0D52}"/>
              </a:ext>
            </a:extLst>
          </p:cNvPr>
          <p:cNvSpPr/>
          <p:nvPr/>
        </p:nvSpPr>
        <p:spPr>
          <a:xfrm>
            <a:off x="4872537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D6BC875-EF7A-4D89-AF20-5B86EB872F83}"/>
              </a:ext>
            </a:extLst>
          </p:cNvPr>
          <p:cNvSpPr/>
          <p:nvPr/>
        </p:nvSpPr>
        <p:spPr>
          <a:xfrm>
            <a:off x="8031480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2DB33E4-0D2A-4D8B-97C9-C77E4223B304}"/>
              </a:ext>
            </a:extLst>
          </p:cNvPr>
          <p:cNvSpPr/>
          <p:nvPr/>
        </p:nvSpPr>
        <p:spPr>
          <a:xfrm>
            <a:off x="10203885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Graphic 33">
            <a:extLst>
              <a:ext uri="{FF2B5EF4-FFF2-40B4-BE49-F238E27FC236}">
                <a16:creationId xmlns:a16="http://schemas.microsoft.com/office/drawing/2014/main" id="{87621CF5-7B65-4C42-AAB9-00CE615AE9B7}"/>
              </a:ext>
            </a:extLst>
          </p:cNvPr>
          <p:cNvSpPr/>
          <p:nvPr/>
        </p:nvSpPr>
        <p:spPr>
          <a:xfrm rot="8100000">
            <a:off x="11129287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6FB47D-AB6B-489B-BEDF-5C91038D2DBC}"/>
              </a:ext>
            </a:extLst>
          </p:cNvPr>
          <p:cNvSpPr txBox="1"/>
          <p:nvPr/>
        </p:nvSpPr>
        <p:spPr>
          <a:xfrm>
            <a:off x="10417879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A70CA6-A3E0-4801-8ACF-68F194CA6288}"/>
              </a:ext>
            </a:extLst>
          </p:cNvPr>
          <p:cNvSpPr txBox="1"/>
          <p:nvPr/>
        </p:nvSpPr>
        <p:spPr>
          <a:xfrm>
            <a:off x="8387000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Digital information increase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F38CCD1-8AC7-4125-B1FA-7694BE981E29}"/>
              </a:ext>
            </a:extLst>
          </p:cNvPr>
          <p:cNvSpPr txBox="1"/>
          <p:nvPr/>
        </p:nvSpPr>
        <p:spPr>
          <a:xfrm>
            <a:off x="8398744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5304814-F866-469B-A1E1-1BAAD996480F}"/>
              </a:ext>
            </a:extLst>
          </p:cNvPr>
          <p:cNvSpPr/>
          <p:nvPr/>
        </p:nvSpPr>
        <p:spPr>
          <a:xfrm>
            <a:off x="8031480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36EB578-BFEE-4ADD-978C-06BB586487EB}"/>
              </a:ext>
            </a:extLst>
          </p:cNvPr>
          <p:cNvSpPr txBox="1"/>
          <p:nvPr/>
        </p:nvSpPr>
        <p:spPr>
          <a:xfrm>
            <a:off x="8849371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#3 news and article for today</a:t>
            </a:r>
          </a:p>
        </p:txBody>
      </p:sp>
      <p:sp>
        <p:nvSpPr>
          <p:cNvPr id="46" name="Graphic 448" descr="Bookmark">
            <a:extLst>
              <a:ext uri="{FF2B5EF4-FFF2-40B4-BE49-F238E27FC236}">
                <a16:creationId xmlns:a16="http://schemas.microsoft.com/office/drawing/2014/main" id="{6C87F5AC-778F-4609-A696-7FF6AC337E29}"/>
              </a:ext>
            </a:extLst>
          </p:cNvPr>
          <p:cNvSpPr/>
          <p:nvPr/>
        </p:nvSpPr>
        <p:spPr>
          <a:xfrm>
            <a:off x="8559912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8703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" grpId="0" animBg="1"/>
      <p:bldP spid="6" grpId="0" animBg="1"/>
      <p:bldP spid="8" grpId="0" animBg="1"/>
      <p:bldP spid="10" grpId="0"/>
      <p:bldP spid="11" grpId="0"/>
      <p:bldP spid="13" grpId="0"/>
      <p:bldP spid="15" grpId="0" animBg="1"/>
      <p:bldP spid="16" grpId="0"/>
      <p:bldP spid="1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 animBg="1"/>
      <p:bldP spid="45" grpId="0"/>
      <p:bldP spid="4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pHolder1">
            <a:extLst>
              <a:ext uri="{FF2B5EF4-FFF2-40B4-BE49-F238E27FC236}">
                <a16:creationId xmlns:a16="http://schemas.microsoft.com/office/drawing/2014/main" id="{D3DD4E46-1D46-40D1-8D8D-8B1568D3C59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41" t="35823" r="50000" b="27093"/>
          <a:stretch>
            <a:fillRect/>
          </a:stretch>
        </p:blipFill>
        <p:spPr>
          <a:xfrm>
            <a:off x="3552836" y="2456772"/>
            <a:ext cx="2543167" cy="2543167"/>
          </a:xfrm>
          <a:custGeom>
            <a:avLst/>
            <a:gdLst>
              <a:gd name="connsiteX0" fmla="*/ 0 w 2543167"/>
              <a:gd name="connsiteY0" fmla="*/ 0 h 2543167"/>
              <a:gd name="connsiteX1" fmla="*/ 2543167 w 2543167"/>
              <a:gd name="connsiteY1" fmla="*/ 0 h 2543167"/>
              <a:gd name="connsiteX2" fmla="*/ 2543167 w 2543167"/>
              <a:gd name="connsiteY2" fmla="*/ 2543167 h 2543167"/>
              <a:gd name="connsiteX3" fmla="*/ 0 w 2543167"/>
              <a:gd name="connsiteY3" fmla="*/ 2543167 h 254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3167" h="2543167">
                <a:moveTo>
                  <a:pt x="0" y="0"/>
                </a:moveTo>
                <a:lnTo>
                  <a:pt x="2543167" y="0"/>
                </a:lnTo>
                <a:lnTo>
                  <a:pt x="2543167" y="2543167"/>
                </a:lnTo>
                <a:lnTo>
                  <a:pt x="0" y="2543167"/>
                </a:lnTo>
                <a:close/>
              </a:path>
            </a:pathLst>
          </a:cu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45E3A36-B094-4270-B6CB-E09F9844BB7E}"/>
              </a:ext>
            </a:extLst>
          </p:cNvPr>
          <p:cNvSpPr/>
          <p:nvPr/>
        </p:nvSpPr>
        <p:spPr>
          <a:xfrm>
            <a:off x="3552833" y="2456769"/>
            <a:ext cx="2543167" cy="2543167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66B228-05FA-4B74-8975-DB49441029C0}"/>
              </a:ext>
            </a:extLst>
          </p:cNvPr>
          <p:cNvSpPr/>
          <p:nvPr/>
        </p:nvSpPr>
        <p:spPr>
          <a:xfrm>
            <a:off x="6785610" y="1035307"/>
            <a:ext cx="1028701" cy="4003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8720E6-514D-47D1-953D-12328FA0C0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News &amp;</a:t>
            </a:r>
          </a:p>
          <a:p>
            <a:r>
              <a:rPr lang="en-US" dirty="0"/>
              <a:t>Articles</a:t>
            </a:r>
          </a:p>
        </p:txBody>
      </p:sp>
      <p:pic>
        <p:nvPicPr>
          <p:cNvPr id="52" name="PpHolder5">
            <a:extLst>
              <a:ext uri="{FF2B5EF4-FFF2-40B4-BE49-F238E27FC236}">
                <a16:creationId xmlns:a16="http://schemas.microsoft.com/office/drawing/2014/main" id="{368FB4CE-694A-4B9D-9D56-AD1E31EFC6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0" t="40360" r="73094" b="31630"/>
          <a:stretch>
            <a:fillRect/>
          </a:stretch>
        </p:blipFill>
        <p:spPr>
          <a:xfrm>
            <a:off x="1359437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</p:spPr>
      </p:pic>
      <p:pic>
        <p:nvPicPr>
          <p:cNvPr id="50" name="PpHolder6">
            <a:extLst>
              <a:ext uri="{FF2B5EF4-FFF2-40B4-BE49-F238E27FC236}">
                <a16:creationId xmlns:a16="http://schemas.microsoft.com/office/drawing/2014/main" id="{FDA5859C-06FB-4678-ADD0-876D01F567A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35" t="40360" r="32010" b="31630"/>
          <a:stretch>
            <a:fillRect/>
          </a:stretch>
        </p:blipFill>
        <p:spPr>
          <a:xfrm>
            <a:off x="6368498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</p:spPr>
      </p:pic>
      <p:pic>
        <p:nvPicPr>
          <p:cNvPr id="49" name="PpHolder7">
            <a:extLst>
              <a:ext uri="{FF2B5EF4-FFF2-40B4-BE49-F238E27FC236}">
                <a16:creationId xmlns:a16="http://schemas.microsoft.com/office/drawing/2014/main" id="{F41891A8-4DEE-43C0-A950-088C706FF9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26" t="40360" r="14019" b="31630"/>
          <a:stretch>
            <a:fillRect/>
          </a:stretch>
        </p:blipFill>
        <p:spPr>
          <a:xfrm>
            <a:off x="8561894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F2CD37A-0F09-4F02-A032-E2C6FC7E83E1}"/>
              </a:ext>
            </a:extLst>
          </p:cNvPr>
          <p:cNvSpPr txBox="1"/>
          <p:nvPr/>
        </p:nvSpPr>
        <p:spPr>
          <a:xfrm>
            <a:off x="5276420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Update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295F91-7C3C-4B7B-AB5C-DC5B216FBBCE}"/>
              </a:ext>
            </a:extLst>
          </p:cNvPr>
          <p:cNvSpPr txBox="1"/>
          <p:nvPr/>
        </p:nvSpPr>
        <p:spPr>
          <a:xfrm>
            <a:off x="6701791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Business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277A8A-DF24-4C05-B1EA-D76E21959E9A}"/>
              </a:ext>
            </a:extLst>
          </p:cNvPr>
          <p:cNvSpPr txBox="1"/>
          <p:nvPr/>
        </p:nvSpPr>
        <p:spPr>
          <a:xfrm>
            <a:off x="8127162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Marketing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92366D-AE07-49A8-AB0C-04EA5B27446C}"/>
              </a:ext>
            </a:extLst>
          </p:cNvPr>
          <p:cNvSpPr txBox="1"/>
          <p:nvPr/>
        </p:nvSpPr>
        <p:spPr>
          <a:xfrm>
            <a:off x="9323502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Sport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DA2262-06E6-4A40-930B-BAFA25F7B3C2}"/>
              </a:ext>
            </a:extLst>
          </p:cNvPr>
          <p:cNvSpPr txBox="1"/>
          <p:nvPr/>
        </p:nvSpPr>
        <p:spPr>
          <a:xfrm>
            <a:off x="1180158" y="5375776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FA1B861-4301-4DFF-9907-453E7F17BE7D}"/>
              </a:ext>
            </a:extLst>
          </p:cNvPr>
          <p:cNvGrpSpPr/>
          <p:nvPr/>
        </p:nvGrpSpPr>
        <p:grpSpPr>
          <a:xfrm>
            <a:off x="4027045" y="2726416"/>
            <a:ext cx="219523" cy="22272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84906E1-26EF-414B-994F-42CBB7E24796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E2C5AA4-B99F-4EFE-9FFE-6EA5858F48FC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15EB079-F963-4186-B4A8-7E44A93E6E5A}"/>
              </a:ext>
            </a:extLst>
          </p:cNvPr>
          <p:cNvSpPr txBox="1"/>
          <p:nvPr/>
        </p:nvSpPr>
        <p:spPr>
          <a:xfrm>
            <a:off x="3888107" y="3478244"/>
            <a:ext cx="180230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0CDD9FF-C47E-4775-BECB-654A99074B70}"/>
              </a:ext>
            </a:extLst>
          </p:cNvPr>
          <p:cNvSpPr txBox="1"/>
          <p:nvPr/>
        </p:nvSpPr>
        <p:spPr>
          <a:xfrm>
            <a:off x="3888107" y="3137058"/>
            <a:ext cx="19556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Business up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7DF618BF-9A13-4AE7-B42E-28763A232C3C}"/>
              </a:ext>
            </a:extLst>
          </p:cNvPr>
          <p:cNvSpPr/>
          <p:nvPr/>
        </p:nvSpPr>
        <p:spPr>
          <a:xfrm rot="8100000">
            <a:off x="4551771" y="4570422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B6FC46C-9B5A-4C00-93E8-7A4BD3E625F0}"/>
              </a:ext>
            </a:extLst>
          </p:cNvPr>
          <p:cNvSpPr txBox="1"/>
          <p:nvPr/>
        </p:nvSpPr>
        <p:spPr>
          <a:xfrm>
            <a:off x="3888106" y="4504837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7B402E3-6E4B-46E7-9A65-456E85DBB3DF}"/>
              </a:ext>
            </a:extLst>
          </p:cNvPr>
          <p:cNvSpPr/>
          <p:nvPr/>
        </p:nvSpPr>
        <p:spPr>
          <a:xfrm>
            <a:off x="1180158" y="4540220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D3EE19E-D6EE-40FC-A9AD-73C1B41D14BC}"/>
              </a:ext>
            </a:extLst>
          </p:cNvPr>
          <p:cNvSpPr txBox="1"/>
          <p:nvPr/>
        </p:nvSpPr>
        <p:spPr>
          <a:xfrm>
            <a:off x="1180158" y="4598100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DCC415C-7C1F-408E-8EE0-708749186E9B}"/>
              </a:ext>
            </a:extLst>
          </p:cNvPr>
          <p:cNvSpPr/>
          <p:nvPr/>
        </p:nvSpPr>
        <p:spPr>
          <a:xfrm>
            <a:off x="8039762" y="2614259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8EED078-9C9E-4610-87C8-DEB747572FF0}"/>
              </a:ext>
            </a:extLst>
          </p:cNvPr>
          <p:cNvSpPr txBox="1"/>
          <p:nvPr/>
        </p:nvSpPr>
        <p:spPr>
          <a:xfrm>
            <a:off x="8039762" y="2672139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E9C18-F32C-4F6C-B065-DE43DA2E46EA}"/>
              </a:ext>
            </a:extLst>
          </p:cNvPr>
          <p:cNvSpPr/>
          <p:nvPr/>
        </p:nvSpPr>
        <p:spPr>
          <a:xfrm>
            <a:off x="10351490" y="4452288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B40C55D-14A1-4E82-9984-EC1275AE8684}"/>
              </a:ext>
            </a:extLst>
          </p:cNvPr>
          <p:cNvSpPr txBox="1"/>
          <p:nvPr/>
        </p:nvSpPr>
        <p:spPr>
          <a:xfrm>
            <a:off x="10351490" y="4510168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AAE9BE2-023A-4CB4-AFC1-02629E45D5A2}"/>
              </a:ext>
            </a:extLst>
          </p:cNvPr>
          <p:cNvSpPr txBox="1"/>
          <p:nvPr/>
        </p:nvSpPr>
        <p:spPr>
          <a:xfrm>
            <a:off x="5488707" y="2662214"/>
            <a:ext cx="49129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3245028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2" grpId="0" build="p"/>
      <p:bldP spid="4" grpId="0"/>
      <p:bldP spid="5" grpId="0"/>
      <p:bldP spid="6" grpId="0"/>
      <p:bldP spid="7" grpId="0"/>
      <p:bldP spid="14" grpId="0"/>
      <p:bldP spid="31" grpId="0"/>
      <p:bldP spid="33" grpId="0"/>
      <p:bldP spid="35" grpId="0" animBg="1"/>
      <p:bldP spid="37" grpId="0"/>
      <p:bldP spid="39" grpId="0" animBg="1"/>
      <p:bldP spid="42" grpId="0"/>
      <p:bldP spid="43" grpId="0" animBg="1"/>
      <p:bldP spid="44" grpId="0"/>
      <p:bldP spid="45" grpId="0" animBg="1"/>
      <p:bldP spid="46" grpId="0"/>
      <p:bldP spid="4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295F1CD0-C090-4D67-8A26-F01CDF1BCF77}"/>
              </a:ext>
            </a:extLst>
          </p:cNvPr>
          <p:cNvSpPr/>
          <p:nvPr/>
        </p:nvSpPr>
        <p:spPr>
          <a:xfrm>
            <a:off x="1111922" y="2054545"/>
            <a:ext cx="628650" cy="628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7" name="PpHolder2">
            <a:extLst>
              <a:ext uri="{FF2B5EF4-FFF2-40B4-BE49-F238E27FC236}">
                <a16:creationId xmlns:a16="http://schemas.microsoft.com/office/drawing/2014/main" id="{513CEB6A-7A36-4050-83B3-C409843D9C2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62"/>
          <a:stretch>
            <a:fillRect/>
          </a:stretch>
        </p:blipFill>
        <p:spPr>
          <a:xfrm>
            <a:off x="7725104" y="0"/>
            <a:ext cx="4466896" cy="6858000"/>
          </a:xfrm>
          <a:custGeom>
            <a:avLst/>
            <a:gdLst>
              <a:gd name="connsiteX0" fmla="*/ 0 w 4466896"/>
              <a:gd name="connsiteY0" fmla="*/ 0 h 6858000"/>
              <a:gd name="connsiteX1" fmla="*/ 4466896 w 4466896"/>
              <a:gd name="connsiteY1" fmla="*/ 0 h 6858000"/>
              <a:gd name="connsiteX2" fmla="*/ 4466896 w 4466896"/>
              <a:gd name="connsiteY2" fmla="*/ 6858000 h 6858000"/>
              <a:gd name="connsiteX3" fmla="*/ 0 w 44668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6896" h="6858000">
                <a:moveTo>
                  <a:pt x="0" y="0"/>
                </a:moveTo>
                <a:lnTo>
                  <a:pt x="4466896" y="0"/>
                </a:lnTo>
                <a:lnTo>
                  <a:pt x="446689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59BCAE8-8316-4CFE-8842-BC4944E08A82}"/>
              </a:ext>
            </a:extLst>
          </p:cNvPr>
          <p:cNvSpPr/>
          <p:nvPr/>
        </p:nvSpPr>
        <p:spPr>
          <a:xfrm>
            <a:off x="2044263" y="2060028"/>
            <a:ext cx="2974427" cy="3794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EA1A1E-3C76-4286-B546-F3BAB8201B24}"/>
              </a:ext>
            </a:extLst>
          </p:cNvPr>
          <p:cNvSpPr/>
          <p:nvPr/>
        </p:nvSpPr>
        <p:spPr>
          <a:xfrm>
            <a:off x="5273566" y="2060028"/>
            <a:ext cx="2974427" cy="3794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B685FE-2C29-45CD-9FD8-16F71D5C39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Daily News</a:t>
            </a:r>
          </a:p>
        </p:txBody>
      </p:sp>
      <p:pic>
        <p:nvPicPr>
          <p:cNvPr id="66" name="PpHolder6">
            <a:extLst>
              <a:ext uri="{FF2B5EF4-FFF2-40B4-BE49-F238E27FC236}">
                <a16:creationId xmlns:a16="http://schemas.microsoft.com/office/drawing/2014/main" id="{A0163958-A30E-4AD8-AF6E-87C84F6431D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7" t="30038" r="58836" b="30728"/>
          <a:stretch>
            <a:fillRect/>
          </a:stretch>
        </p:blipFill>
        <p:spPr>
          <a:xfrm>
            <a:off x="2044266" y="2060028"/>
            <a:ext cx="2974427" cy="2690648"/>
          </a:xfrm>
          <a:custGeom>
            <a:avLst/>
            <a:gdLst>
              <a:gd name="connsiteX0" fmla="*/ 0 w 2974427"/>
              <a:gd name="connsiteY0" fmla="*/ 0 h 2690648"/>
              <a:gd name="connsiteX1" fmla="*/ 2974427 w 2974427"/>
              <a:gd name="connsiteY1" fmla="*/ 0 h 2690648"/>
              <a:gd name="connsiteX2" fmla="*/ 2974427 w 2974427"/>
              <a:gd name="connsiteY2" fmla="*/ 2690648 h 2690648"/>
              <a:gd name="connsiteX3" fmla="*/ 0 w 2974427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7" h="2690648">
                <a:moveTo>
                  <a:pt x="0" y="0"/>
                </a:moveTo>
                <a:lnTo>
                  <a:pt x="2974427" y="0"/>
                </a:lnTo>
                <a:lnTo>
                  <a:pt x="2974427" y="2690648"/>
                </a:lnTo>
                <a:lnTo>
                  <a:pt x="0" y="2690648"/>
                </a:lnTo>
                <a:close/>
              </a:path>
            </a:pathLst>
          </a:custGeom>
        </p:spPr>
      </p:pic>
      <p:pic>
        <p:nvPicPr>
          <p:cNvPr id="64" name="PpHolder7">
            <a:extLst>
              <a:ext uri="{FF2B5EF4-FFF2-40B4-BE49-F238E27FC236}">
                <a16:creationId xmlns:a16="http://schemas.microsoft.com/office/drawing/2014/main" id="{8CEA3EBC-EBAC-49C6-BC6B-62F1DD962ED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54" t="30038" r="32349" b="30728"/>
          <a:stretch>
            <a:fillRect/>
          </a:stretch>
        </p:blipFill>
        <p:spPr>
          <a:xfrm>
            <a:off x="5273567" y="2060028"/>
            <a:ext cx="2974426" cy="2690648"/>
          </a:xfrm>
          <a:custGeom>
            <a:avLst/>
            <a:gdLst>
              <a:gd name="connsiteX0" fmla="*/ 0 w 2974426"/>
              <a:gd name="connsiteY0" fmla="*/ 0 h 2690648"/>
              <a:gd name="connsiteX1" fmla="*/ 2974426 w 2974426"/>
              <a:gd name="connsiteY1" fmla="*/ 0 h 2690648"/>
              <a:gd name="connsiteX2" fmla="*/ 2974426 w 2974426"/>
              <a:gd name="connsiteY2" fmla="*/ 2690648 h 2690648"/>
              <a:gd name="connsiteX3" fmla="*/ 0 w 2974426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6" h="2690648">
                <a:moveTo>
                  <a:pt x="0" y="0"/>
                </a:moveTo>
                <a:lnTo>
                  <a:pt x="2974426" y="0"/>
                </a:lnTo>
                <a:lnTo>
                  <a:pt x="2974426" y="2690648"/>
                </a:lnTo>
                <a:lnTo>
                  <a:pt x="0" y="2690648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879D363-22D7-43F2-A552-6A3C62E724EB}"/>
              </a:ext>
            </a:extLst>
          </p:cNvPr>
          <p:cNvSpPr/>
          <p:nvPr/>
        </p:nvSpPr>
        <p:spPr>
          <a:xfrm>
            <a:off x="9722069" y="4393324"/>
            <a:ext cx="2469931" cy="2464676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79404C9-76AE-4881-AA21-F883BD251595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7A834C9-DCC4-47B4-9234-43D1E163FA82}"/>
              </a:ext>
            </a:extLst>
          </p:cNvPr>
          <p:cNvGrpSpPr/>
          <p:nvPr/>
        </p:nvGrpSpPr>
        <p:grpSpPr>
          <a:xfrm>
            <a:off x="3599613" y="5419427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8C1D4AF-10EB-44EB-A36D-08291703655B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1C0A38F-C9FF-4EF3-801D-731EA6C654F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</p:grpSp>
      <p:sp>
        <p:nvSpPr>
          <p:cNvPr id="31" name="Graphic 10" descr="Heart">
            <a:extLst>
              <a:ext uri="{FF2B5EF4-FFF2-40B4-BE49-F238E27FC236}">
                <a16:creationId xmlns:a16="http://schemas.microsoft.com/office/drawing/2014/main" id="{6CDB2CEB-3A0D-4995-BA58-F32A3F76FCDA}"/>
              </a:ext>
            </a:extLst>
          </p:cNvPr>
          <p:cNvSpPr/>
          <p:nvPr/>
        </p:nvSpPr>
        <p:spPr>
          <a:xfrm>
            <a:off x="2261738" y="5413033"/>
            <a:ext cx="175844" cy="165500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6676E03-5522-468B-8D4D-3E5450729851}"/>
              </a:ext>
            </a:extLst>
          </p:cNvPr>
          <p:cNvSpPr txBox="1"/>
          <p:nvPr/>
        </p:nvSpPr>
        <p:spPr>
          <a:xfrm>
            <a:off x="2473196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1.512</a:t>
            </a:r>
            <a:r>
              <a:rPr lang="en-US" sz="12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E8E673-A534-4963-A5B7-29B1F2224A0F}"/>
              </a:ext>
            </a:extLst>
          </p:cNvPr>
          <p:cNvSpPr txBox="1"/>
          <p:nvPr/>
        </p:nvSpPr>
        <p:spPr>
          <a:xfrm>
            <a:off x="3883156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3.534</a:t>
            </a:r>
            <a:r>
              <a:rPr lang="en-US" sz="12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DD978BC-0F52-4358-A701-CD89F6CFF8BF}"/>
              </a:ext>
            </a:extLst>
          </p:cNvPr>
          <p:cNvSpPr/>
          <p:nvPr/>
        </p:nvSpPr>
        <p:spPr>
          <a:xfrm>
            <a:off x="2224734" y="4289227"/>
            <a:ext cx="2613484" cy="8956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DC6737-90AB-42ED-93C5-805653FF33F7}"/>
              </a:ext>
            </a:extLst>
          </p:cNvPr>
          <p:cNvSpPr txBox="1"/>
          <p:nvPr/>
        </p:nvSpPr>
        <p:spPr>
          <a:xfrm>
            <a:off x="2341319" y="4689118"/>
            <a:ext cx="23803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C6534F1-6063-425F-A273-2F42F500B8F7}"/>
              </a:ext>
            </a:extLst>
          </p:cNvPr>
          <p:cNvSpPr txBox="1"/>
          <p:nvPr/>
        </p:nvSpPr>
        <p:spPr>
          <a:xfrm>
            <a:off x="2224734" y="4446037"/>
            <a:ext cx="2613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2B49329-9257-469A-9617-5B9C09A320E4}"/>
              </a:ext>
            </a:extLst>
          </p:cNvPr>
          <p:cNvGrpSpPr/>
          <p:nvPr/>
        </p:nvGrpSpPr>
        <p:grpSpPr>
          <a:xfrm>
            <a:off x="6811335" y="5419427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6146A8F-9977-443B-9831-4E6F11A4C8E9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BD3A317-3C51-4D52-B6DD-0F1C3BC8557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</p:grpSp>
      <p:sp>
        <p:nvSpPr>
          <p:cNvPr id="45" name="Graphic 10" descr="Heart">
            <a:extLst>
              <a:ext uri="{FF2B5EF4-FFF2-40B4-BE49-F238E27FC236}">
                <a16:creationId xmlns:a16="http://schemas.microsoft.com/office/drawing/2014/main" id="{87CAD2B1-2E43-4819-B585-5CC22428A2DF}"/>
              </a:ext>
            </a:extLst>
          </p:cNvPr>
          <p:cNvSpPr/>
          <p:nvPr/>
        </p:nvSpPr>
        <p:spPr>
          <a:xfrm>
            <a:off x="5473460" y="5413033"/>
            <a:ext cx="175844" cy="165500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CC934AE-F130-4022-B5E3-75661DD84352}"/>
              </a:ext>
            </a:extLst>
          </p:cNvPr>
          <p:cNvSpPr txBox="1"/>
          <p:nvPr/>
        </p:nvSpPr>
        <p:spPr>
          <a:xfrm>
            <a:off x="5684918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1.967</a:t>
            </a:r>
            <a:r>
              <a:rPr lang="en-US" sz="12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608B75B-A053-453E-A86D-85EE7CC54A68}"/>
              </a:ext>
            </a:extLst>
          </p:cNvPr>
          <p:cNvSpPr txBox="1"/>
          <p:nvPr/>
        </p:nvSpPr>
        <p:spPr>
          <a:xfrm>
            <a:off x="7094878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2.645</a:t>
            </a:r>
            <a:r>
              <a:rPr lang="en-US" sz="12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0443636-D59D-4098-83FB-E5458C5D2534}"/>
              </a:ext>
            </a:extLst>
          </p:cNvPr>
          <p:cNvSpPr/>
          <p:nvPr/>
        </p:nvSpPr>
        <p:spPr>
          <a:xfrm>
            <a:off x="5436456" y="4289227"/>
            <a:ext cx="2613484" cy="8956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649FA2A-1EBF-4035-91FF-6E8976AC5D77}"/>
              </a:ext>
            </a:extLst>
          </p:cNvPr>
          <p:cNvSpPr txBox="1"/>
          <p:nvPr/>
        </p:nvSpPr>
        <p:spPr>
          <a:xfrm>
            <a:off x="5553041" y="4689118"/>
            <a:ext cx="23803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6E2F3F3-B9DA-4803-AF9F-E61DE36AFAA2}"/>
              </a:ext>
            </a:extLst>
          </p:cNvPr>
          <p:cNvSpPr txBox="1"/>
          <p:nvPr/>
        </p:nvSpPr>
        <p:spPr>
          <a:xfrm>
            <a:off x="5436456" y="4446037"/>
            <a:ext cx="2613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B7F18A-3C26-4E69-8D1E-C1E2C3AA5F3A}"/>
              </a:ext>
            </a:extLst>
          </p:cNvPr>
          <p:cNvSpPr txBox="1"/>
          <p:nvPr/>
        </p:nvSpPr>
        <p:spPr>
          <a:xfrm rot="16200000">
            <a:off x="321411" y="3627737"/>
            <a:ext cx="2097114" cy="7027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i="1" dirty="0">
                <a:solidFill>
                  <a:schemeClr val="tx2">
                    <a:lumMod val="25000"/>
                    <a:lumOff val="75000"/>
                  </a:schemeClr>
                </a:solidFill>
              </a:rPr>
              <a:t>Update every Monday until </a:t>
            </a:r>
            <a:r>
              <a:rPr lang="en-US" sz="1400" i="1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thursday</a:t>
            </a:r>
            <a:endParaRPr lang="en-US" sz="1400" i="1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DA6D1FE-43D3-4FA4-B526-62EEBAD12D3D}"/>
              </a:ext>
            </a:extLst>
          </p:cNvPr>
          <p:cNvGrpSpPr/>
          <p:nvPr/>
        </p:nvGrpSpPr>
        <p:grpSpPr>
          <a:xfrm>
            <a:off x="1343529" y="2235248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9E842D4-2467-42F9-82FF-0F017611F63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80EFF18-FCB1-4DE9-8C66-DE67528A2026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EB36961-51B4-46E3-885B-D95E8599A802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7D55BB5-6BD2-4EE4-AF09-9E957B633637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0" name="Graphic 33">
            <a:extLst>
              <a:ext uri="{FF2B5EF4-FFF2-40B4-BE49-F238E27FC236}">
                <a16:creationId xmlns:a16="http://schemas.microsoft.com/office/drawing/2014/main" id="{9E52D688-7BE5-4C14-B0C1-69C0B2265B4B}"/>
              </a:ext>
            </a:extLst>
          </p:cNvPr>
          <p:cNvSpPr/>
          <p:nvPr/>
        </p:nvSpPr>
        <p:spPr>
          <a:xfrm rot="8100000">
            <a:off x="11666886" y="471167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478DA4-916B-4F5B-8226-F55DDD3A479B}"/>
              </a:ext>
            </a:extLst>
          </p:cNvPr>
          <p:cNvSpPr txBox="1"/>
          <p:nvPr/>
        </p:nvSpPr>
        <p:spPr>
          <a:xfrm>
            <a:off x="11003221" y="464609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D0520AF-E1A6-4BBA-94BF-9C72A338F184}"/>
              </a:ext>
            </a:extLst>
          </p:cNvPr>
          <p:cNvSpPr txBox="1"/>
          <p:nvPr/>
        </p:nvSpPr>
        <p:spPr>
          <a:xfrm>
            <a:off x="10147737" y="5058637"/>
            <a:ext cx="1912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Provide factual and inspiring news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CC47F0-CD8B-4CE3-9871-7C55B204A9B2}"/>
              </a:ext>
            </a:extLst>
          </p:cNvPr>
          <p:cNvSpPr txBox="1"/>
          <p:nvPr/>
        </p:nvSpPr>
        <p:spPr>
          <a:xfrm>
            <a:off x="10147737" y="5847389"/>
            <a:ext cx="1695179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</p:spTree>
    <p:extLst>
      <p:ext uri="{BB962C8B-B14F-4D97-AF65-F5344CB8AC3E}">
        <p14:creationId xmlns:p14="http://schemas.microsoft.com/office/powerpoint/2010/main" val="231994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4" grpId="0" animBg="1"/>
      <p:bldP spid="16" grpId="0" animBg="1"/>
      <p:bldP spid="3" grpId="0" build="p"/>
      <p:bldP spid="2" grpId="0" animBg="1"/>
      <p:bldP spid="24" grpId="0" animBg="1"/>
      <p:bldP spid="31" grpId="0" animBg="1"/>
      <p:bldP spid="33" grpId="0"/>
      <p:bldP spid="34" grpId="0"/>
      <p:bldP spid="40" grpId="0" animBg="1"/>
      <p:bldP spid="36" grpId="0"/>
      <p:bldP spid="38" grpId="0"/>
      <p:bldP spid="45" grpId="0" animBg="1"/>
      <p:bldP spid="46" grpId="0"/>
      <p:bldP spid="47" grpId="0"/>
      <p:bldP spid="48" grpId="0" animBg="1"/>
      <p:bldP spid="49" grpId="0"/>
      <p:bldP spid="50" grpId="0"/>
      <p:bldP spid="52" grpId="0"/>
      <p:bldP spid="60" grpId="0" animBg="1"/>
      <p:bldP spid="62" grpId="0"/>
      <p:bldP spid="63" grpId="0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3BF827-739D-41C9-97C7-40255A033C25}"/>
              </a:ext>
            </a:extLst>
          </p:cNvPr>
          <p:cNvSpPr/>
          <p:nvPr/>
        </p:nvSpPr>
        <p:spPr>
          <a:xfrm>
            <a:off x="5291847" y="1"/>
            <a:ext cx="6900153" cy="5545882"/>
          </a:xfrm>
          <a:prstGeom prst="rect">
            <a:avLst/>
          </a:prstGeom>
          <a:solidFill>
            <a:schemeClr val="accent1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pHolder2">
            <a:extLst>
              <a:ext uri="{FF2B5EF4-FFF2-40B4-BE49-F238E27FC236}">
                <a16:creationId xmlns:a16="http://schemas.microsoft.com/office/drawing/2014/main" id="{7DEC0031-6354-4374-8E1E-EDE0C2A3736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98" b="33191"/>
          <a:stretch>
            <a:fillRect/>
          </a:stretch>
        </p:blipFill>
        <p:spPr>
          <a:xfrm>
            <a:off x="10460476" y="0"/>
            <a:ext cx="1731524" cy="4581728"/>
          </a:xfrm>
          <a:custGeom>
            <a:avLst/>
            <a:gdLst>
              <a:gd name="connsiteX0" fmla="*/ 0 w 1731524"/>
              <a:gd name="connsiteY0" fmla="*/ 0 h 4581728"/>
              <a:gd name="connsiteX1" fmla="*/ 1731524 w 1731524"/>
              <a:gd name="connsiteY1" fmla="*/ 0 h 4581728"/>
              <a:gd name="connsiteX2" fmla="*/ 1731524 w 1731524"/>
              <a:gd name="connsiteY2" fmla="*/ 4581728 h 4581728"/>
              <a:gd name="connsiteX3" fmla="*/ 0 w 1731524"/>
              <a:gd name="connsiteY3" fmla="*/ 4581728 h 4581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1524" h="4581728">
                <a:moveTo>
                  <a:pt x="0" y="0"/>
                </a:moveTo>
                <a:lnTo>
                  <a:pt x="1731524" y="0"/>
                </a:lnTo>
                <a:lnTo>
                  <a:pt x="1731524" y="4581728"/>
                </a:lnTo>
                <a:lnTo>
                  <a:pt x="0" y="4581728"/>
                </a:lnTo>
                <a:close/>
              </a:path>
            </a:pathLst>
          </a:custGeom>
        </p:spPr>
      </p:pic>
      <p:pic>
        <p:nvPicPr>
          <p:cNvPr id="27" name="PpHolder3">
            <a:extLst>
              <a:ext uri="{FF2B5EF4-FFF2-40B4-BE49-F238E27FC236}">
                <a16:creationId xmlns:a16="http://schemas.microsoft.com/office/drawing/2014/main" id="{279BBEEE-B82A-4440-AC30-55CF3A6C00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3" t="37163" r="67527"/>
          <a:stretch>
            <a:fillRect/>
          </a:stretch>
        </p:blipFill>
        <p:spPr>
          <a:xfrm>
            <a:off x="778213" y="2548647"/>
            <a:ext cx="3180944" cy="4309352"/>
          </a:xfrm>
          <a:custGeom>
            <a:avLst/>
            <a:gdLst>
              <a:gd name="connsiteX0" fmla="*/ 0 w 3180944"/>
              <a:gd name="connsiteY0" fmla="*/ 0 h 4309352"/>
              <a:gd name="connsiteX1" fmla="*/ 3180944 w 3180944"/>
              <a:gd name="connsiteY1" fmla="*/ 0 h 4309352"/>
              <a:gd name="connsiteX2" fmla="*/ 3180944 w 3180944"/>
              <a:gd name="connsiteY2" fmla="*/ 4309352 h 4309352"/>
              <a:gd name="connsiteX3" fmla="*/ 0 w 3180944"/>
              <a:gd name="connsiteY3" fmla="*/ 4309352 h 4309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0944" h="4309352">
                <a:moveTo>
                  <a:pt x="0" y="0"/>
                </a:moveTo>
                <a:lnTo>
                  <a:pt x="3180944" y="0"/>
                </a:lnTo>
                <a:lnTo>
                  <a:pt x="3180944" y="4309352"/>
                </a:lnTo>
                <a:lnTo>
                  <a:pt x="0" y="4309352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705C084-6875-4B50-8776-ABDFD3E23D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Halo &amp;</a:t>
            </a:r>
          </a:p>
          <a:p>
            <a:r>
              <a:rPr lang="en-US" dirty="0"/>
              <a:t>Welcome</a:t>
            </a:r>
          </a:p>
        </p:txBody>
      </p:sp>
      <p:sp>
        <p:nvSpPr>
          <p:cNvPr id="25" name="Graphic 23">
            <a:extLst>
              <a:ext uri="{FF2B5EF4-FFF2-40B4-BE49-F238E27FC236}">
                <a16:creationId xmlns:a16="http://schemas.microsoft.com/office/drawing/2014/main" id="{C8C2740D-5C86-4DF6-ADDA-07010125303D}"/>
              </a:ext>
            </a:extLst>
          </p:cNvPr>
          <p:cNvSpPr/>
          <p:nvPr/>
        </p:nvSpPr>
        <p:spPr>
          <a:xfrm>
            <a:off x="5023307" y="842347"/>
            <a:ext cx="1099493" cy="893833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1069FB-281D-423C-8913-240055D3B01D}"/>
              </a:ext>
            </a:extLst>
          </p:cNvPr>
          <p:cNvSpPr txBox="1"/>
          <p:nvPr/>
        </p:nvSpPr>
        <p:spPr>
          <a:xfrm>
            <a:off x="6605336" y="671513"/>
            <a:ext cx="33063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Trying to present the actual news as possible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7DEDF7-64CE-42D3-A584-2B6AE802AE25}"/>
              </a:ext>
            </a:extLst>
          </p:cNvPr>
          <p:cNvSpPr txBox="1"/>
          <p:nvPr/>
        </p:nvSpPr>
        <p:spPr>
          <a:xfrm>
            <a:off x="6605336" y="2061720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0CA47633-8C88-45AF-AB7B-059A0B4ABFA6}"/>
              </a:ext>
            </a:extLst>
          </p:cNvPr>
          <p:cNvSpPr/>
          <p:nvPr/>
        </p:nvSpPr>
        <p:spPr>
          <a:xfrm>
            <a:off x="3160565" y="6030032"/>
            <a:ext cx="1485705" cy="827968"/>
          </a:xfrm>
          <a:custGeom>
            <a:avLst/>
            <a:gdLst>
              <a:gd name="connsiteX0" fmla="*/ 0 w 1485705"/>
              <a:gd name="connsiteY0" fmla="*/ 0 h 827968"/>
              <a:gd name="connsiteX1" fmla="*/ 1127694 w 1485705"/>
              <a:gd name="connsiteY1" fmla="*/ 0 h 827968"/>
              <a:gd name="connsiteX2" fmla="*/ 1485705 w 1485705"/>
              <a:gd name="connsiteY2" fmla="*/ 761195 h 827968"/>
              <a:gd name="connsiteX3" fmla="*/ 1485705 w 1485705"/>
              <a:gd name="connsiteY3" fmla="*/ 827968 h 827968"/>
              <a:gd name="connsiteX4" fmla="*/ 389417 w 1485705"/>
              <a:gd name="connsiteY4" fmla="*/ 827968 h 82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705" h="827968">
                <a:moveTo>
                  <a:pt x="0" y="0"/>
                </a:moveTo>
                <a:lnTo>
                  <a:pt x="1127694" y="0"/>
                </a:lnTo>
                <a:lnTo>
                  <a:pt x="1485705" y="761195"/>
                </a:lnTo>
                <a:lnTo>
                  <a:pt x="1485705" y="827968"/>
                </a:lnTo>
                <a:lnTo>
                  <a:pt x="389417" y="827968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49FECEE-382A-4BD6-8889-2853A4736858}"/>
              </a:ext>
            </a:extLst>
          </p:cNvPr>
          <p:cNvSpPr/>
          <p:nvPr/>
        </p:nvSpPr>
        <p:spPr>
          <a:xfrm flipH="1">
            <a:off x="3340958" y="6605080"/>
            <a:ext cx="767200" cy="252920"/>
          </a:xfrm>
          <a:custGeom>
            <a:avLst/>
            <a:gdLst>
              <a:gd name="connsiteX0" fmla="*/ 648244 w 767200"/>
              <a:gd name="connsiteY0" fmla="*/ 0 h 252920"/>
              <a:gd name="connsiteX1" fmla="*/ 0 w 767200"/>
              <a:gd name="connsiteY1" fmla="*/ 0 h 252920"/>
              <a:gd name="connsiteX2" fmla="*/ 118956 w 767200"/>
              <a:gd name="connsiteY2" fmla="*/ 252920 h 252920"/>
              <a:gd name="connsiteX3" fmla="*/ 767200 w 767200"/>
              <a:gd name="connsiteY3" fmla="*/ 252920 h 25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7200" h="252920">
                <a:moveTo>
                  <a:pt x="648244" y="0"/>
                </a:moveTo>
                <a:lnTo>
                  <a:pt x="0" y="0"/>
                </a:lnTo>
                <a:lnTo>
                  <a:pt x="118956" y="252920"/>
                </a:lnTo>
                <a:lnTo>
                  <a:pt x="767200" y="25292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ACFBAF-CDD8-4462-94A1-DFBE5D5C9732}"/>
              </a:ext>
            </a:extLst>
          </p:cNvPr>
          <p:cNvSpPr txBox="1"/>
          <p:nvPr/>
        </p:nvSpPr>
        <p:spPr>
          <a:xfrm>
            <a:off x="5234005" y="6186487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Founder Company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5DC41-AF9D-492F-9C88-BFDCBBF1EF93}"/>
              </a:ext>
            </a:extLst>
          </p:cNvPr>
          <p:cNvSpPr txBox="1"/>
          <p:nvPr/>
        </p:nvSpPr>
        <p:spPr>
          <a:xfrm>
            <a:off x="5234005" y="586475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James Edwin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1986FA7-D588-49C5-BE9F-B08DEE0AC168}"/>
              </a:ext>
            </a:extLst>
          </p:cNvPr>
          <p:cNvSpPr txBox="1"/>
          <p:nvPr/>
        </p:nvSpPr>
        <p:spPr>
          <a:xfrm>
            <a:off x="7709477" y="5859001"/>
            <a:ext cx="368485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BD3DC99F-744C-4238-B668-B395F697CA7A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8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 build="p"/>
      <p:bldP spid="25" grpId="0" animBg="1"/>
      <p:bldP spid="26" grpId="0"/>
      <p:bldP spid="28" grpId="0"/>
      <p:bldP spid="33" grpId="0" animBg="1"/>
      <p:bldP spid="36" grpId="0" animBg="1"/>
      <p:bldP spid="38" grpId="0"/>
      <p:bldP spid="40" grpId="0"/>
      <p:bldP spid="47" grpId="0"/>
      <p:bldP spid="5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52780F-D1F1-468B-8D0C-7F0DE763A626}"/>
              </a:ext>
            </a:extLst>
          </p:cNvPr>
          <p:cNvSpPr/>
          <p:nvPr/>
        </p:nvSpPr>
        <p:spPr>
          <a:xfrm>
            <a:off x="0" y="1"/>
            <a:ext cx="3416964" cy="6857999"/>
          </a:xfrm>
          <a:custGeom>
            <a:avLst/>
            <a:gdLst>
              <a:gd name="connsiteX0" fmla="*/ 0 w 3416964"/>
              <a:gd name="connsiteY0" fmla="*/ 0 h 6857999"/>
              <a:gd name="connsiteX1" fmla="*/ 3416964 w 3416964"/>
              <a:gd name="connsiteY1" fmla="*/ 0 h 6857999"/>
              <a:gd name="connsiteX2" fmla="*/ 1606469 w 3416964"/>
              <a:gd name="connsiteY2" fmla="*/ 6857999 h 6857999"/>
              <a:gd name="connsiteX3" fmla="*/ 0 w 3416964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6964" h="6857999">
                <a:moveTo>
                  <a:pt x="0" y="0"/>
                </a:moveTo>
                <a:lnTo>
                  <a:pt x="3416964" y="0"/>
                </a:lnTo>
                <a:lnTo>
                  <a:pt x="1606469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2E386DD-57E6-48CE-AAE3-19BA6E463926}"/>
              </a:ext>
            </a:extLst>
          </p:cNvPr>
          <p:cNvSpPr/>
          <p:nvPr/>
        </p:nvSpPr>
        <p:spPr>
          <a:xfrm>
            <a:off x="0" y="1"/>
            <a:ext cx="4485326" cy="6857999"/>
          </a:xfrm>
          <a:custGeom>
            <a:avLst/>
            <a:gdLst>
              <a:gd name="connsiteX0" fmla="*/ 0 w 4485326"/>
              <a:gd name="connsiteY0" fmla="*/ 0 h 6857999"/>
              <a:gd name="connsiteX1" fmla="*/ 2674830 w 4485326"/>
              <a:gd name="connsiteY1" fmla="*/ 0 h 6857999"/>
              <a:gd name="connsiteX2" fmla="*/ 4485326 w 4485326"/>
              <a:gd name="connsiteY2" fmla="*/ 6857999 h 6857999"/>
              <a:gd name="connsiteX3" fmla="*/ 0 w 448532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5326" h="6857999">
                <a:moveTo>
                  <a:pt x="0" y="0"/>
                </a:moveTo>
                <a:lnTo>
                  <a:pt x="2674830" y="0"/>
                </a:lnTo>
                <a:lnTo>
                  <a:pt x="4485326" y="6857999"/>
                </a:lnTo>
                <a:lnTo>
                  <a:pt x="0" y="685799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1B40EFB4-CB2F-479B-ABD4-A8DFD8438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075" y="991257"/>
            <a:ext cx="4191996" cy="5378408"/>
          </a:xfrm>
          <a:prstGeom prst="rect">
            <a:avLst/>
          </a:prstGeom>
        </p:spPr>
      </p:pic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98504191-0B2E-46BD-96D5-F1BF3224DE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Available access</a:t>
            </a:r>
          </a:p>
          <a:p>
            <a:r>
              <a:rPr lang="en-US" dirty="0"/>
              <a:t>From tablet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F66CA6-9E31-45D9-A500-9291EA96F065}"/>
              </a:ext>
            </a:extLst>
          </p:cNvPr>
          <p:cNvSpPr txBox="1"/>
          <p:nvPr/>
        </p:nvSpPr>
        <p:spPr>
          <a:xfrm rot="16200000">
            <a:off x="-1340812" y="3265468"/>
            <a:ext cx="42847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C52B5D-8AE7-4B2A-B560-FFF9381980B4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59CEB9-D0AA-4880-9C95-695EDC7CB9E6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A4850CD-14EF-4900-AD12-9DAA21B48BAC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25F3E56-79B0-4EDE-8C27-C9D08A0239F3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C3F362F-DE10-4D29-A85F-2569479C10E1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62FCED-6D34-4A98-B2BF-B190E4BA42C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A67AF5-8DD2-4BC8-9201-67F5BBD22CCE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C98D9A-CC4A-4373-AFDE-D1FC8DFADE63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57EAFAA-3CC7-4FB1-88FD-C86DFA2448E0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3162C1-4EBC-436A-BBC0-3A80971A17F3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DCA1ECA-DA19-48AE-AAD1-35FB3BB6B3BF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48C6B11-0EB4-4736-A0C9-63FC52610A33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EFAFC6C3-206C-4E81-A43B-D3671FDF58A4}"/>
              </a:ext>
            </a:extLst>
          </p:cNvPr>
          <p:cNvSpPr/>
          <p:nvPr/>
        </p:nvSpPr>
        <p:spPr>
          <a:xfrm>
            <a:off x="6096000" y="3016469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745E12-5E8C-4AD8-919E-9C1083B7D68B}"/>
              </a:ext>
            </a:extLst>
          </p:cNvPr>
          <p:cNvSpPr txBox="1"/>
          <p:nvPr/>
        </p:nvSpPr>
        <p:spPr>
          <a:xfrm>
            <a:off x="6453579" y="3247694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DFC2A3-BB27-4BEB-A772-6DDF4E6B3BCF}"/>
              </a:ext>
            </a:extLst>
          </p:cNvPr>
          <p:cNvSpPr txBox="1"/>
          <p:nvPr/>
        </p:nvSpPr>
        <p:spPr>
          <a:xfrm>
            <a:off x="6453578" y="290650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76326D-A3F3-4C58-B576-DBE8C532CA15}"/>
              </a:ext>
            </a:extLst>
          </p:cNvPr>
          <p:cNvSpPr txBox="1"/>
          <p:nvPr/>
        </p:nvSpPr>
        <p:spPr>
          <a:xfrm>
            <a:off x="6453578" y="367104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User experience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E28C380-35CB-4889-92B2-F22F9A325E9C}"/>
              </a:ext>
            </a:extLst>
          </p:cNvPr>
          <p:cNvSpPr/>
          <p:nvPr/>
        </p:nvSpPr>
        <p:spPr>
          <a:xfrm>
            <a:off x="6562183" y="4072219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C7276C7-81D8-41FD-945E-5750DA338C5B}"/>
              </a:ext>
            </a:extLst>
          </p:cNvPr>
          <p:cNvSpPr/>
          <p:nvPr/>
        </p:nvSpPr>
        <p:spPr>
          <a:xfrm>
            <a:off x="6562182" y="4072219"/>
            <a:ext cx="1632756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044820B-9E72-4DB9-A56B-4FAA334635D1}"/>
              </a:ext>
            </a:extLst>
          </p:cNvPr>
          <p:cNvSpPr txBox="1"/>
          <p:nvPr/>
        </p:nvSpPr>
        <p:spPr>
          <a:xfrm>
            <a:off x="8010653" y="3698969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78%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772D864-A54F-40A0-B677-250AF9321EEE}"/>
              </a:ext>
            </a:extLst>
          </p:cNvPr>
          <p:cNvSpPr/>
          <p:nvPr/>
        </p:nvSpPr>
        <p:spPr>
          <a:xfrm>
            <a:off x="9155723" y="3016469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50FB356-4EE0-49D7-9E24-B9C012A3219D}"/>
              </a:ext>
            </a:extLst>
          </p:cNvPr>
          <p:cNvSpPr txBox="1"/>
          <p:nvPr/>
        </p:nvSpPr>
        <p:spPr>
          <a:xfrm>
            <a:off x="9513302" y="3247694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5A6B94F-7F1D-4DBB-AEBD-8EB6C416A761}"/>
              </a:ext>
            </a:extLst>
          </p:cNvPr>
          <p:cNvSpPr txBox="1"/>
          <p:nvPr/>
        </p:nvSpPr>
        <p:spPr>
          <a:xfrm>
            <a:off x="9513301" y="290650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CFA1C87-54E9-4094-9431-F4666D6B97AC}"/>
              </a:ext>
            </a:extLst>
          </p:cNvPr>
          <p:cNvSpPr txBox="1"/>
          <p:nvPr/>
        </p:nvSpPr>
        <p:spPr>
          <a:xfrm>
            <a:off x="9513301" y="367104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Easy access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B6D317A-FAAD-4525-BBF5-DC82B8F69781}"/>
              </a:ext>
            </a:extLst>
          </p:cNvPr>
          <p:cNvSpPr/>
          <p:nvPr/>
        </p:nvSpPr>
        <p:spPr>
          <a:xfrm>
            <a:off x="9621906" y="4072219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755C105-F389-4572-93D8-85828A3C9FAD}"/>
              </a:ext>
            </a:extLst>
          </p:cNvPr>
          <p:cNvSpPr/>
          <p:nvPr/>
        </p:nvSpPr>
        <p:spPr>
          <a:xfrm>
            <a:off x="9621905" y="4072219"/>
            <a:ext cx="980336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DD7EEE7-625B-4118-8A65-9403145D50AE}"/>
              </a:ext>
            </a:extLst>
          </p:cNvPr>
          <p:cNvSpPr txBox="1"/>
          <p:nvPr/>
        </p:nvSpPr>
        <p:spPr>
          <a:xfrm>
            <a:off x="11070376" y="3698969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55%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A88DA5B-2281-44D9-B81D-86F8A32BA564}"/>
              </a:ext>
            </a:extLst>
          </p:cNvPr>
          <p:cNvSpPr/>
          <p:nvPr/>
        </p:nvSpPr>
        <p:spPr>
          <a:xfrm>
            <a:off x="6096000" y="4586555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F31E97D-14B2-4A62-8149-422474009926}"/>
              </a:ext>
            </a:extLst>
          </p:cNvPr>
          <p:cNvSpPr txBox="1"/>
          <p:nvPr/>
        </p:nvSpPr>
        <p:spPr>
          <a:xfrm>
            <a:off x="6453579" y="4817780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4AA573F-FEA5-4D1E-A4BC-9B2877A0555B}"/>
              </a:ext>
            </a:extLst>
          </p:cNvPr>
          <p:cNvSpPr txBox="1"/>
          <p:nvPr/>
        </p:nvSpPr>
        <p:spPr>
          <a:xfrm>
            <a:off x="6453578" y="447659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370FBE-584E-485D-B398-E7E2D47D4130}"/>
              </a:ext>
            </a:extLst>
          </p:cNvPr>
          <p:cNvSpPr txBox="1"/>
          <p:nvPr/>
        </p:nvSpPr>
        <p:spPr>
          <a:xfrm>
            <a:off x="6453578" y="5241131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 err="1">
                <a:solidFill>
                  <a:schemeClr val="accent1"/>
                </a:solidFill>
                <a:latin typeface="+mj-lt"/>
              </a:rPr>
              <a:t>Fetures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4220074-7356-40C2-8834-3E6DBCB9D0CE}"/>
              </a:ext>
            </a:extLst>
          </p:cNvPr>
          <p:cNvSpPr/>
          <p:nvPr/>
        </p:nvSpPr>
        <p:spPr>
          <a:xfrm>
            <a:off x="6562183" y="5642305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ECDEAD1-0516-4219-8B4F-58F38E1E95C6}"/>
              </a:ext>
            </a:extLst>
          </p:cNvPr>
          <p:cNvSpPr/>
          <p:nvPr/>
        </p:nvSpPr>
        <p:spPr>
          <a:xfrm>
            <a:off x="6562182" y="5642305"/>
            <a:ext cx="1448471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EDADC8-BC2E-4C26-94EA-17BD080CC5DD}"/>
              </a:ext>
            </a:extLst>
          </p:cNvPr>
          <p:cNvSpPr txBox="1"/>
          <p:nvPr/>
        </p:nvSpPr>
        <p:spPr>
          <a:xfrm>
            <a:off x="8010653" y="5269055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70%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05048DE-C777-4324-ABB4-D0371721FBAA}"/>
              </a:ext>
            </a:extLst>
          </p:cNvPr>
          <p:cNvSpPr/>
          <p:nvPr/>
        </p:nvSpPr>
        <p:spPr>
          <a:xfrm>
            <a:off x="9155723" y="4586555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57A8E6A-EC01-4999-B3E6-2C1D71818EB8}"/>
              </a:ext>
            </a:extLst>
          </p:cNvPr>
          <p:cNvSpPr txBox="1"/>
          <p:nvPr/>
        </p:nvSpPr>
        <p:spPr>
          <a:xfrm>
            <a:off x="9513302" y="4817780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DE7738-BE6E-4132-B6A4-86526DD0A9D2}"/>
              </a:ext>
            </a:extLst>
          </p:cNvPr>
          <p:cNvSpPr txBox="1"/>
          <p:nvPr/>
        </p:nvSpPr>
        <p:spPr>
          <a:xfrm>
            <a:off x="9513301" y="447659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352BE1-0E9B-48A9-AD57-AA8C856BE352}"/>
              </a:ext>
            </a:extLst>
          </p:cNvPr>
          <p:cNvSpPr txBox="1"/>
          <p:nvPr/>
        </p:nvSpPr>
        <p:spPr>
          <a:xfrm>
            <a:off x="9513301" y="5241131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User interface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EF535B2-5C3A-4346-AD4E-FA01C94FDEDF}"/>
              </a:ext>
            </a:extLst>
          </p:cNvPr>
          <p:cNvSpPr/>
          <p:nvPr/>
        </p:nvSpPr>
        <p:spPr>
          <a:xfrm>
            <a:off x="9621906" y="5642305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3CFBEB3-389F-4202-AD0E-3717EDD20549}"/>
              </a:ext>
            </a:extLst>
          </p:cNvPr>
          <p:cNvSpPr/>
          <p:nvPr/>
        </p:nvSpPr>
        <p:spPr>
          <a:xfrm>
            <a:off x="9621904" y="5642305"/>
            <a:ext cx="1839299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0B21EFC-AD49-4353-82FE-276D4DD34393}"/>
              </a:ext>
            </a:extLst>
          </p:cNvPr>
          <p:cNvSpPr txBox="1"/>
          <p:nvPr/>
        </p:nvSpPr>
        <p:spPr>
          <a:xfrm>
            <a:off x="11070376" y="5269055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95%</a:t>
            </a:r>
          </a:p>
        </p:txBody>
      </p:sp>
      <p:pic>
        <p:nvPicPr>
          <p:cNvPr id="60" name="PpHolder37">
            <a:extLst>
              <a:ext uri="{FF2B5EF4-FFF2-40B4-BE49-F238E27FC236}">
                <a16:creationId xmlns:a16="http://schemas.microsoft.com/office/drawing/2014/main" id="{6CEB7240-4495-4735-B564-A1DACEA2E9E6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3" t="25063" r="63211" b="19431"/>
          <a:stretch>
            <a:fillRect/>
          </a:stretch>
        </p:blipFill>
        <p:spPr>
          <a:xfrm>
            <a:off x="1612120" y="1718835"/>
            <a:ext cx="2873209" cy="3806569"/>
          </a:xfrm>
          <a:custGeom>
            <a:avLst/>
            <a:gdLst>
              <a:gd name="connsiteX0" fmla="*/ 23848 w 2873209"/>
              <a:gd name="connsiteY0" fmla="*/ 0 h 3806569"/>
              <a:gd name="connsiteX1" fmla="*/ 2849360 w 2873209"/>
              <a:gd name="connsiteY1" fmla="*/ 0 h 3806569"/>
              <a:gd name="connsiteX2" fmla="*/ 2873209 w 2873209"/>
              <a:gd name="connsiteY2" fmla="*/ 23848 h 3806569"/>
              <a:gd name="connsiteX3" fmla="*/ 2873209 w 2873209"/>
              <a:gd name="connsiteY3" fmla="*/ 3782721 h 3806569"/>
              <a:gd name="connsiteX4" fmla="*/ 2849360 w 2873209"/>
              <a:gd name="connsiteY4" fmla="*/ 3806569 h 3806569"/>
              <a:gd name="connsiteX5" fmla="*/ 23848 w 2873209"/>
              <a:gd name="connsiteY5" fmla="*/ 3806569 h 3806569"/>
              <a:gd name="connsiteX6" fmla="*/ 0 w 2873209"/>
              <a:gd name="connsiteY6" fmla="*/ 3782721 h 3806569"/>
              <a:gd name="connsiteX7" fmla="*/ 0 w 2873209"/>
              <a:gd name="connsiteY7" fmla="*/ 23848 h 3806569"/>
              <a:gd name="connsiteX8" fmla="*/ 23848 w 2873209"/>
              <a:gd name="connsiteY8" fmla="*/ 0 h 3806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73209" h="3806569">
                <a:moveTo>
                  <a:pt x="23848" y="0"/>
                </a:moveTo>
                <a:lnTo>
                  <a:pt x="2849360" y="0"/>
                </a:lnTo>
                <a:cubicBezTo>
                  <a:pt x="2862531" y="0"/>
                  <a:pt x="2873209" y="10677"/>
                  <a:pt x="2873209" y="23848"/>
                </a:cubicBezTo>
                <a:lnTo>
                  <a:pt x="2873209" y="3782721"/>
                </a:lnTo>
                <a:cubicBezTo>
                  <a:pt x="2873209" y="3795892"/>
                  <a:pt x="2862531" y="3806569"/>
                  <a:pt x="2849360" y="3806569"/>
                </a:cubicBezTo>
                <a:lnTo>
                  <a:pt x="23848" y="3806569"/>
                </a:lnTo>
                <a:cubicBezTo>
                  <a:pt x="10677" y="3806569"/>
                  <a:pt x="0" y="3795892"/>
                  <a:pt x="0" y="3782721"/>
                </a:cubicBezTo>
                <a:lnTo>
                  <a:pt x="0" y="23848"/>
                </a:lnTo>
                <a:cubicBezTo>
                  <a:pt x="0" y="10677"/>
                  <a:pt x="10677" y="0"/>
                  <a:pt x="2384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50362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29" grpId="0" build="p"/>
      <p:bldP spid="13" grpId="0"/>
      <p:bldP spid="20" grpId="0" animBg="1"/>
      <p:bldP spid="30" grpId="0" animBg="1"/>
      <p:bldP spid="32" grpId="0"/>
      <p:bldP spid="34" grpId="0"/>
      <p:bldP spid="35" grpId="0"/>
      <p:bldP spid="36" grpId="0" animBg="1"/>
      <p:bldP spid="37" grpId="0" animBg="1"/>
      <p:bldP spid="38" grpId="0"/>
      <p:bldP spid="40" grpId="0" animBg="1"/>
      <p:bldP spid="41" grpId="0"/>
      <p:bldP spid="42" grpId="0"/>
      <p:bldP spid="43" grpId="0"/>
      <p:bldP spid="45" grpId="0" animBg="1"/>
      <p:bldP spid="46" grpId="0" animBg="1"/>
      <p:bldP spid="47" grpId="0"/>
      <p:bldP spid="48" grpId="0" animBg="1"/>
      <p:bldP spid="49" grpId="0"/>
      <p:bldP spid="50" grpId="0"/>
      <p:bldP spid="51" grpId="0"/>
      <p:bldP spid="53" grpId="0" animBg="1"/>
      <p:bldP spid="54" grpId="0" animBg="1"/>
      <p:bldP spid="55" grpId="0"/>
      <p:bldP spid="56" grpId="0" animBg="1"/>
      <p:bldP spid="57" grpId="0"/>
      <p:bldP spid="58" grpId="0"/>
      <p:bldP spid="59" grpId="0"/>
      <p:bldP spid="61" grpId="0" animBg="1"/>
      <p:bldP spid="62" grpId="0" animBg="1"/>
      <p:bldP spid="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E3B2719A-EF53-4824-805F-CAEE50B50AC3}"/>
              </a:ext>
            </a:extLst>
          </p:cNvPr>
          <p:cNvSpPr/>
          <p:nvPr/>
        </p:nvSpPr>
        <p:spPr>
          <a:xfrm>
            <a:off x="0" y="1617785"/>
            <a:ext cx="12192000" cy="30044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7F9347E-5B3A-4841-B15E-6E43718DFA30}"/>
              </a:ext>
            </a:extLst>
          </p:cNvPr>
          <p:cNvSpPr/>
          <p:nvPr/>
        </p:nvSpPr>
        <p:spPr>
          <a:xfrm>
            <a:off x="3367463" y="1617786"/>
            <a:ext cx="5361703" cy="3004457"/>
          </a:xfrm>
          <a:custGeom>
            <a:avLst/>
            <a:gdLst>
              <a:gd name="connsiteX0" fmla="*/ 793170 w 5361703"/>
              <a:gd name="connsiteY0" fmla="*/ 0 h 3004457"/>
              <a:gd name="connsiteX1" fmla="*/ 5361703 w 5361703"/>
              <a:gd name="connsiteY1" fmla="*/ 0 h 3004457"/>
              <a:gd name="connsiteX2" fmla="*/ 4568533 w 5361703"/>
              <a:gd name="connsiteY2" fmla="*/ 3004457 h 3004457"/>
              <a:gd name="connsiteX3" fmla="*/ 0 w 5361703"/>
              <a:gd name="connsiteY3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1703" h="3004457">
                <a:moveTo>
                  <a:pt x="793170" y="0"/>
                </a:moveTo>
                <a:lnTo>
                  <a:pt x="5361703" y="0"/>
                </a:lnTo>
                <a:lnTo>
                  <a:pt x="4568533" y="3004457"/>
                </a:lnTo>
                <a:lnTo>
                  <a:pt x="0" y="3004457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1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CCB36D31-1CB1-487F-9C8E-FFB40B0A5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899" y="2180400"/>
            <a:ext cx="4966204" cy="3100962"/>
          </a:xfrm>
          <a:prstGeom prst="rect">
            <a:avLst/>
          </a:prstGeom>
        </p:spPr>
      </p:pic>
      <p:pic>
        <p:nvPicPr>
          <p:cNvPr id="38" name="PpHolder4">
            <a:extLst>
              <a:ext uri="{FF2B5EF4-FFF2-40B4-BE49-F238E27FC236}">
                <a16:creationId xmlns:a16="http://schemas.microsoft.com/office/drawing/2014/main" id="{450254A6-0499-42A5-86D0-77C839929837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35" t="37424" r="36335" b="30836"/>
          <a:stretch>
            <a:fillRect/>
          </a:stretch>
        </p:blipFill>
        <p:spPr>
          <a:xfrm>
            <a:off x="4466529" y="2566556"/>
            <a:ext cx="3295483" cy="2176726"/>
          </a:xfrm>
          <a:custGeom>
            <a:avLst/>
            <a:gdLst>
              <a:gd name="connsiteX0" fmla="*/ 0 w 3295483"/>
              <a:gd name="connsiteY0" fmla="*/ 0 h 2176726"/>
              <a:gd name="connsiteX1" fmla="*/ 3295483 w 3295483"/>
              <a:gd name="connsiteY1" fmla="*/ 0 h 2176726"/>
              <a:gd name="connsiteX2" fmla="*/ 3295483 w 3295483"/>
              <a:gd name="connsiteY2" fmla="*/ 2176726 h 2176726"/>
              <a:gd name="connsiteX3" fmla="*/ 0 w 3295483"/>
              <a:gd name="connsiteY3" fmla="*/ 2176726 h 2176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5483" h="2176726">
                <a:moveTo>
                  <a:pt x="0" y="0"/>
                </a:moveTo>
                <a:lnTo>
                  <a:pt x="3295483" y="0"/>
                </a:lnTo>
                <a:lnTo>
                  <a:pt x="3295483" y="2176726"/>
                </a:lnTo>
                <a:lnTo>
                  <a:pt x="0" y="2176726"/>
                </a:lnTo>
                <a:close/>
              </a:path>
            </a:pathLst>
          </a:cu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012DA6-4846-43ED-85DA-068FB9D63C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Media Platform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03F0C7-340C-4A5D-88B1-3C8D3688C7BF}"/>
              </a:ext>
            </a:extLst>
          </p:cNvPr>
          <p:cNvSpPr txBox="1"/>
          <p:nvPr/>
        </p:nvSpPr>
        <p:spPr>
          <a:xfrm>
            <a:off x="1180158" y="5375776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DB03C25-F51F-4B83-B04B-68D814825694}"/>
              </a:ext>
            </a:extLst>
          </p:cNvPr>
          <p:cNvGrpSpPr/>
          <p:nvPr/>
        </p:nvGrpSpPr>
        <p:grpSpPr>
          <a:xfrm>
            <a:off x="8152529" y="2761125"/>
            <a:ext cx="549275" cy="498476"/>
            <a:chOff x="8293100" y="4168776"/>
            <a:chExt cx="549275" cy="498476"/>
          </a:xfrm>
        </p:grpSpPr>
        <p:sp>
          <p:nvSpPr>
            <p:cNvPr id="23" name="Freeform 722">
              <a:extLst>
                <a:ext uri="{FF2B5EF4-FFF2-40B4-BE49-F238E27FC236}">
                  <a16:creationId xmlns:a16="http://schemas.microsoft.com/office/drawing/2014/main" id="{3303B0A3-B052-4B31-AF5F-2918CD90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4" name="Rectangle 723">
              <a:extLst>
                <a:ext uri="{FF2B5EF4-FFF2-40B4-BE49-F238E27FC236}">
                  <a16:creationId xmlns:a16="http://schemas.microsoft.com/office/drawing/2014/main" id="{FFEABB32-2FB1-481A-AB3D-617386766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5" name="Rectangle 724">
              <a:extLst>
                <a:ext uri="{FF2B5EF4-FFF2-40B4-BE49-F238E27FC236}">
                  <a16:creationId xmlns:a16="http://schemas.microsoft.com/office/drawing/2014/main" id="{769E8C8C-1E7E-47D1-859D-1679F1685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6" name="Freeform 725">
              <a:extLst>
                <a:ext uri="{FF2B5EF4-FFF2-40B4-BE49-F238E27FC236}">
                  <a16:creationId xmlns:a16="http://schemas.microsoft.com/office/drawing/2014/main" id="{94C02AEA-B8B9-40BF-BBD4-1D5ABE1A4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7" name="Freeform 726">
              <a:extLst>
                <a:ext uri="{FF2B5EF4-FFF2-40B4-BE49-F238E27FC236}">
                  <a16:creationId xmlns:a16="http://schemas.microsoft.com/office/drawing/2014/main" id="{6505A6F1-643A-477F-8047-2250487DF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8" name="Freeform 727">
              <a:extLst>
                <a:ext uri="{FF2B5EF4-FFF2-40B4-BE49-F238E27FC236}">
                  <a16:creationId xmlns:a16="http://schemas.microsoft.com/office/drawing/2014/main" id="{05ED3473-5C8F-4EE1-9869-F220323EA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9" name="Freeform 728">
              <a:extLst>
                <a:ext uri="{FF2B5EF4-FFF2-40B4-BE49-F238E27FC236}">
                  <a16:creationId xmlns:a16="http://schemas.microsoft.com/office/drawing/2014/main" id="{CC2A051B-0139-4D4A-878C-EFA3A1ED4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C5FE769-2241-4CDA-A23F-7F44ED0CA4A9}"/>
              </a:ext>
            </a:extLst>
          </p:cNvPr>
          <p:cNvGrpSpPr/>
          <p:nvPr/>
        </p:nvGrpSpPr>
        <p:grpSpPr>
          <a:xfrm>
            <a:off x="3490196" y="2781763"/>
            <a:ext cx="555625" cy="455613"/>
            <a:chOff x="7327900" y="4189414"/>
            <a:chExt cx="555625" cy="455613"/>
          </a:xfrm>
        </p:grpSpPr>
        <p:sp>
          <p:nvSpPr>
            <p:cNvPr id="31" name="Freeform 757">
              <a:extLst>
                <a:ext uri="{FF2B5EF4-FFF2-40B4-BE49-F238E27FC236}">
                  <a16:creationId xmlns:a16="http://schemas.microsoft.com/office/drawing/2014/main" id="{862D293E-276A-463B-9038-F9467454B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2" name="Rectangle 758">
              <a:extLst>
                <a:ext uri="{FF2B5EF4-FFF2-40B4-BE49-F238E27FC236}">
                  <a16:creationId xmlns:a16="http://schemas.microsoft.com/office/drawing/2014/main" id="{568B10BB-69AD-4772-9733-8FC8A1D75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3" name="Rectangle 759">
              <a:extLst>
                <a:ext uri="{FF2B5EF4-FFF2-40B4-BE49-F238E27FC236}">
                  <a16:creationId xmlns:a16="http://schemas.microsoft.com/office/drawing/2014/main" id="{404F7D6B-F4BF-46FC-BDCF-ED3DA4AA8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4" name="Rectangle 760">
              <a:extLst>
                <a:ext uri="{FF2B5EF4-FFF2-40B4-BE49-F238E27FC236}">
                  <a16:creationId xmlns:a16="http://schemas.microsoft.com/office/drawing/2014/main" id="{FE6DE07A-73FD-4222-8E68-334826015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5" name="Freeform 761">
              <a:extLst>
                <a:ext uri="{FF2B5EF4-FFF2-40B4-BE49-F238E27FC236}">
                  <a16:creationId xmlns:a16="http://schemas.microsoft.com/office/drawing/2014/main" id="{872F05C1-B410-4F5D-9643-66281B9F0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6" name="Freeform 762">
              <a:extLst>
                <a:ext uri="{FF2B5EF4-FFF2-40B4-BE49-F238E27FC236}">
                  <a16:creationId xmlns:a16="http://schemas.microsoft.com/office/drawing/2014/main" id="{37790E5C-9664-4945-BEED-4A6DDCD4D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836E9C2A-28B6-4FD7-A751-940E2120B970}"/>
              </a:ext>
            </a:extLst>
          </p:cNvPr>
          <p:cNvSpPr txBox="1"/>
          <p:nvPr/>
        </p:nvSpPr>
        <p:spPr>
          <a:xfrm>
            <a:off x="9156257" y="276108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E56318-BE11-4750-9A88-1D63DB58F8C4}"/>
              </a:ext>
            </a:extLst>
          </p:cNvPr>
          <p:cNvSpPr txBox="1"/>
          <p:nvPr/>
        </p:nvSpPr>
        <p:spPr>
          <a:xfrm>
            <a:off x="9156257" y="24198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9DBB63-8E8A-4E32-A20E-F9DFF9CF45B9}"/>
              </a:ext>
            </a:extLst>
          </p:cNvPr>
          <p:cNvSpPr txBox="1"/>
          <p:nvPr/>
        </p:nvSpPr>
        <p:spPr>
          <a:xfrm>
            <a:off x="407420" y="276108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234263-6AEE-4131-954F-CD7FEDD93AAE}"/>
              </a:ext>
            </a:extLst>
          </p:cNvPr>
          <p:cNvSpPr txBox="1"/>
          <p:nvPr/>
        </p:nvSpPr>
        <p:spPr>
          <a:xfrm>
            <a:off x="1128551" y="24198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29218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6" grpId="0" animBg="1"/>
      <p:bldP spid="4" grpId="0" build="p"/>
      <p:bldP spid="20" grpId="0"/>
      <p:bldP spid="39" grpId="0"/>
      <p:bldP spid="41" grpId="0"/>
      <p:bldP spid="42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7982DEA-ADF4-4660-A386-F545946E2351}"/>
              </a:ext>
            </a:extLst>
          </p:cNvPr>
          <p:cNvSpPr/>
          <p:nvPr/>
        </p:nvSpPr>
        <p:spPr>
          <a:xfrm rot="1493857">
            <a:off x="7943716" y="2562933"/>
            <a:ext cx="1261430" cy="12688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FCE3C0-CCB4-4CE1-A1CA-E639379477E2}"/>
              </a:ext>
            </a:extLst>
          </p:cNvPr>
          <p:cNvSpPr/>
          <p:nvPr/>
        </p:nvSpPr>
        <p:spPr>
          <a:xfrm rot="1493857">
            <a:off x="2986855" y="2562933"/>
            <a:ext cx="1261430" cy="12688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7A3B4E-677F-4E77-95C0-899E2E6C044A}"/>
              </a:ext>
            </a:extLst>
          </p:cNvPr>
          <p:cNvSpPr/>
          <p:nvPr/>
        </p:nvSpPr>
        <p:spPr>
          <a:xfrm rot="1493857">
            <a:off x="6855660" y="2455520"/>
            <a:ext cx="1474998" cy="14836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A06DE0-1D78-4865-AF02-9977F079FF29}"/>
              </a:ext>
            </a:extLst>
          </p:cNvPr>
          <p:cNvSpPr/>
          <p:nvPr/>
        </p:nvSpPr>
        <p:spPr>
          <a:xfrm rot="1493857">
            <a:off x="3861343" y="2455520"/>
            <a:ext cx="1474998" cy="14836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6121EC-47C0-456D-A012-83E44FEF59A2}"/>
              </a:ext>
            </a:extLst>
          </p:cNvPr>
          <p:cNvSpPr/>
          <p:nvPr/>
        </p:nvSpPr>
        <p:spPr>
          <a:xfrm rot="1493857">
            <a:off x="5225952" y="2322190"/>
            <a:ext cx="1740097" cy="175034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BD4FFFD7-4EE4-4278-A160-0EE5C9E2C4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Element graphic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06F27DC-8E1D-4512-82B4-5B9EB18A3CB6}"/>
              </a:ext>
            </a:extLst>
          </p:cNvPr>
          <p:cNvGrpSpPr/>
          <p:nvPr/>
        </p:nvGrpSpPr>
        <p:grpSpPr>
          <a:xfrm>
            <a:off x="5774400" y="2797015"/>
            <a:ext cx="641304" cy="897308"/>
            <a:chOff x="7407275" y="3190876"/>
            <a:chExt cx="393700" cy="550863"/>
          </a:xfrm>
        </p:grpSpPr>
        <p:sp>
          <p:nvSpPr>
            <p:cNvPr id="37" name="Freeform 679">
              <a:extLst>
                <a:ext uri="{FF2B5EF4-FFF2-40B4-BE49-F238E27FC236}">
                  <a16:creationId xmlns:a16="http://schemas.microsoft.com/office/drawing/2014/main" id="{B507277B-B47F-4DC7-BA3C-804658D27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657601"/>
              <a:ext cx="95250" cy="84138"/>
            </a:xfrm>
            <a:custGeom>
              <a:avLst/>
              <a:gdLst>
                <a:gd name="T0" fmla="*/ 0 w 60"/>
                <a:gd name="T1" fmla="*/ 0 h 53"/>
                <a:gd name="T2" fmla="*/ 24 w 60"/>
                <a:gd name="T3" fmla="*/ 53 h 53"/>
                <a:gd name="T4" fmla="*/ 39 w 60"/>
                <a:gd name="T5" fmla="*/ 53 h 53"/>
                <a:gd name="T6" fmla="*/ 60 w 60"/>
                <a:gd name="T7" fmla="*/ 0 h 53"/>
                <a:gd name="T8" fmla="*/ 0 w 60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">
                  <a:moveTo>
                    <a:pt x="0" y="0"/>
                  </a:moveTo>
                  <a:lnTo>
                    <a:pt x="24" y="53"/>
                  </a:lnTo>
                  <a:lnTo>
                    <a:pt x="39" y="53"/>
                  </a:lnTo>
                  <a:lnTo>
                    <a:pt x="6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8" name="Freeform 680">
              <a:extLst>
                <a:ext uri="{FF2B5EF4-FFF2-40B4-BE49-F238E27FC236}">
                  <a16:creationId xmlns:a16="http://schemas.microsoft.com/office/drawing/2014/main" id="{4610707C-A845-4C70-A74F-B42E9EF2D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305176"/>
              <a:ext cx="95250" cy="352425"/>
            </a:xfrm>
            <a:custGeom>
              <a:avLst/>
              <a:gdLst>
                <a:gd name="T0" fmla="*/ 60 w 60"/>
                <a:gd name="T1" fmla="*/ 57 h 222"/>
                <a:gd name="T2" fmla="*/ 60 w 60"/>
                <a:gd name="T3" fmla="*/ 222 h 222"/>
                <a:gd name="T4" fmla="*/ 0 w 60"/>
                <a:gd name="T5" fmla="*/ 222 h 222"/>
                <a:gd name="T6" fmla="*/ 0 w 60"/>
                <a:gd name="T7" fmla="*/ 0 h 222"/>
                <a:gd name="T8" fmla="*/ 60 w 60"/>
                <a:gd name="T9" fmla="*/ 0 h 222"/>
                <a:gd name="T10" fmla="*/ 60 w 60"/>
                <a:gd name="T11" fmla="*/ 2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222">
                  <a:moveTo>
                    <a:pt x="60" y="57"/>
                  </a:moveTo>
                  <a:lnTo>
                    <a:pt x="60" y="222"/>
                  </a:lnTo>
                  <a:lnTo>
                    <a:pt x="0" y="222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28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9" name="Rectangle 681">
              <a:extLst>
                <a:ext uri="{FF2B5EF4-FFF2-40B4-BE49-F238E27FC236}">
                  <a16:creationId xmlns:a16="http://schemas.microsoft.com/office/drawing/2014/main" id="{27AC5E42-8056-4F9E-B3DA-5301E6FD7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1888" y="3194051"/>
              <a:ext cx="79375" cy="460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0" name="Freeform 682">
              <a:extLst>
                <a:ext uri="{FF2B5EF4-FFF2-40B4-BE49-F238E27FC236}">
                  <a16:creationId xmlns:a16="http://schemas.microsoft.com/office/drawing/2014/main" id="{6FEA8E36-9984-4B24-B259-88B0ECD8F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240089"/>
              <a:ext cx="180975" cy="290513"/>
            </a:xfrm>
            <a:custGeom>
              <a:avLst/>
              <a:gdLst>
                <a:gd name="T0" fmla="*/ 0 w 114"/>
                <a:gd name="T1" fmla="*/ 161 h 183"/>
                <a:gd name="T2" fmla="*/ 0 w 114"/>
                <a:gd name="T3" fmla="*/ 183 h 183"/>
                <a:gd name="T4" fmla="*/ 21 w 114"/>
                <a:gd name="T5" fmla="*/ 183 h 183"/>
                <a:gd name="T6" fmla="*/ 21 w 114"/>
                <a:gd name="T7" fmla="*/ 30 h 183"/>
                <a:gd name="T8" fmla="*/ 30 w 114"/>
                <a:gd name="T9" fmla="*/ 30 h 183"/>
                <a:gd name="T10" fmla="*/ 30 w 114"/>
                <a:gd name="T11" fmla="*/ 41 h 183"/>
                <a:gd name="T12" fmla="*/ 114 w 114"/>
                <a:gd name="T13" fmla="*/ 41 h 183"/>
                <a:gd name="T14" fmla="*/ 114 w 114"/>
                <a:gd name="T15" fmla="*/ 0 h 183"/>
                <a:gd name="T16" fmla="*/ 30 w 114"/>
                <a:gd name="T17" fmla="*/ 0 h 183"/>
                <a:gd name="T18" fmla="*/ 30 w 114"/>
                <a:gd name="T19" fmla="*/ 9 h 183"/>
                <a:gd name="T20" fmla="*/ 0 w 114"/>
                <a:gd name="T21" fmla="*/ 9 h 183"/>
                <a:gd name="T22" fmla="*/ 0 w 114"/>
                <a:gd name="T23" fmla="*/ 13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183">
                  <a:moveTo>
                    <a:pt x="0" y="161"/>
                  </a:moveTo>
                  <a:lnTo>
                    <a:pt x="0" y="183"/>
                  </a:lnTo>
                  <a:lnTo>
                    <a:pt x="21" y="183"/>
                  </a:lnTo>
                  <a:lnTo>
                    <a:pt x="21" y="30"/>
                  </a:lnTo>
                  <a:lnTo>
                    <a:pt x="30" y="30"/>
                  </a:lnTo>
                  <a:lnTo>
                    <a:pt x="30" y="41"/>
                  </a:lnTo>
                  <a:lnTo>
                    <a:pt x="114" y="41"/>
                  </a:lnTo>
                  <a:lnTo>
                    <a:pt x="114" y="0"/>
                  </a:lnTo>
                  <a:lnTo>
                    <a:pt x="30" y="0"/>
                  </a:lnTo>
                  <a:lnTo>
                    <a:pt x="30" y="9"/>
                  </a:lnTo>
                  <a:lnTo>
                    <a:pt x="0" y="9"/>
                  </a:lnTo>
                  <a:lnTo>
                    <a:pt x="0" y="135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1" name="Rectangle 683">
              <a:extLst>
                <a:ext uri="{FF2B5EF4-FFF2-40B4-BE49-F238E27FC236}">
                  <a16:creationId xmlns:a16="http://schemas.microsoft.com/office/drawing/2014/main" id="{275D3B56-79D7-45B7-9C41-2341C3B2F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7188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2" name="Rectangle 684">
              <a:extLst>
                <a:ext uri="{FF2B5EF4-FFF2-40B4-BE49-F238E27FC236}">
                  <a16:creationId xmlns:a16="http://schemas.microsoft.com/office/drawing/2014/main" id="{D653F174-9A30-4EB6-94FA-56F5C5C05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11564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3" name="Rectangle 685">
              <a:extLst>
                <a:ext uri="{FF2B5EF4-FFF2-40B4-BE49-F238E27FC236}">
                  <a16:creationId xmlns:a16="http://schemas.microsoft.com/office/drawing/2014/main" id="{5F95443F-2625-4111-942E-71FC88122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55123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4" name="Rectangle 686">
              <a:extLst>
                <a:ext uri="{FF2B5EF4-FFF2-40B4-BE49-F238E27FC236}">
                  <a16:creationId xmlns:a16="http://schemas.microsoft.com/office/drawing/2014/main" id="{5F8F4C54-F025-414A-A536-E33B1A183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8932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5" name="Rectangle 687">
              <a:extLst>
                <a:ext uri="{FF2B5EF4-FFF2-40B4-BE49-F238E27FC236}">
                  <a16:creationId xmlns:a16="http://schemas.microsoft.com/office/drawing/2014/main" id="{0F354321-7EF9-4B42-852B-5923C8422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2741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Rectangle 688">
              <a:extLst>
                <a:ext uri="{FF2B5EF4-FFF2-40B4-BE49-F238E27FC236}">
                  <a16:creationId xmlns:a16="http://schemas.microsoft.com/office/drawing/2014/main" id="{B03BDB49-9A9C-4159-BF4A-462569DA8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6867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7" name="Rectangle 689">
              <a:extLst>
                <a:ext uri="{FF2B5EF4-FFF2-40B4-BE49-F238E27FC236}">
                  <a16:creationId xmlns:a16="http://schemas.microsoft.com/office/drawing/2014/main" id="{20BD92BD-13E1-4C91-8E33-318B333E4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0676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8" name="Freeform 690">
              <a:extLst>
                <a:ext uri="{FF2B5EF4-FFF2-40B4-BE49-F238E27FC236}">
                  <a16:creationId xmlns:a16="http://schemas.microsoft.com/office/drawing/2014/main" id="{2B811C74-D9E0-4E08-B1D4-C633E2D3F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4925" y="3190876"/>
              <a:ext cx="146050" cy="550863"/>
            </a:xfrm>
            <a:custGeom>
              <a:avLst/>
              <a:gdLst>
                <a:gd name="T0" fmla="*/ 76 w 76"/>
                <a:gd name="T1" fmla="*/ 39 h 286"/>
                <a:gd name="T2" fmla="*/ 76 w 76"/>
                <a:gd name="T3" fmla="*/ 0 h 286"/>
                <a:gd name="T4" fmla="*/ 0 w 76"/>
                <a:gd name="T5" fmla="*/ 0 h 286"/>
                <a:gd name="T6" fmla="*/ 0 w 76"/>
                <a:gd name="T7" fmla="*/ 286 h 286"/>
                <a:gd name="T8" fmla="*/ 76 w 76"/>
                <a:gd name="T9" fmla="*/ 286 h 286"/>
                <a:gd name="T10" fmla="*/ 76 w 76"/>
                <a:gd name="T11" fmla="*/ 65 h 286"/>
                <a:gd name="T12" fmla="*/ 38 w 76"/>
                <a:gd name="T13" fmla="*/ 38 h 286"/>
                <a:gd name="T14" fmla="*/ 27 w 76"/>
                <a:gd name="T15" fmla="*/ 27 h 286"/>
                <a:gd name="T16" fmla="*/ 38 w 76"/>
                <a:gd name="T17" fmla="*/ 16 h 286"/>
                <a:gd name="T18" fmla="*/ 49 w 76"/>
                <a:gd name="T19" fmla="*/ 27 h 286"/>
                <a:gd name="T20" fmla="*/ 38 w 76"/>
                <a:gd name="T21" fmla="*/ 3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286">
                  <a:moveTo>
                    <a:pt x="76" y="39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76" y="286"/>
                    <a:pt x="76" y="286"/>
                    <a:pt x="76" y="286"/>
                  </a:cubicBezTo>
                  <a:cubicBezTo>
                    <a:pt x="76" y="65"/>
                    <a:pt x="76" y="65"/>
                    <a:pt x="76" y="65"/>
                  </a:cubicBezTo>
                  <a:moveTo>
                    <a:pt x="38" y="38"/>
                  </a:moveTo>
                  <a:cubicBezTo>
                    <a:pt x="32" y="38"/>
                    <a:pt x="27" y="33"/>
                    <a:pt x="27" y="27"/>
                  </a:cubicBezTo>
                  <a:cubicBezTo>
                    <a:pt x="27" y="21"/>
                    <a:pt x="32" y="16"/>
                    <a:pt x="38" y="16"/>
                  </a:cubicBezTo>
                  <a:cubicBezTo>
                    <a:pt x="44" y="16"/>
                    <a:pt x="49" y="21"/>
                    <a:pt x="49" y="27"/>
                  </a:cubicBezTo>
                  <a:cubicBezTo>
                    <a:pt x="49" y="33"/>
                    <a:pt x="44" y="38"/>
                    <a:pt x="38" y="38"/>
                  </a:cubicBez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68533E5-CD32-459C-B565-B37DD49A55FE}"/>
              </a:ext>
            </a:extLst>
          </p:cNvPr>
          <p:cNvGrpSpPr/>
          <p:nvPr/>
        </p:nvGrpSpPr>
        <p:grpSpPr>
          <a:xfrm>
            <a:off x="3224869" y="3074314"/>
            <a:ext cx="429992" cy="350364"/>
            <a:chOff x="8288338" y="5130801"/>
            <a:chExt cx="557213" cy="454026"/>
          </a:xfrm>
        </p:grpSpPr>
        <p:sp>
          <p:nvSpPr>
            <p:cNvPr id="50" name="Freeform 716">
              <a:extLst>
                <a:ext uri="{FF2B5EF4-FFF2-40B4-BE49-F238E27FC236}">
                  <a16:creationId xmlns:a16="http://schemas.microsoft.com/office/drawing/2014/main" id="{639778E6-3BB7-42CF-87E5-7EC906DE3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8688" y="5443539"/>
              <a:ext cx="38100" cy="141288"/>
            </a:xfrm>
            <a:custGeom>
              <a:avLst/>
              <a:gdLst>
                <a:gd name="T0" fmla="*/ 13 w 20"/>
                <a:gd name="T1" fmla="*/ 55 h 74"/>
                <a:gd name="T2" fmla="*/ 13 w 20"/>
                <a:gd name="T3" fmla="*/ 0 h 74"/>
                <a:gd name="T4" fmla="*/ 7 w 20"/>
                <a:gd name="T5" fmla="*/ 0 h 74"/>
                <a:gd name="T6" fmla="*/ 7 w 20"/>
                <a:gd name="T7" fmla="*/ 55 h 74"/>
                <a:gd name="T8" fmla="*/ 0 w 20"/>
                <a:gd name="T9" fmla="*/ 64 h 74"/>
                <a:gd name="T10" fmla="*/ 10 w 20"/>
                <a:gd name="T11" fmla="*/ 74 h 74"/>
                <a:gd name="T12" fmla="*/ 20 w 20"/>
                <a:gd name="T13" fmla="*/ 64 h 74"/>
                <a:gd name="T14" fmla="*/ 13 w 20"/>
                <a:gd name="T15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4">
                  <a:moveTo>
                    <a:pt x="13" y="55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3" y="56"/>
                    <a:pt x="0" y="60"/>
                    <a:pt x="0" y="64"/>
                  </a:cubicBezTo>
                  <a:cubicBezTo>
                    <a:pt x="0" y="69"/>
                    <a:pt x="5" y="74"/>
                    <a:pt x="10" y="74"/>
                  </a:cubicBezTo>
                  <a:cubicBezTo>
                    <a:pt x="15" y="74"/>
                    <a:pt x="20" y="69"/>
                    <a:pt x="20" y="64"/>
                  </a:cubicBezTo>
                  <a:cubicBezTo>
                    <a:pt x="20" y="60"/>
                    <a:pt x="17" y="56"/>
                    <a:pt x="13" y="5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1" name="Rectangle 717">
              <a:extLst>
                <a:ext uri="{FF2B5EF4-FFF2-40B4-BE49-F238E27FC236}">
                  <a16:creationId xmlns:a16="http://schemas.microsoft.com/office/drawing/2014/main" id="{AC020744-814D-4377-84CB-E5F37CB67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0" y="5337176"/>
              <a:ext cx="42863" cy="1095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Rectangle 718">
              <a:extLst>
                <a:ext uri="{FF2B5EF4-FFF2-40B4-BE49-F238E27FC236}">
                  <a16:creationId xmlns:a16="http://schemas.microsoft.com/office/drawing/2014/main" id="{3712A568-42D5-46D1-BD3B-749251775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5513" y="5292726"/>
              <a:ext cx="42863" cy="15398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Rectangle 719">
              <a:extLst>
                <a:ext uri="{FF2B5EF4-FFF2-40B4-BE49-F238E27FC236}">
                  <a16:creationId xmlns:a16="http://schemas.microsoft.com/office/drawing/2014/main" id="{AA8A08F0-596F-4DE7-BEFE-210500872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7113" y="5248276"/>
              <a:ext cx="41275" cy="1984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4" name="Freeform 720">
              <a:extLst>
                <a:ext uri="{FF2B5EF4-FFF2-40B4-BE49-F238E27FC236}">
                  <a16:creationId xmlns:a16="http://schemas.microsoft.com/office/drawing/2014/main" id="{1770CDBE-179C-4348-B021-6651DCE7A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5130801"/>
              <a:ext cx="557213" cy="63500"/>
            </a:xfrm>
            <a:custGeom>
              <a:avLst/>
              <a:gdLst>
                <a:gd name="T0" fmla="*/ 45 w 351"/>
                <a:gd name="T1" fmla="*/ 0 h 40"/>
                <a:gd name="T2" fmla="*/ 0 w 351"/>
                <a:gd name="T3" fmla="*/ 0 h 40"/>
                <a:gd name="T4" fmla="*/ 0 w 351"/>
                <a:gd name="T5" fmla="*/ 40 h 40"/>
                <a:gd name="T6" fmla="*/ 351 w 351"/>
                <a:gd name="T7" fmla="*/ 40 h 40"/>
                <a:gd name="T8" fmla="*/ 351 w 351"/>
                <a:gd name="T9" fmla="*/ 0 h 40"/>
                <a:gd name="T10" fmla="*/ 79 w 35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1" h="40">
                  <a:moveTo>
                    <a:pt x="45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351" y="40"/>
                  </a:lnTo>
                  <a:lnTo>
                    <a:pt x="351" y="0"/>
                  </a:lnTo>
                  <a:lnTo>
                    <a:pt x="79" y="0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5" name="Freeform 721">
              <a:extLst>
                <a:ext uri="{FF2B5EF4-FFF2-40B4-BE49-F238E27FC236}">
                  <a16:creationId xmlns:a16="http://schemas.microsoft.com/office/drawing/2014/main" id="{25492A60-4A94-4469-857A-121B83ED4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313" y="5194301"/>
              <a:ext cx="449263" cy="252413"/>
            </a:xfrm>
            <a:custGeom>
              <a:avLst/>
              <a:gdLst>
                <a:gd name="T0" fmla="*/ 283 w 283"/>
                <a:gd name="T1" fmla="*/ 97 h 159"/>
                <a:gd name="T2" fmla="*/ 283 w 283"/>
                <a:gd name="T3" fmla="*/ 0 h 159"/>
                <a:gd name="T4" fmla="*/ 0 w 283"/>
                <a:gd name="T5" fmla="*/ 0 h 159"/>
                <a:gd name="T6" fmla="*/ 0 w 283"/>
                <a:gd name="T7" fmla="*/ 159 h 159"/>
                <a:gd name="T8" fmla="*/ 283 w 283"/>
                <a:gd name="T9" fmla="*/ 159 h 159"/>
                <a:gd name="T10" fmla="*/ 283 w 283"/>
                <a:gd name="T11" fmla="*/ 13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159">
                  <a:moveTo>
                    <a:pt x="283" y="97"/>
                  </a:moveTo>
                  <a:lnTo>
                    <a:pt x="283" y="0"/>
                  </a:lnTo>
                  <a:lnTo>
                    <a:pt x="0" y="0"/>
                  </a:lnTo>
                  <a:lnTo>
                    <a:pt x="0" y="159"/>
                  </a:lnTo>
                  <a:lnTo>
                    <a:pt x="283" y="159"/>
                  </a:lnTo>
                  <a:lnTo>
                    <a:pt x="283" y="131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27D482B-9A97-4833-91CF-621FDB9B80F4}"/>
              </a:ext>
            </a:extLst>
          </p:cNvPr>
          <p:cNvGrpSpPr/>
          <p:nvPr/>
        </p:nvGrpSpPr>
        <p:grpSpPr>
          <a:xfrm>
            <a:off x="8444751" y="2990983"/>
            <a:ext cx="423866" cy="384665"/>
            <a:chOff x="8293100" y="4168776"/>
            <a:chExt cx="549275" cy="498476"/>
          </a:xfrm>
        </p:grpSpPr>
        <p:sp>
          <p:nvSpPr>
            <p:cNvPr id="57" name="Freeform 722">
              <a:extLst>
                <a:ext uri="{FF2B5EF4-FFF2-40B4-BE49-F238E27FC236}">
                  <a16:creationId xmlns:a16="http://schemas.microsoft.com/office/drawing/2014/main" id="{9BDFE203-23EE-43B9-A2A3-7511BEA50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8" name="Rectangle 723">
              <a:extLst>
                <a:ext uri="{FF2B5EF4-FFF2-40B4-BE49-F238E27FC236}">
                  <a16:creationId xmlns:a16="http://schemas.microsoft.com/office/drawing/2014/main" id="{4416EE39-C3D5-4D6B-AC6D-525D66875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9" name="Rectangle 724">
              <a:extLst>
                <a:ext uri="{FF2B5EF4-FFF2-40B4-BE49-F238E27FC236}">
                  <a16:creationId xmlns:a16="http://schemas.microsoft.com/office/drawing/2014/main" id="{FCF31CA1-4A88-460B-84D9-0F5E9A47A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0" name="Freeform 725">
              <a:extLst>
                <a:ext uri="{FF2B5EF4-FFF2-40B4-BE49-F238E27FC236}">
                  <a16:creationId xmlns:a16="http://schemas.microsoft.com/office/drawing/2014/main" id="{D230C43F-D61A-437B-8F7E-6750B4C65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1" name="Freeform 726">
              <a:extLst>
                <a:ext uri="{FF2B5EF4-FFF2-40B4-BE49-F238E27FC236}">
                  <a16:creationId xmlns:a16="http://schemas.microsoft.com/office/drawing/2014/main" id="{F3B70109-25BB-46CD-A954-5216ABED8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2" name="Freeform 727">
              <a:extLst>
                <a:ext uri="{FF2B5EF4-FFF2-40B4-BE49-F238E27FC236}">
                  <a16:creationId xmlns:a16="http://schemas.microsoft.com/office/drawing/2014/main" id="{E67896C6-D291-4C5E-90F7-4B83B4FB2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3" name="Freeform 728">
              <a:extLst>
                <a:ext uri="{FF2B5EF4-FFF2-40B4-BE49-F238E27FC236}">
                  <a16:creationId xmlns:a16="http://schemas.microsoft.com/office/drawing/2014/main" id="{719A0F38-ABE1-4434-A43A-790E47E22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F521593-740A-41DC-9EFC-F31AC6A88848}"/>
              </a:ext>
            </a:extLst>
          </p:cNvPr>
          <p:cNvGrpSpPr/>
          <p:nvPr/>
        </p:nvGrpSpPr>
        <p:grpSpPr>
          <a:xfrm>
            <a:off x="7358406" y="2929561"/>
            <a:ext cx="555625" cy="455613"/>
            <a:chOff x="7327900" y="4189414"/>
            <a:chExt cx="555625" cy="455613"/>
          </a:xfrm>
        </p:grpSpPr>
        <p:sp>
          <p:nvSpPr>
            <p:cNvPr id="65" name="Freeform 757">
              <a:extLst>
                <a:ext uri="{FF2B5EF4-FFF2-40B4-BE49-F238E27FC236}">
                  <a16:creationId xmlns:a16="http://schemas.microsoft.com/office/drawing/2014/main" id="{40C1FEE6-3BDC-45AD-AC4A-F0C4E27F5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6" name="Rectangle 758">
              <a:extLst>
                <a:ext uri="{FF2B5EF4-FFF2-40B4-BE49-F238E27FC236}">
                  <a16:creationId xmlns:a16="http://schemas.microsoft.com/office/drawing/2014/main" id="{74A7C7FE-5F2B-4932-BB76-EC58839DC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7" name="Rectangle 759">
              <a:extLst>
                <a:ext uri="{FF2B5EF4-FFF2-40B4-BE49-F238E27FC236}">
                  <a16:creationId xmlns:a16="http://schemas.microsoft.com/office/drawing/2014/main" id="{DA4E5332-C986-48E9-A33C-EBD36A616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8" name="Rectangle 760">
              <a:extLst>
                <a:ext uri="{FF2B5EF4-FFF2-40B4-BE49-F238E27FC236}">
                  <a16:creationId xmlns:a16="http://schemas.microsoft.com/office/drawing/2014/main" id="{DF223427-3417-4104-AD5B-CB5B6879C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9" name="Freeform 761">
              <a:extLst>
                <a:ext uri="{FF2B5EF4-FFF2-40B4-BE49-F238E27FC236}">
                  <a16:creationId xmlns:a16="http://schemas.microsoft.com/office/drawing/2014/main" id="{9E16723D-B5E9-4A84-9C30-D4F190098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0" name="Freeform 762">
              <a:extLst>
                <a:ext uri="{FF2B5EF4-FFF2-40B4-BE49-F238E27FC236}">
                  <a16:creationId xmlns:a16="http://schemas.microsoft.com/office/drawing/2014/main" id="{40225B0D-E356-4E1A-BA62-2437B0549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5DAF2C1-1E09-4583-A1ED-C3A0BFC45AA7}"/>
              </a:ext>
            </a:extLst>
          </p:cNvPr>
          <p:cNvGrpSpPr/>
          <p:nvPr/>
        </p:nvGrpSpPr>
        <p:grpSpPr>
          <a:xfrm>
            <a:off x="4230733" y="2896418"/>
            <a:ext cx="550863" cy="536575"/>
            <a:chOff x="9240838" y="5089526"/>
            <a:chExt cx="550863" cy="536575"/>
          </a:xfrm>
        </p:grpSpPr>
        <p:sp>
          <p:nvSpPr>
            <p:cNvPr id="72" name="Freeform 789">
              <a:extLst>
                <a:ext uri="{FF2B5EF4-FFF2-40B4-BE49-F238E27FC236}">
                  <a16:creationId xmlns:a16="http://schemas.microsoft.com/office/drawing/2014/main" id="{605F8779-7DC5-4755-ABD1-D464BF519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299076"/>
              <a:ext cx="190500" cy="273050"/>
            </a:xfrm>
            <a:custGeom>
              <a:avLst/>
              <a:gdLst>
                <a:gd name="T0" fmla="*/ 0 w 120"/>
                <a:gd name="T1" fmla="*/ 172 h 172"/>
                <a:gd name="T2" fmla="*/ 0 w 120"/>
                <a:gd name="T3" fmla="*/ 0 h 172"/>
                <a:gd name="T4" fmla="*/ 120 w 120"/>
                <a:gd name="T5" fmla="*/ 74 h 172"/>
                <a:gd name="T6" fmla="*/ 0 w 120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2">
                  <a:moveTo>
                    <a:pt x="0" y="172"/>
                  </a:moveTo>
                  <a:lnTo>
                    <a:pt x="0" y="0"/>
                  </a:lnTo>
                  <a:lnTo>
                    <a:pt x="120" y="74"/>
                  </a:lnTo>
                  <a:lnTo>
                    <a:pt x="0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3" name="Freeform 790">
              <a:extLst>
                <a:ext uri="{FF2B5EF4-FFF2-40B4-BE49-F238E27FC236}">
                  <a16:creationId xmlns:a16="http://schemas.microsoft.com/office/drawing/2014/main" id="{13479F0C-9E0F-4300-917E-FA983A780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9613" y="5299076"/>
              <a:ext cx="192088" cy="273050"/>
            </a:xfrm>
            <a:custGeom>
              <a:avLst/>
              <a:gdLst>
                <a:gd name="T0" fmla="*/ 121 w 121"/>
                <a:gd name="T1" fmla="*/ 172 h 172"/>
                <a:gd name="T2" fmla="*/ 121 w 121"/>
                <a:gd name="T3" fmla="*/ 0 h 172"/>
                <a:gd name="T4" fmla="*/ 0 w 121"/>
                <a:gd name="T5" fmla="*/ 74 h 172"/>
                <a:gd name="T6" fmla="*/ 121 w 121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172">
                  <a:moveTo>
                    <a:pt x="121" y="172"/>
                  </a:moveTo>
                  <a:lnTo>
                    <a:pt x="121" y="0"/>
                  </a:lnTo>
                  <a:lnTo>
                    <a:pt x="0" y="74"/>
                  </a:lnTo>
                  <a:lnTo>
                    <a:pt x="121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4" name="Freeform 791">
              <a:extLst>
                <a:ext uri="{FF2B5EF4-FFF2-40B4-BE49-F238E27FC236}">
                  <a16:creationId xmlns:a16="http://schemas.microsoft.com/office/drawing/2014/main" id="{6EFEEBC0-01DF-4D64-9676-BCD795804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4338" y="5265739"/>
              <a:ext cx="423863" cy="150813"/>
            </a:xfrm>
            <a:custGeom>
              <a:avLst/>
              <a:gdLst>
                <a:gd name="T0" fmla="*/ 0 w 219"/>
                <a:gd name="T1" fmla="*/ 0 h 78"/>
                <a:gd name="T2" fmla="*/ 0 w 219"/>
                <a:gd name="T3" fmla="*/ 38 h 78"/>
                <a:gd name="T4" fmla="*/ 66 w 219"/>
                <a:gd name="T5" fmla="*/ 78 h 78"/>
                <a:gd name="T6" fmla="*/ 114 w 219"/>
                <a:gd name="T7" fmla="*/ 64 h 78"/>
                <a:gd name="T8" fmla="*/ 153 w 219"/>
                <a:gd name="T9" fmla="*/ 78 h 78"/>
                <a:gd name="T10" fmla="*/ 219 w 219"/>
                <a:gd name="T11" fmla="*/ 38 h 78"/>
                <a:gd name="T12" fmla="*/ 219 w 219"/>
                <a:gd name="T13" fmla="*/ 0 h 78"/>
                <a:gd name="T14" fmla="*/ 0 w 219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9" h="78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7" y="62"/>
                    <a:pt x="95" y="64"/>
                    <a:pt x="114" y="64"/>
                  </a:cubicBezTo>
                  <a:cubicBezTo>
                    <a:pt x="129" y="64"/>
                    <a:pt x="142" y="71"/>
                    <a:pt x="153" y="7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5" name="Rectangle 792">
              <a:extLst>
                <a:ext uri="{FF2B5EF4-FFF2-40B4-BE49-F238E27FC236}">
                  <a16:creationId xmlns:a16="http://schemas.microsoft.com/office/drawing/2014/main" id="{51FF97D9-D4E2-4F56-AD5E-FB86974D6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297489"/>
              <a:ext cx="120650" cy="222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6" name="Rectangle 793">
              <a:extLst>
                <a:ext uri="{FF2B5EF4-FFF2-40B4-BE49-F238E27FC236}">
                  <a16:creationId xmlns:a16="http://schemas.microsoft.com/office/drawing/2014/main" id="{BF748607-5575-4C87-9190-ED4DD9D85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338764"/>
              <a:ext cx="120650" cy="2540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7" name="Rectangle 794">
              <a:extLst>
                <a:ext uri="{FF2B5EF4-FFF2-40B4-BE49-F238E27FC236}">
                  <a16:creationId xmlns:a16="http://schemas.microsoft.com/office/drawing/2014/main" id="{9373677E-FE76-487A-A972-C16E64AA6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2288" y="5297489"/>
              <a:ext cx="63500" cy="6667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8" name="Freeform 795">
              <a:extLst>
                <a:ext uri="{FF2B5EF4-FFF2-40B4-BE49-F238E27FC236}">
                  <a16:creationId xmlns:a16="http://schemas.microsoft.com/office/drawing/2014/main" id="{6D851CBB-89EA-48C3-825D-021B1290D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384801"/>
              <a:ext cx="550863" cy="241300"/>
            </a:xfrm>
            <a:custGeom>
              <a:avLst/>
              <a:gdLst>
                <a:gd name="T0" fmla="*/ 82 w 285"/>
                <a:gd name="T1" fmla="*/ 125 h 125"/>
                <a:gd name="T2" fmla="*/ 285 w 285"/>
                <a:gd name="T3" fmla="*/ 125 h 125"/>
                <a:gd name="T4" fmla="*/ 285 w 285"/>
                <a:gd name="T5" fmla="*/ 97 h 125"/>
                <a:gd name="T6" fmla="*/ 186 w 285"/>
                <a:gd name="T7" fmla="*/ 16 h 125"/>
                <a:gd name="T8" fmla="*/ 147 w 285"/>
                <a:gd name="T9" fmla="*/ 2 h 125"/>
                <a:gd name="T10" fmla="*/ 99 w 285"/>
                <a:gd name="T11" fmla="*/ 16 h 125"/>
                <a:gd name="T12" fmla="*/ 0 w 285"/>
                <a:gd name="T13" fmla="*/ 97 h 125"/>
                <a:gd name="T14" fmla="*/ 0 w 285"/>
                <a:gd name="T15" fmla="*/ 125 h 125"/>
                <a:gd name="T16" fmla="*/ 50 w 285"/>
                <a:gd name="T17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5" h="125">
                  <a:moveTo>
                    <a:pt x="82" y="125"/>
                  </a:moveTo>
                  <a:cubicBezTo>
                    <a:pt x="285" y="125"/>
                    <a:pt x="285" y="125"/>
                    <a:pt x="285" y="125"/>
                  </a:cubicBezTo>
                  <a:cubicBezTo>
                    <a:pt x="285" y="97"/>
                    <a:pt x="285" y="97"/>
                    <a:pt x="285" y="97"/>
                  </a:cubicBezTo>
                  <a:cubicBezTo>
                    <a:pt x="285" y="97"/>
                    <a:pt x="189" y="18"/>
                    <a:pt x="186" y="16"/>
                  </a:cubicBezTo>
                  <a:cubicBezTo>
                    <a:pt x="175" y="9"/>
                    <a:pt x="162" y="2"/>
                    <a:pt x="147" y="2"/>
                  </a:cubicBezTo>
                  <a:cubicBezTo>
                    <a:pt x="128" y="2"/>
                    <a:pt x="120" y="0"/>
                    <a:pt x="99" y="16"/>
                  </a:cubicBezTo>
                  <a:cubicBezTo>
                    <a:pt x="98" y="17"/>
                    <a:pt x="0" y="97"/>
                    <a:pt x="0" y="97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50" y="125"/>
                    <a:pt x="50" y="125"/>
                    <a:pt x="50" y="125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9" name="Freeform 796">
              <a:extLst>
                <a:ext uri="{FF2B5EF4-FFF2-40B4-BE49-F238E27FC236}">
                  <a16:creationId xmlns:a16="http://schemas.microsoft.com/office/drawing/2014/main" id="{26A3286B-A7A8-4E49-BD6E-57D688EF8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089526"/>
              <a:ext cx="550863" cy="249238"/>
            </a:xfrm>
            <a:custGeom>
              <a:avLst/>
              <a:gdLst>
                <a:gd name="T0" fmla="*/ 203 w 285"/>
                <a:gd name="T1" fmla="*/ 29 h 130"/>
                <a:gd name="T2" fmla="*/ 186 w 285"/>
                <a:gd name="T3" fmla="*/ 15 h 130"/>
                <a:gd name="T4" fmla="*/ 147 w 285"/>
                <a:gd name="T5" fmla="*/ 1 h 130"/>
                <a:gd name="T6" fmla="*/ 99 w 285"/>
                <a:gd name="T7" fmla="*/ 15 h 130"/>
                <a:gd name="T8" fmla="*/ 0 w 285"/>
                <a:gd name="T9" fmla="*/ 96 h 130"/>
                <a:gd name="T10" fmla="*/ 0 w 285"/>
                <a:gd name="T11" fmla="*/ 109 h 130"/>
                <a:gd name="T12" fmla="*/ 33 w 285"/>
                <a:gd name="T13" fmla="*/ 130 h 130"/>
                <a:gd name="T14" fmla="*/ 33 w 285"/>
                <a:gd name="T15" fmla="*/ 92 h 130"/>
                <a:gd name="T16" fmla="*/ 252 w 285"/>
                <a:gd name="T17" fmla="*/ 92 h 130"/>
                <a:gd name="T18" fmla="*/ 252 w 285"/>
                <a:gd name="T19" fmla="*/ 130 h 130"/>
                <a:gd name="T20" fmla="*/ 285 w 285"/>
                <a:gd name="T21" fmla="*/ 109 h 130"/>
                <a:gd name="T22" fmla="*/ 285 w 285"/>
                <a:gd name="T23" fmla="*/ 96 h 130"/>
                <a:gd name="T24" fmla="*/ 228 w 285"/>
                <a:gd name="T25" fmla="*/ 4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130">
                  <a:moveTo>
                    <a:pt x="203" y="29"/>
                  </a:moveTo>
                  <a:cubicBezTo>
                    <a:pt x="193" y="21"/>
                    <a:pt x="187" y="16"/>
                    <a:pt x="186" y="15"/>
                  </a:cubicBezTo>
                  <a:cubicBezTo>
                    <a:pt x="175" y="8"/>
                    <a:pt x="162" y="1"/>
                    <a:pt x="147" y="1"/>
                  </a:cubicBezTo>
                  <a:cubicBezTo>
                    <a:pt x="128" y="1"/>
                    <a:pt x="120" y="0"/>
                    <a:pt x="99" y="15"/>
                  </a:cubicBezTo>
                  <a:cubicBezTo>
                    <a:pt x="98" y="16"/>
                    <a:pt x="0" y="96"/>
                    <a:pt x="0" y="96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85" y="109"/>
                    <a:pt x="285" y="109"/>
                    <a:pt x="285" y="109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5" y="96"/>
                    <a:pt x="255" y="71"/>
                    <a:pt x="228" y="49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6F323D83-5FFE-46D4-AA5C-B29D567D8C61}"/>
              </a:ext>
            </a:extLst>
          </p:cNvPr>
          <p:cNvSpPr txBox="1"/>
          <p:nvPr/>
        </p:nvSpPr>
        <p:spPr>
          <a:xfrm>
            <a:off x="4781838" y="5309041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96D71C2-A4E8-4636-8266-8D4217A4E193}"/>
              </a:ext>
            </a:extLst>
          </p:cNvPr>
          <p:cNvSpPr txBox="1"/>
          <p:nvPr/>
        </p:nvSpPr>
        <p:spPr>
          <a:xfrm>
            <a:off x="5142404" y="496785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FB9B393-FA55-48BB-A22A-0D117AC93D51}"/>
              </a:ext>
            </a:extLst>
          </p:cNvPr>
          <p:cNvSpPr txBox="1"/>
          <p:nvPr/>
        </p:nvSpPr>
        <p:spPr>
          <a:xfrm>
            <a:off x="7891099" y="5092282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152F476-2AC8-4103-8328-6256B61D06B4}"/>
              </a:ext>
            </a:extLst>
          </p:cNvPr>
          <p:cNvSpPr txBox="1"/>
          <p:nvPr/>
        </p:nvSpPr>
        <p:spPr>
          <a:xfrm>
            <a:off x="7891100" y="47510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99732C6-04EF-4353-9BC1-1DA4E9803BAD}"/>
              </a:ext>
            </a:extLst>
          </p:cNvPr>
          <p:cNvSpPr txBox="1"/>
          <p:nvPr/>
        </p:nvSpPr>
        <p:spPr>
          <a:xfrm>
            <a:off x="2393707" y="5092282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738C242-5C12-43C0-8D4C-9E876AD116BD}"/>
              </a:ext>
            </a:extLst>
          </p:cNvPr>
          <p:cNvSpPr txBox="1"/>
          <p:nvPr/>
        </p:nvSpPr>
        <p:spPr>
          <a:xfrm>
            <a:off x="2393708" y="47510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1069AAA-9BB9-47AF-BBEB-A3B68DB5BC88}"/>
              </a:ext>
            </a:extLst>
          </p:cNvPr>
          <p:cNvSpPr txBox="1"/>
          <p:nvPr/>
        </p:nvSpPr>
        <p:spPr>
          <a:xfrm>
            <a:off x="9890346" y="3921093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438E7FC-486A-4652-91E9-F86EF9909E65}"/>
              </a:ext>
            </a:extLst>
          </p:cNvPr>
          <p:cNvSpPr txBox="1"/>
          <p:nvPr/>
        </p:nvSpPr>
        <p:spPr>
          <a:xfrm>
            <a:off x="9890347" y="357990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9D02B95-9810-472A-9F08-6F62B7D9D649}"/>
              </a:ext>
            </a:extLst>
          </p:cNvPr>
          <p:cNvSpPr txBox="1"/>
          <p:nvPr/>
        </p:nvSpPr>
        <p:spPr>
          <a:xfrm>
            <a:off x="394460" y="3921093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2FC6DAE-DFA7-426C-B8C5-57DB7D44D2D9}"/>
              </a:ext>
            </a:extLst>
          </p:cNvPr>
          <p:cNvSpPr txBox="1"/>
          <p:nvPr/>
        </p:nvSpPr>
        <p:spPr>
          <a:xfrm>
            <a:off x="394461" y="357990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1313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35" grpId="0" build="p"/>
      <p:bldP spid="81" grpId="0"/>
      <p:bldP spid="83" grpId="0"/>
      <p:bldP spid="88" grpId="0"/>
      <p:bldP spid="89" grpId="0"/>
      <p:bldP spid="92" grpId="0"/>
      <p:bldP spid="93" grpId="0"/>
      <p:bldP spid="96" grpId="0"/>
      <p:bldP spid="97" grpId="0"/>
      <p:bldP spid="99" grpId="0"/>
      <p:bldP spid="10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15AEB4D9-6961-4179-A021-0B0B0E9DAE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0819255"/>
              </p:ext>
            </p:extLst>
          </p:nvPr>
        </p:nvGraphicFramePr>
        <p:xfrm>
          <a:off x="1713231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061B45C-3171-4860-A04F-004395C299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0481102"/>
              </p:ext>
            </p:extLst>
          </p:nvPr>
        </p:nvGraphicFramePr>
        <p:xfrm>
          <a:off x="3886162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44B5CE9-EA63-47F7-8149-F5546C641E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1969242"/>
              </p:ext>
            </p:extLst>
          </p:nvPr>
        </p:nvGraphicFramePr>
        <p:xfrm>
          <a:off x="6059093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1BAC6D8-FA0F-4B8E-98D3-323A3D1B42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0310398"/>
              </p:ext>
            </p:extLst>
          </p:nvPr>
        </p:nvGraphicFramePr>
        <p:xfrm>
          <a:off x="8232023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7655F95-BF87-462F-AA49-1C6A6BD4AF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154B573-86D0-431F-A13E-4A928C403E6E}"/>
              </a:ext>
            </a:extLst>
          </p:cNvPr>
          <p:cNvGrpSpPr/>
          <p:nvPr/>
        </p:nvGrpSpPr>
        <p:grpSpPr>
          <a:xfrm>
            <a:off x="1883007" y="4037663"/>
            <a:ext cx="1907194" cy="1233738"/>
            <a:chOff x="7891099" y="4751096"/>
            <a:chExt cx="1907194" cy="123373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5FEF36-0BA8-478D-AF39-80178715C9D4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2D68A7-0F39-4B89-8785-ACA0152D228C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AC60177-E6CF-4381-AEA8-E59642B9F4E4}"/>
              </a:ext>
            </a:extLst>
          </p:cNvPr>
          <p:cNvGrpSpPr/>
          <p:nvPr/>
        </p:nvGrpSpPr>
        <p:grpSpPr>
          <a:xfrm>
            <a:off x="4055938" y="4037663"/>
            <a:ext cx="1907194" cy="1233738"/>
            <a:chOff x="7891099" y="4751096"/>
            <a:chExt cx="1907194" cy="123373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D1FF492-858B-4CB9-8D31-92DE33C53647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FF628F2-0487-4580-85B6-67E50C414A51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B12F37-B93F-4485-89B5-88942373132A}"/>
              </a:ext>
            </a:extLst>
          </p:cNvPr>
          <p:cNvGrpSpPr/>
          <p:nvPr/>
        </p:nvGrpSpPr>
        <p:grpSpPr>
          <a:xfrm>
            <a:off x="6228869" y="4037663"/>
            <a:ext cx="1907194" cy="1233738"/>
            <a:chOff x="7891099" y="4751096"/>
            <a:chExt cx="1907194" cy="123373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E0C7127-A526-4A3A-B190-7BF26E0C6A95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C250A8C-BE30-4B1B-B503-F44E1DB0C5E6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EDE3172-C1B9-4AF6-ADD5-8AB8F100BF1F}"/>
              </a:ext>
            </a:extLst>
          </p:cNvPr>
          <p:cNvGrpSpPr/>
          <p:nvPr/>
        </p:nvGrpSpPr>
        <p:grpSpPr>
          <a:xfrm>
            <a:off x="8401798" y="4037663"/>
            <a:ext cx="1907194" cy="1233738"/>
            <a:chOff x="7891099" y="4751096"/>
            <a:chExt cx="1907194" cy="123373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C11F9C-0486-4E86-9CD6-CC4531C85D02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8D4193-D15E-4268-B49E-6EB752AF3A0E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B99FBC4A-7CB2-4C47-B68D-3FC0D367B973}"/>
              </a:ext>
            </a:extLst>
          </p:cNvPr>
          <p:cNvSpPr/>
          <p:nvPr/>
        </p:nvSpPr>
        <p:spPr>
          <a:xfrm>
            <a:off x="2774603" y="5860042"/>
            <a:ext cx="164955" cy="1649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CC835C-D86C-42D4-BFC7-0CF89BD0037E}"/>
              </a:ext>
            </a:extLst>
          </p:cNvPr>
          <p:cNvSpPr txBox="1"/>
          <p:nvPr/>
        </p:nvSpPr>
        <p:spPr>
          <a:xfrm>
            <a:off x="3040025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First data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EB42C1-9780-4940-A7CA-5EE38AE7798F}"/>
              </a:ext>
            </a:extLst>
          </p:cNvPr>
          <p:cNvSpPr/>
          <p:nvPr/>
        </p:nvSpPr>
        <p:spPr>
          <a:xfrm>
            <a:off x="4499582" y="5860042"/>
            <a:ext cx="164955" cy="1649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2AC469-4F26-4CBA-A2D6-BCD658B03CD1}"/>
              </a:ext>
            </a:extLst>
          </p:cNvPr>
          <p:cNvSpPr txBox="1"/>
          <p:nvPr/>
        </p:nvSpPr>
        <p:spPr>
          <a:xfrm>
            <a:off x="4765004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Second data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94201F-8709-4E86-B40A-C16E5D9DD131}"/>
              </a:ext>
            </a:extLst>
          </p:cNvPr>
          <p:cNvSpPr/>
          <p:nvPr/>
        </p:nvSpPr>
        <p:spPr>
          <a:xfrm>
            <a:off x="6224561" y="5860042"/>
            <a:ext cx="164955" cy="1649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70A3AA-AA48-4668-9935-7E06BAED9F50}"/>
              </a:ext>
            </a:extLst>
          </p:cNvPr>
          <p:cNvSpPr txBox="1"/>
          <p:nvPr/>
        </p:nvSpPr>
        <p:spPr>
          <a:xfrm>
            <a:off x="6489983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Third data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7EB785-3184-4A5B-9A36-75FE272D7DCB}"/>
              </a:ext>
            </a:extLst>
          </p:cNvPr>
          <p:cNvSpPr/>
          <p:nvPr/>
        </p:nvSpPr>
        <p:spPr>
          <a:xfrm>
            <a:off x="7949539" y="5860042"/>
            <a:ext cx="164955" cy="16495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784255-F0FC-459A-A3F1-46438C7D57AA}"/>
              </a:ext>
            </a:extLst>
          </p:cNvPr>
          <p:cNvSpPr txBox="1"/>
          <p:nvPr/>
        </p:nvSpPr>
        <p:spPr>
          <a:xfrm>
            <a:off x="8214961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Empty data</a:t>
            </a:r>
          </a:p>
        </p:txBody>
      </p:sp>
    </p:spTree>
    <p:extLst>
      <p:ext uri="{BB962C8B-B14F-4D97-AF65-F5344CB8AC3E}">
        <p14:creationId xmlns:p14="http://schemas.microsoft.com/office/powerpoint/2010/main" val="2434521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Graphic spid="4" grpId="0">
        <p:bldAsOne/>
      </p:bldGraphic>
      <p:bldGraphic spid="5" grpId="0">
        <p:bldAsOne/>
      </p:bldGraphic>
      <p:bldP spid="6" grpId="0" build="p"/>
      <p:bldP spid="24" grpId="0" animBg="1"/>
      <p:bldP spid="26" grpId="0"/>
      <p:bldP spid="28" grpId="0" animBg="1"/>
      <p:bldP spid="29" grpId="0"/>
      <p:bldP spid="30" grpId="0" animBg="1"/>
      <p:bldP spid="31" grpId="0"/>
      <p:bldP spid="32" grpId="0" animBg="1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7D98B1-0032-4E57-B1B5-656C752E983C}"/>
              </a:ext>
            </a:extLst>
          </p:cNvPr>
          <p:cNvSpPr/>
          <p:nvPr/>
        </p:nvSpPr>
        <p:spPr>
          <a:xfrm>
            <a:off x="718691" y="1725448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CF08DF3-39A9-4A9C-9948-AFF0AC884472}"/>
              </a:ext>
            </a:extLst>
          </p:cNvPr>
          <p:cNvSpPr/>
          <p:nvPr/>
        </p:nvSpPr>
        <p:spPr>
          <a:xfrm>
            <a:off x="718691" y="3215582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B76318-74F5-4D03-B926-7958CF431866}"/>
              </a:ext>
            </a:extLst>
          </p:cNvPr>
          <p:cNvSpPr/>
          <p:nvPr/>
        </p:nvSpPr>
        <p:spPr>
          <a:xfrm>
            <a:off x="723836" y="3960649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96364E-B720-4508-84C3-7360D464F575}"/>
              </a:ext>
            </a:extLst>
          </p:cNvPr>
          <p:cNvSpPr/>
          <p:nvPr/>
        </p:nvSpPr>
        <p:spPr>
          <a:xfrm>
            <a:off x="723836" y="4705716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AB92D0A-1BCB-4BC8-88B5-3E61A2E7409D}"/>
              </a:ext>
            </a:extLst>
          </p:cNvPr>
          <p:cNvSpPr/>
          <p:nvPr/>
        </p:nvSpPr>
        <p:spPr>
          <a:xfrm>
            <a:off x="2765717" y="2005929"/>
            <a:ext cx="4171624" cy="318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801AB6-2962-4ACF-AD26-A058DA122946}"/>
              </a:ext>
            </a:extLst>
          </p:cNvPr>
          <p:cNvSpPr/>
          <p:nvPr/>
        </p:nvSpPr>
        <p:spPr>
          <a:xfrm>
            <a:off x="2765718" y="1737208"/>
            <a:ext cx="2237206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Idea and inspiration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B222DC0-23CD-4AF3-96F5-DF77A61510ED}"/>
              </a:ext>
            </a:extLst>
          </p:cNvPr>
          <p:cNvSpPr/>
          <p:nvPr/>
        </p:nvSpPr>
        <p:spPr>
          <a:xfrm>
            <a:off x="2765717" y="2789647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43BDA0A-5B71-49E3-A349-8F0617B45908}"/>
              </a:ext>
            </a:extLst>
          </p:cNvPr>
          <p:cNvSpPr/>
          <p:nvPr/>
        </p:nvSpPr>
        <p:spPr>
          <a:xfrm>
            <a:off x="2765718" y="2520926"/>
            <a:ext cx="2846806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Research and development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A6B2CF8-6489-4661-9732-71D7A044767C}"/>
              </a:ext>
            </a:extLst>
          </p:cNvPr>
          <p:cNvSpPr/>
          <p:nvPr/>
        </p:nvSpPr>
        <p:spPr>
          <a:xfrm>
            <a:off x="2765717" y="3555512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8552FC-1B15-44A4-8455-2159615B1036}"/>
              </a:ext>
            </a:extLst>
          </p:cNvPr>
          <p:cNvSpPr/>
          <p:nvPr/>
        </p:nvSpPr>
        <p:spPr>
          <a:xfrm>
            <a:off x="2765718" y="3286791"/>
            <a:ext cx="1931942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Vision and mission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979F90F-3775-456E-B114-E722161BBE4C}"/>
              </a:ext>
            </a:extLst>
          </p:cNvPr>
          <p:cNvSpPr/>
          <p:nvPr/>
        </p:nvSpPr>
        <p:spPr>
          <a:xfrm>
            <a:off x="2800007" y="4296323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68CCA4F-4E48-49DC-A5B2-5A8E6AF04217}"/>
              </a:ext>
            </a:extLst>
          </p:cNvPr>
          <p:cNvSpPr/>
          <p:nvPr/>
        </p:nvSpPr>
        <p:spPr>
          <a:xfrm>
            <a:off x="2800008" y="4027602"/>
            <a:ext cx="2329040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Target, purpose and goal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BE56201-9F9B-49BB-B853-4B9533D0752C}"/>
              </a:ext>
            </a:extLst>
          </p:cNvPr>
          <p:cNvSpPr/>
          <p:nvPr/>
        </p:nvSpPr>
        <p:spPr>
          <a:xfrm>
            <a:off x="2800007" y="5029590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05381E5-48CD-420E-9104-35FF73618060}"/>
              </a:ext>
            </a:extLst>
          </p:cNvPr>
          <p:cNvSpPr/>
          <p:nvPr/>
        </p:nvSpPr>
        <p:spPr>
          <a:xfrm>
            <a:off x="2800007" y="4760869"/>
            <a:ext cx="2558845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Schedule and timeline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8E98029-6B20-454D-847E-A92535B4C392}"/>
              </a:ext>
            </a:extLst>
          </p:cNvPr>
          <p:cNvSpPr/>
          <p:nvPr/>
        </p:nvSpPr>
        <p:spPr>
          <a:xfrm>
            <a:off x="10182731" y="1883858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4188032-71DF-4F00-9A4A-56E883168481}"/>
              </a:ext>
            </a:extLst>
          </p:cNvPr>
          <p:cNvSpPr/>
          <p:nvPr/>
        </p:nvSpPr>
        <p:spPr>
          <a:xfrm>
            <a:off x="10182731" y="2604066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9D56CED-6A75-44F1-AB4C-8D241273A521}"/>
              </a:ext>
            </a:extLst>
          </p:cNvPr>
          <p:cNvSpPr/>
          <p:nvPr/>
        </p:nvSpPr>
        <p:spPr>
          <a:xfrm>
            <a:off x="10182731" y="3368537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6CB1E88-1B61-4D41-90EC-0923B390CE4F}"/>
              </a:ext>
            </a:extLst>
          </p:cNvPr>
          <p:cNvSpPr/>
          <p:nvPr/>
        </p:nvSpPr>
        <p:spPr>
          <a:xfrm>
            <a:off x="10182731" y="4111832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CAFAF5-DA58-477E-A6DB-9CE1442CCD74}"/>
              </a:ext>
            </a:extLst>
          </p:cNvPr>
          <p:cNvSpPr/>
          <p:nvPr/>
        </p:nvSpPr>
        <p:spPr>
          <a:xfrm>
            <a:off x="10182731" y="4837686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7A74AFE-26A8-4C03-9DC6-8C6F29250B01}"/>
              </a:ext>
            </a:extLst>
          </p:cNvPr>
          <p:cNvSpPr/>
          <p:nvPr/>
        </p:nvSpPr>
        <p:spPr>
          <a:xfrm>
            <a:off x="7667901" y="4911584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1.445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1F21FD4-934D-4A52-B0CF-5CC1D4E76136}"/>
              </a:ext>
            </a:extLst>
          </p:cNvPr>
          <p:cNvSpPr/>
          <p:nvPr/>
        </p:nvSpPr>
        <p:spPr>
          <a:xfrm>
            <a:off x="7667901" y="4190490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2.094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F7C75C0-4BD1-448E-B0AD-0624982EBA9A}"/>
              </a:ext>
            </a:extLst>
          </p:cNvPr>
          <p:cNvSpPr/>
          <p:nvPr/>
        </p:nvSpPr>
        <p:spPr>
          <a:xfrm>
            <a:off x="7667901" y="3447004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2.935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9EF87E1-6EA3-4EF9-9554-D3419A8967E0}"/>
              </a:ext>
            </a:extLst>
          </p:cNvPr>
          <p:cNvSpPr/>
          <p:nvPr/>
        </p:nvSpPr>
        <p:spPr>
          <a:xfrm>
            <a:off x="7667901" y="2704037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3.534 </a:t>
            </a:r>
            <a:r>
              <a:rPr lang="en-GB" sz="1400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1F54F64-4EA9-4167-B651-2ADDB5DE6084}"/>
              </a:ext>
            </a:extLst>
          </p:cNvPr>
          <p:cNvSpPr/>
          <p:nvPr/>
        </p:nvSpPr>
        <p:spPr>
          <a:xfrm>
            <a:off x="7667901" y="1948952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1,634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EBC8C92-C341-47A8-90AB-DE109FA84F08}"/>
              </a:ext>
            </a:extLst>
          </p:cNvPr>
          <p:cNvSpPr/>
          <p:nvPr/>
        </p:nvSpPr>
        <p:spPr>
          <a:xfrm>
            <a:off x="1002625" y="4911584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05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4ED7A7F-0486-4E4A-8677-127307CF25C3}"/>
              </a:ext>
            </a:extLst>
          </p:cNvPr>
          <p:cNvSpPr/>
          <p:nvPr/>
        </p:nvSpPr>
        <p:spPr>
          <a:xfrm>
            <a:off x="1002625" y="4190490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04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7207E04-04F0-42F4-8CE0-A6630A5D7D5D}"/>
              </a:ext>
            </a:extLst>
          </p:cNvPr>
          <p:cNvSpPr/>
          <p:nvPr/>
        </p:nvSpPr>
        <p:spPr>
          <a:xfrm>
            <a:off x="1002625" y="3447004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03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74759B2-D627-4BC0-A83C-CBA3BDBC97CC}"/>
              </a:ext>
            </a:extLst>
          </p:cNvPr>
          <p:cNvSpPr/>
          <p:nvPr/>
        </p:nvSpPr>
        <p:spPr>
          <a:xfrm>
            <a:off x="1002625" y="2704037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02</a:t>
            </a:r>
            <a:endParaRPr lang="en-GB" sz="1400" dirty="0">
              <a:solidFill>
                <a:schemeClr val="accent1"/>
              </a:solidFill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008CEE-AECD-4AC1-A5F3-ADD0B14553DA}"/>
              </a:ext>
            </a:extLst>
          </p:cNvPr>
          <p:cNvSpPr/>
          <p:nvPr/>
        </p:nvSpPr>
        <p:spPr>
          <a:xfrm>
            <a:off x="1002625" y="1948952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01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A89DD492-9855-4E1F-B852-09D994AD23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Diagram table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9E67D33-02AE-4B98-8D45-983026400806}"/>
              </a:ext>
            </a:extLst>
          </p:cNvPr>
          <p:cNvSpPr/>
          <p:nvPr/>
        </p:nvSpPr>
        <p:spPr>
          <a:xfrm>
            <a:off x="10240474" y="1905395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FD2FBF9-1599-4F76-B9E8-721929BB91BD}"/>
              </a:ext>
            </a:extLst>
          </p:cNvPr>
          <p:cNvSpPr/>
          <p:nvPr/>
        </p:nvSpPr>
        <p:spPr>
          <a:xfrm>
            <a:off x="10240474" y="2625603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C49B576-5FE0-4DA1-8CEF-E4F4253DA3E3}"/>
              </a:ext>
            </a:extLst>
          </p:cNvPr>
          <p:cNvSpPr/>
          <p:nvPr/>
        </p:nvSpPr>
        <p:spPr>
          <a:xfrm>
            <a:off x="10240474" y="3390074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3BD5C6F-7C5B-4400-B209-AFE7EF3B23B2}"/>
              </a:ext>
            </a:extLst>
          </p:cNvPr>
          <p:cNvSpPr/>
          <p:nvPr/>
        </p:nvSpPr>
        <p:spPr>
          <a:xfrm>
            <a:off x="10240474" y="4133369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190B0F3-CACE-454F-81D6-014AFEEA72EF}"/>
              </a:ext>
            </a:extLst>
          </p:cNvPr>
          <p:cNvSpPr/>
          <p:nvPr/>
        </p:nvSpPr>
        <p:spPr>
          <a:xfrm>
            <a:off x="10240474" y="4859223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7FACAEA-E17B-44EA-A4BD-49C965EC555A}"/>
              </a:ext>
            </a:extLst>
          </p:cNvPr>
          <p:cNvGrpSpPr/>
          <p:nvPr/>
        </p:nvGrpSpPr>
        <p:grpSpPr>
          <a:xfrm>
            <a:off x="2015977" y="4196879"/>
            <a:ext cx="251019" cy="251337"/>
            <a:chOff x="4361640" y="1742922"/>
            <a:chExt cx="251019" cy="251337"/>
          </a:xfrm>
          <a:solidFill>
            <a:schemeClr val="accent1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68C6E53-7C59-4145-B152-C6F716C0C4AD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5909268-04E5-4194-90C7-CF9A474FA5EB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84BB741-663A-4E18-A7EF-63C458243944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B06E18E-54CD-416C-90A9-CAA5B4ACB500}"/>
              </a:ext>
            </a:extLst>
          </p:cNvPr>
          <p:cNvGrpSpPr/>
          <p:nvPr/>
        </p:nvGrpSpPr>
        <p:grpSpPr>
          <a:xfrm>
            <a:off x="2033316" y="5004224"/>
            <a:ext cx="216341" cy="244975"/>
            <a:chOff x="5615542" y="1744512"/>
            <a:chExt cx="216341" cy="244975"/>
          </a:xfrm>
          <a:solidFill>
            <a:schemeClr val="accent1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989BDB3-729F-45E2-9875-4EFAFC2D43A6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6C2FB1-72AD-4C6A-A961-2E5EB69548B6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E179BA8-34D5-4532-A246-C0793EEABFBF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6A96169-3488-4934-B6EE-FD9E8596902F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27FD9B9-1319-4408-8F2C-354471E8A3FB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F4A7B67-3C82-49C1-90B1-1DD4DBA2A680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B27C4A-001E-4537-83A5-C5C97F6B5B0F}"/>
              </a:ext>
            </a:extLst>
          </p:cNvPr>
          <p:cNvGrpSpPr/>
          <p:nvPr/>
        </p:nvGrpSpPr>
        <p:grpSpPr>
          <a:xfrm>
            <a:off x="2058768" y="1942139"/>
            <a:ext cx="165437" cy="267245"/>
            <a:chOff x="7437517" y="1734968"/>
            <a:chExt cx="165437" cy="267245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B5AF53-9FD3-4E76-8A66-948E1F673827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575E86A-27D3-4FA9-93A6-BC1ACE55D3BE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6B288854-A0DB-460A-B3BA-B30D8B1AAD81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D778F8A-B1FA-43E7-ACD6-DF0DB3776FB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1" name="Graphic 153" descr="Magnifying glass">
            <a:extLst>
              <a:ext uri="{FF2B5EF4-FFF2-40B4-BE49-F238E27FC236}">
                <a16:creationId xmlns:a16="http://schemas.microsoft.com/office/drawing/2014/main" id="{8CC4A4B7-4A83-487B-A8F4-C0E416C57FE8}"/>
              </a:ext>
            </a:extLst>
          </p:cNvPr>
          <p:cNvSpPr/>
          <p:nvPr/>
        </p:nvSpPr>
        <p:spPr>
          <a:xfrm>
            <a:off x="2017408" y="2734862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484B9B2-1966-463D-B3AF-C4E6A6DEA5A0}"/>
              </a:ext>
            </a:extLst>
          </p:cNvPr>
          <p:cNvGrpSpPr/>
          <p:nvPr/>
        </p:nvGrpSpPr>
        <p:grpSpPr>
          <a:xfrm>
            <a:off x="2015817" y="3535565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5997118-A82C-4626-AE41-063314703082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4A279F0-34E1-41F2-BA00-6EFD6CB49CA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FE925BC8-4DF3-4E36-A664-24E5A99ACF5C}"/>
              </a:ext>
            </a:extLst>
          </p:cNvPr>
          <p:cNvSpPr txBox="1"/>
          <p:nvPr/>
        </p:nvSpPr>
        <p:spPr>
          <a:xfrm>
            <a:off x="1301135" y="5708051"/>
            <a:ext cx="983168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</p:spTree>
    <p:extLst>
      <p:ext uri="{BB962C8B-B14F-4D97-AF65-F5344CB8AC3E}">
        <p14:creationId xmlns:p14="http://schemas.microsoft.com/office/powerpoint/2010/main" val="3565538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4" grpId="0" animBg="1"/>
      <p:bldP spid="36" grpId="0" animBg="1"/>
      <p:bldP spid="38" grpId="0" animBg="1"/>
      <p:bldP spid="40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 build="p"/>
      <p:bldP spid="60" grpId="0"/>
      <p:bldP spid="61" grpId="0"/>
      <p:bldP spid="62" grpId="0"/>
      <p:bldP spid="63" grpId="0"/>
      <p:bldP spid="64" grpId="0"/>
      <p:bldP spid="81" grpId="0" animBg="1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E3EB007-AA40-4D57-9A41-1C702A05C6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729151"/>
              </p:ext>
            </p:extLst>
          </p:nvPr>
        </p:nvGraphicFramePr>
        <p:xfrm>
          <a:off x="973026" y="2806261"/>
          <a:ext cx="6809418" cy="3564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D66AD50-2E0B-4D05-ACB1-7542FC57502F}"/>
              </a:ext>
            </a:extLst>
          </p:cNvPr>
          <p:cNvSpPr/>
          <p:nvPr/>
        </p:nvSpPr>
        <p:spPr>
          <a:xfrm>
            <a:off x="8348942" y="2511749"/>
            <a:ext cx="220548" cy="2205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EE5E8D-BA90-45D4-BB41-D43E936E2A12}"/>
              </a:ext>
            </a:extLst>
          </p:cNvPr>
          <p:cNvSpPr/>
          <p:nvPr/>
        </p:nvSpPr>
        <p:spPr>
          <a:xfrm>
            <a:off x="8348942" y="3853000"/>
            <a:ext cx="220548" cy="2205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id="{FB515EA1-D8D1-4E76-B4EC-79505F0EE0FB}"/>
              </a:ext>
            </a:extLst>
          </p:cNvPr>
          <p:cNvSpPr txBox="1"/>
          <p:nvPr/>
        </p:nvSpPr>
        <p:spPr>
          <a:xfrm>
            <a:off x="8680630" y="2409131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First.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DC5C4267-B277-4691-97F7-A970DB897A5D}"/>
              </a:ext>
            </a:extLst>
          </p:cNvPr>
          <p:cNvSpPr txBox="1"/>
          <p:nvPr/>
        </p:nvSpPr>
        <p:spPr>
          <a:xfrm>
            <a:off x="8680630" y="3747530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Second.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A14842-ED91-420F-9242-B36F40018E61}"/>
              </a:ext>
            </a:extLst>
          </p:cNvPr>
          <p:cNvSpPr/>
          <p:nvPr/>
        </p:nvSpPr>
        <p:spPr>
          <a:xfrm>
            <a:off x="8348942" y="5188547"/>
            <a:ext cx="220548" cy="2205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C55E28F3-6226-4652-8A33-EFB622F37E08}"/>
              </a:ext>
            </a:extLst>
          </p:cNvPr>
          <p:cNvSpPr txBox="1"/>
          <p:nvPr/>
        </p:nvSpPr>
        <p:spPr>
          <a:xfrm>
            <a:off x="8680630" y="5085929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Third.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9B6AF81-C6EB-4D7B-9A11-0839B5459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Information</a:t>
            </a:r>
          </a:p>
          <a:p>
            <a:r>
              <a:rPr lang="en-US" dirty="0"/>
              <a:t>Statistic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D94B91-587A-4569-A3CE-F8AF89F3FFED}"/>
              </a:ext>
            </a:extLst>
          </p:cNvPr>
          <p:cNvSpPr txBox="1"/>
          <p:nvPr/>
        </p:nvSpPr>
        <p:spPr>
          <a:xfrm>
            <a:off x="4789389" y="1020173"/>
            <a:ext cx="67692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2436959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6" grpId="0" animBg="1"/>
      <p:bldP spid="7" grpId="0"/>
      <p:bldP spid="8" grpId="0"/>
      <p:bldP spid="9" grpId="0" animBg="1"/>
      <p:bldP spid="10" grpId="0"/>
      <p:bldP spid="11" grpId="0" build="p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92589798-7DF4-466A-96B7-9AE72F44002E}"/>
              </a:ext>
            </a:extLst>
          </p:cNvPr>
          <p:cNvGrpSpPr/>
          <p:nvPr/>
        </p:nvGrpSpPr>
        <p:grpSpPr>
          <a:xfrm>
            <a:off x="3768119" y="2831519"/>
            <a:ext cx="4950053" cy="2675677"/>
            <a:chOff x="2293938" y="2087563"/>
            <a:chExt cx="7597775" cy="4106863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EA17E0D7-A50A-40D0-8A7E-68F328203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476" y="3217863"/>
              <a:ext cx="23813" cy="26988"/>
            </a:xfrm>
            <a:custGeom>
              <a:avLst/>
              <a:gdLst>
                <a:gd name="T0" fmla="*/ 5 w 9"/>
                <a:gd name="T1" fmla="*/ 2 h 10"/>
                <a:gd name="T2" fmla="*/ 9 w 9"/>
                <a:gd name="T3" fmla="*/ 6 h 10"/>
                <a:gd name="T4" fmla="*/ 0 w 9"/>
                <a:gd name="T5" fmla="*/ 3 h 10"/>
                <a:gd name="T6" fmla="*/ 1 w 9"/>
                <a:gd name="T7" fmla="*/ 1 h 10"/>
                <a:gd name="T8" fmla="*/ 3 w 9"/>
                <a:gd name="T9" fmla="*/ 3 h 10"/>
                <a:gd name="T10" fmla="*/ 3 w 9"/>
                <a:gd name="T11" fmla="*/ 0 h 10"/>
                <a:gd name="T12" fmla="*/ 5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5" y="2"/>
                  </a:moveTo>
                  <a:cubicBezTo>
                    <a:pt x="4" y="5"/>
                    <a:pt x="6" y="6"/>
                    <a:pt x="9" y="6"/>
                  </a:cubicBezTo>
                  <a:cubicBezTo>
                    <a:pt x="6" y="10"/>
                    <a:pt x="2" y="5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4" y="0"/>
                    <a:pt x="4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71BEF4EF-8F4A-4F67-8334-18C934CFE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301" y="2589213"/>
              <a:ext cx="153988" cy="115888"/>
            </a:xfrm>
            <a:custGeom>
              <a:avLst/>
              <a:gdLst>
                <a:gd name="T0" fmla="*/ 49 w 56"/>
                <a:gd name="T1" fmla="*/ 20 h 43"/>
                <a:gd name="T2" fmla="*/ 46 w 56"/>
                <a:gd name="T3" fmla="*/ 21 h 43"/>
                <a:gd name="T4" fmla="*/ 35 w 56"/>
                <a:gd name="T5" fmla="*/ 16 h 43"/>
                <a:gd name="T6" fmla="*/ 45 w 56"/>
                <a:gd name="T7" fmla="*/ 9 h 43"/>
                <a:gd name="T8" fmla="*/ 42 w 56"/>
                <a:gd name="T9" fmla="*/ 7 h 43"/>
                <a:gd name="T10" fmla="*/ 47 w 56"/>
                <a:gd name="T11" fmla="*/ 4 h 43"/>
                <a:gd name="T12" fmla="*/ 37 w 56"/>
                <a:gd name="T13" fmla="*/ 1 h 43"/>
                <a:gd name="T14" fmla="*/ 27 w 56"/>
                <a:gd name="T15" fmla="*/ 2 h 43"/>
                <a:gd name="T16" fmla="*/ 16 w 56"/>
                <a:gd name="T17" fmla="*/ 1 h 43"/>
                <a:gd name="T18" fmla="*/ 11 w 56"/>
                <a:gd name="T19" fmla="*/ 7 h 43"/>
                <a:gd name="T20" fmla="*/ 20 w 56"/>
                <a:gd name="T21" fmla="*/ 12 h 43"/>
                <a:gd name="T22" fmla="*/ 15 w 56"/>
                <a:gd name="T23" fmla="*/ 20 h 43"/>
                <a:gd name="T24" fmla="*/ 7 w 56"/>
                <a:gd name="T25" fmla="*/ 15 h 43"/>
                <a:gd name="T26" fmla="*/ 3 w 56"/>
                <a:gd name="T27" fmla="*/ 21 h 43"/>
                <a:gd name="T28" fmla="*/ 23 w 56"/>
                <a:gd name="T29" fmla="*/ 35 h 43"/>
                <a:gd name="T30" fmla="*/ 31 w 56"/>
                <a:gd name="T31" fmla="*/ 43 h 43"/>
                <a:gd name="T32" fmla="*/ 37 w 56"/>
                <a:gd name="T33" fmla="*/ 37 h 43"/>
                <a:gd name="T34" fmla="*/ 47 w 56"/>
                <a:gd name="T35" fmla="*/ 26 h 43"/>
                <a:gd name="T36" fmla="*/ 51 w 56"/>
                <a:gd name="T37" fmla="*/ 25 h 43"/>
                <a:gd name="T38" fmla="*/ 49 w 56"/>
                <a:gd name="T39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" h="43">
                  <a:moveTo>
                    <a:pt x="49" y="20"/>
                  </a:moveTo>
                  <a:cubicBezTo>
                    <a:pt x="48" y="21"/>
                    <a:pt x="47" y="21"/>
                    <a:pt x="46" y="21"/>
                  </a:cubicBezTo>
                  <a:cubicBezTo>
                    <a:pt x="43" y="15"/>
                    <a:pt x="41" y="16"/>
                    <a:pt x="35" y="16"/>
                  </a:cubicBezTo>
                  <a:cubicBezTo>
                    <a:pt x="38" y="14"/>
                    <a:pt x="41" y="11"/>
                    <a:pt x="45" y="9"/>
                  </a:cubicBezTo>
                  <a:cubicBezTo>
                    <a:pt x="44" y="9"/>
                    <a:pt x="43" y="7"/>
                    <a:pt x="42" y="7"/>
                  </a:cubicBezTo>
                  <a:cubicBezTo>
                    <a:pt x="43" y="6"/>
                    <a:pt x="45" y="5"/>
                    <a:pt x="47" y="4"/>
                  </a:cubicBezTo>
                  <a:cubicBezTo>
                    <a:pt x="43" y="1"/>
                    <a:pt x="41" y="0"/>
                    <a:pt x="37" y="1"/>
                  </a:cubicBezTo>
                  <a:cubicBezTo>
                    <a:pt x="33" y="3"/>
                    <a:pt x="31" y="4"/>
                    <a:pt x="27" y="2"/>
                  </a:cubicBezTo>
                  <a:cubicBezTo>
                    <a:pt x="23" y="0"/>
                    <a:pt x="21" y="1"/>
                    <a:pt x="16" y="1"/>
                  </a:cubicBezTo>
                  <a:cubicBezTo>
                    <a:pt x="15" y="2"/>
                    <a:pt x="12" y="6"/>
                    <a:pt x="11" y="7"/>
                  </a:cubicBezTo>
                  <a:cubicBezTo>
                    <a:pt x="12" y="8"/>
                    <a:pt x="20" y="10"/>
                    <a:pt x="20" y="12"/>
                  </a:cubicBezTo>
                  <a:cubicBezTo>
                    <a:pt x="20" y="16"/>
                    <a:pt x="20" y="21"/>
                    <a:pt x="15" y="20"/>
                  </a:cubicBezTo>
                  <a:cubicBezTo>
                    <a:pt x="12" y="20"/>
                    <a:pt x="9" y="14"/>
                    <a:pt x="7" y="15"/>
                  </a:cubicBezTo>
                  <a:cubicBezTo>
                    <a:pt x="4" y="15"/>
                    <a:pt x="0" y="18"/>
                    <a:pt x="3" y="21"/>
                  </a:cubicBezTo>
                  <a:cubicBezTo>
                    <a:pt x="10" y="26"/>
                    <a:pt x="17" y="28"/>
                    <a:pt x="23" y="35"/>
                  </a:cubicBezTo>
                  <a:cubicBezTo>
                    <a:pt x="25" y="38"/>
                    <a:pt x="27" y="42"/>
                    <a:pt x="31" y="43"/>
                  </a:cubicBezTo>
                  <a:cubicBezTo>
                    <a:pt x="34" y="43"/>
                    <a:pt x="39" y="41"/>
                    <a:pt x="37" y="37"/>
                  </a:cubicBezTo>
                  <a:cubicBezTo>
                    <a:pt x="42" y="39"/>
                    <a:pt x="56" y="30"/>
                    <a:pt x="47" y="26"/>
                  </a:cubicBezTo>
                  <a:cubicBezTo>
                    <a:pt x="49" y="26"/>
                    <a:pt x="50" y="25"/>
                    <a:pt x="51" y="25"/>
                  </a:cubicBezTo>
                  <a:cubicBezTo>
                    <a:pt x="51" y="23"/>
                    <a:pt x="50" y="21"/>
                    <a:pt x="4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9588B35-4CF2-4A55-B839-9C3303E91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221038"/>
              <a:ext cx="11113" cy="19050"/>
            </a:xfrm>
            <a:custGeom>
              <a:avLst/>
              <a:gdLst>
                <a:gd name="T0" fmla="*/ 1 w 4"/>
                <a:gd name="T1" fmla="*/ 1 h 7"/>
                <a:gd name="T2" fmla="*/ 2 w 4"/>
                <a:gd name="T3" fmla="*/ 7 h 7"/>
                <a:gd name="T4" fmla="*/ 4 w 4"/>
                <a:gd name="T5" fmla="*/ 0 h 7"/>
                <a:gd name="T6" fmla="*/ 0 w 4"/>
                <a:gd name="T7" fmla="*/ 0 h 7"/>
                <a:gd name="T8" fmla="*/ 1 w 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2" y="2"/>
                    <a:pt x="0" y="5"/>
                    <a:pt x="2" y="7"/>
                  </a:cubicBezTo>
                  <a:cubicBezTo>
                    <a:pt x="2" y="4"/>
                    <a:pt x="2" y="2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64DA781C-5D1F-4618-BFD7-4D6B832D2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0526" y="2811463"/>
              <a:ext cx="61913" cy="68263"/>
            </a:xfrm>
            <a:custGeom>
              <a:avLst/>
              <a:gdLst>
                <a:gd name="T0" fmla="*/ 7 w 23"/>
                <a:gd name="T1" fmla="*/ 19 h 25"/>
                <a:gd name="T2" fmla="*/ 20 w 23"/>
                <a:gd name="T3" fmla="*/ 21 h 25"/>
                <a:gd name="T4" fmla="*/ 22 w 23"/>
                <a:gd name="T5" fmla="*/ 9 h 25"/>
                <a:gd name="T6" fmla="*/ 7 w 23"/>
                <a:gd name="T7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5">
                  <a:moveTo>
                    <a:pt x="7" y="19"/>
                  </a:moveTo>
                  <a:cubicBezTo>
                    <a:pt x="9" y="21"/>
                    <a:pt x="17" y="25"/>
                    <a:pt x="20" y="21"/>
                  </a:cubicBezTo>
                  <a:cubicBezTo>
                    <a:pt x="23" y="16"/>
                    <a:pt x="20" y="14"/>
                    <a:pt x="22" y="9"/>
                  </a:cubicBezTo>
                  <a:cubicBezTo>
                    <a:pt x="16" y="0"/>
                    <a:pt x="0" y="12"/>
                    <a:pt x="7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AD20579C-695A-497B-BEE3-542B3562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0176" y="2590801"/>
              <a:ext cx="614363" cy="482600"/>
            </a:xfrm>
            <a:custGeom>
              <a:avLst/>
              <a:gdLst>
                <a:gd name="T0" fmla="*/ 131 w 225"/>
                <a:gd name="T1" fmla="*/ 38 h 177"/>
                <a:gd name="T2" fmla="*/ 102 w 225"/>
                <a:gd name="T3" fmla="*/ 19 h 177"/>
                <a:gd name="T4" fmla="*/ 86 w 225"/>
                <a:gd name="T5" fmla="*/ 26 h 177"/>
                <a:gd name="T6" fmla="*/ 74 w 225"/>
                <a:gd name="T7" fmla="*/ 25 h 177"/>
                <a:gd name="T8" fmla="*/ 69 w 225"/>
                <a:gd name="T9" fmla="*/ 10 h 177"/>
                <a:gd name="T10" fmla="*/ 56 w 225"/>
                <a:gd name="T11" fmla="*/ 2 h 177"/>
                <a:gd name="T12" fmla="*/ 40 w 225"/>
                <a:gd name="T13" fmla="*/ 2 h 177"/>
                <a:gd name="T14" fmla="*/ 5 w 225"/>
                <a:gd name="T15" fmla="*/ 19 h 177"/>
                <a:gd name="T16" fmla="*/ 3 w 225"/>
                <a:gd name="T17" fmla="*/ 41 h 177"/>
                <a:gd name="T18" fmla="*/ 5 w 225"/>
                <a:gd name="T19" fmla="*/ 46 h 177"/>
                <a:gd name="T20" fmla="*/ 24 w 225"/>
                <a:gd name="T21" fmla="*/ 55 h 177"/>
                <a:gd name="T22" fmla="*/ 38 w 225"/>
                <a:gd name="T23" fmla="*/ 62 h 177"/>
                <a:gd name="T24" fmla="*/ 63 w 225"/>
                <a:gd name="T25" fmla="*/ 65 h 177"/>
                <a:gd name="T26" fmla="*/ 72 w 225"/>
                <a:gd name="T27" fmla="*/ 66 h 177"/>
                <a:gd name="T28" fmla="*/ 90 w 225"/>
                <a:gd name="T29" fmla="*/ 62 h 177"/>
                <a:gd name="T30" fmla="*/ 92 w 225"/>
                <a:gd name="T31" fmla="*/ 59 h 177"/>
                <a:gd name="T32" fmla="*/ 98 w 225"/>
                <a:gd name="T33" fmla="*/ 66 h 177"/>
                <a:gd name="T34" fmla="*/ 105 w 225"/>
                <a:gd name="T35" fmla="*/ 82 h 177"/>
                <a:gd name="T36" fmla="*/ 120 w 225"/>
                <a:gd name="T37" fmla="*/ 81 h 177"/>
                <a:gd name="T38" fmla="*/ 139 w 225"/>
                <a:gd name="T39" fmla="*/ 102 h 177"/>
                <a:gd name="T40" fmla="*/ 122 w 225"/>
                <a:gd name="T41" fmla="*/ 120 h 177"/>
                <a:gd name="T42" fmla="*/ 118 w 225"/>
                <a:gd name="T43" fmla="*/ 130 h 177"/>
                <a:gd name="T44" fmla="*/ 93 w 225"/>
                <a:gd name="T45" fmla="*/ 137 h 177"/>
                <a:gd name="T46" fmla="*/ 110 w 225"/>
                <a:gd name="T47" fmla="*/ 143 h 177"/>
                <a:gd name="T48" fmla="*/ 121 w 225"/>
                <a:gd name="T49" fmla="*/ 139 h 177"/>
                <a:gd name="T50" fmla="*/ 135 w 225"/>
                <a:gd name="T51" fmla="*/ 149 h 177"/>
                <a:gd name="T52" fmla="*/ 139 w 225"/>
                <a:gd name="T53" fmla="*/ 157 h 177"/>
                <a:gd name="T54" fmla="*/ 148 w 225"/>
                <a:gd name="T55" fmla="*/ 163 h 177"/>
                <a:gd name="T56" fmla="*/ 164 w 225"/>
                <a:gd name="T57" fmla="*/ 171 h 177"/>
                <a:gd name="T58" fmla="*/ 186 w 225"/>
                <a:gd name="T59" fmla="*/ 169 h 177"/>
                <a:gd name="T60" fmla="*/ 170 w 225"/>
                <a:gd name="T61" fmla="*/ 160 h 177"/>
                <a:gd name="T62" fmla="*/ 174 w 225"/>
                <a:gd name="T63" fmla="*/ 156 h 177"/>
                <a:gd name="T64" fmla="*/ 187 w 225"/>
                <a:gd name="T65" fmla="*/ 161 h 177"/>
                <a:gd name="T66" fmla="*/ 194 w 225"/>
                <a:gd name="T67" fmla="*/ 163 h 177"/>
                <a:gd name="T68" fmla="*/ 195 w 225"/>
                <a:gd name="T69" fmla="*/ 154 h 177"/>
                <a:gd name="T70" fmla="*/ 197 w 225"/>
                <a:gd name="T71" fmla="*/ 149 h 177"/>
                <a:gd name="T72" fmla="*/ 188 w 225"/>
                <a:gd name="T73" fmla="*/ 137 h 177"/>
                <a:gd name="T74" fmla="*/ 178 w 225"/>
                <a:gd name="T75" fmla="*/ 129 h 177"/>
                <a:gd name="T76" fmla="*/ 171 w 225"/>
                <a:gd name="T77" fmla="*/ 121 h 177"/>
                <a:gd name="T78" fmla="*/ 175 w 225"/>
                <a:gd name="T79" fmla="*/ 114 h 177"/>
                <a:gd name="T80" fmla="*/ 189 w 225"/>
                <a:gd name="T81" fmla="*/ 120 h 177"/>
                <a:gd name="T82" fmla="*/ 191 w 225"/>
                <a:gd name="T83" fmla="*/ 124 h 177"/>
                <a:gd name="T84" fmla="*/ 206 w 225"/>
                <a:gd name="T85" fmla="*/ 123 h 177"/>
                <a:gd name="T86" fmla="*/ 214 w 225"/>
                <a:gd name="T87" fmla="*/ 117 h 177"/>
                <a:gd name="T88" fmla="*/ 220 w 225"/>
                <a:gd name="T89" fmla="*/ 106 h 177"/>
                <a:gd name="T90" fmla="*/ 210 w 225"/>
                <a:gd name="T91" fmla="*/ 101 h 177"/>
                <a:gd name="T92" fmla="*/ 191 w 225"/>
                <a:gd name="T93" fmla="*/ 90 h 177"/>
                <a:gd name="T94" fmla="*/ 173 w 225"/>
                <a:gd name="T95" fmla="*/ 79 h 177"/>
                <a:gd name="T96" fmla="*/ 181 w 225"/>
                <a:gd name="T97" fmla="*/ 75 h 177"/>
                <a:gd name="T98" fmla="*/ 167 w 225"/>
                <a:gd name="T99" fmla="*/ 68 h 177"/>
                <a:gd name="T100" fmla="*/ 171 w 225"/>
                <a:gd name="T101" fmla="*/ 57 h 177"/>
                <a:gd name="T102" fmla="*/ 158 w 225"/>
                <a:gd name="T103" fmla="*/ 60 h 177"/>
                <a:gd name="T104" fmla="*/ 148 w 225"/>
                <a:gd name="T105" fmla="*/ 46 h 177"/>
                <a:gd name="T106" fmla="*/ 147 w 225"/>
                <a:gd name="T107" fmla="*/ 4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5" h="177">
                  <a:moveTo>
                    <a:pt x="147" y="42"/>
                  </a:moveTo>
                  <a:cubicBezTo>
                    <a:pt x="145" y="35"/>
                    <a:pt x="136" y="36"/>
                    <a:pt x="131" y="38"/>
                  </a:cubicBezTo>
                  <a:cubicBezTo>
                    <a:pt x="128" y="39"/>
                    <a:pt x="121" y="28"/>
                    <a:pt x="118" y="25"/>
                  </a:cubicBezTo>
                  <a:cubicBezTo>
                    <a:pt x="115" y="22"/>
                    <a:pt x="107" y="18"/>
                    <a:pt x="102" y="19"/>
                  </a:cubicBezTo>
                  <a:cubicBezTo>
                    <a:pt x="100" y="19"/>
                    <a:pt x="95" y="19"/>
                    <a:pt x="93" y="20"/>
                  </a:cubicBezTo>
                  <a:cubicBezTo>
                    <a:pt x="92" y="22"/>
                    <a:pt x="87" y="27"/>
                    <a:pt x="86" y="26"/>
                  </a:cubicBezTo>
                  <a:cubicBezTo>
                    <a:pt x="81" y="23"/>
                    <a:pt x="81" y="23"/>
                    <a:pt x="77" y="27"/>
                  </a:cubicBezTo>
                  <a:cubicBezTo>
                    <a:pt x="75" y="29"/>
                    <a:pt x="71" y="29"/>
                    <a:pt x="74" y="25"/>
                  </a:cubicBezTo>
                  <a:cubicBezTo>
                    <a:pt x="76" y="20"/>
                    <a:pt x="77" y="20"/>
                    <a:pt x="74" y="15"/>
                  </a:cubicBezTo>
                  <a:cubicBezTo>
                    <a:pt x="73" y="12"/>
                    <a:pt x="71" y="12"/>
                    <a:pt x="69" y="10"/>
                  </a:cubicBezTo>
                  <a:cubicBezTo>
                    <a:pt x="68" y="7"/>
                    <a:pt x="68" y="3"/>
                    <a:pt x="65" y="3"/>
                  </a:cubicBezTo>
                  <a:cubicBezTo>
                    <a:pt x="63" y="2"/>
                    <a:pt x="59" y="1"/>
                    <a:pt x="56" y="2"/>
                  </a:cubicBezTo>
                  <a:cubicBezTo>
                    <a:pt x="51" y="5"/>
                    <a:pt x="45" y="7"/>
                    <a:pt x="39" y="8"/>
                  </a:cubicBezTo>
                  <a:cubicBezTo>
                    <a:pt x="39" y="6"/>
                    <a:pt x="40" y="4"/>
                    <a:pt x="40" y="2"/>
                  </a:cubicBezTo>
                  <a:cubicBezTo>
                    <a:pt x="31" y="0"/>
                    <a:pt x="27" y="1"/>
                    <a:pt x="18" y="4"/>
                  </a:cubicBezTo>
                  <a:cubicBezTo>
                    <a:pt x="12" y="7"/>
                    <a:pt x="8" y="11"/>
                    <a:pt x="5" y="19"/>
                  </a:cubicBezTo>
                  <a:cubicBezTo>
                    <a:pt x="4" y="21"/>
                    <a:pt x="0" y="27"/>
                    <a:pt x="1" y="30"/>
                  </a:cubicBezTo>
                  <a:cubicBezTo>
                    <a:pt x="1" y="32"/>
                    <a:pt x="2" y="41"/>
                    <a:pt x="3" y="41"/>
                  </a:cubicBezTo>
                  <a:cubicBezTo>
                    <a:pt x="11" y="42"/>
                    <a:pt x="17" y="41"/>
                    <a:pt x="23" y="47"/>
                  </a:cubicBezTo>
                  <a:cubicBezTo>
                    <a:pt x="17" y="47"/>
                    <a:pt x="11" y="46"/>
                    <a:pt x="5" y="46"/>
                  </a:cubicBezTo>
                  <a:cubicBezTo>
                    <a:pt x="7" y="50"/>
                    <a:pt x="12" y="54"/>
                    <a:pt x="16" y="56"/>
                  </a:cubicBezTo>
                  <a:cubicBezTo>
                    <a:pt x="19" y="58"/>
                    <a:pt x="21" y="56"/>
                    <a:pt x="24" y="55"/>
                  </a:cubicBezTo>
                  <a:cubicBezTo>
                    <a:pt x="30" y="55"/>
                    <a:pt x="26" y="57"/>
                    <a:pt x="29" y="60"/>
                  </a:cubicBezTo>
                  <a:cubicBezTo>
                    <a:pt x="31" y="61"/>
                    <a:pt x="36" y="62"/>
                    <a:pt x="38" y="62"/>
                  </a:cubicBezTo>
                  <a:cubicBezTo>
                    <a:pt x="44" y="62"/>
                    <a:pt x="52" y="61"/>
                    <a:pt x="57" y="63"/>
                  </a:cubicBezTo>
                  <a:cubicBezTo>
                    <a:pt x="59" y="64"/>
                    <a:pt x="61" y="65"/>
                    <a:pt x="63" y="65"/>
                  </a:cubicBezTo>
                  <a:cubicBezTo>
                    <a:pt x="64" y="66"/>
                    <a:pt x="65" y="63"/>
                    <a:pt x="66" y="63"/>
                  </a:cubicBezTo>
                  <a:cubicBezTo>
                    <a:pt x="69" y="63"/>
                    <a:pt x="69" y="67"/>
                    <a:pt x="72" y="66"/>
                  </a:cubicBezTo>
                  <a:cubicBezTo>
                    <a:pt x="70" y="64"/>
                    <a:pt x="68" y="62"/>
                    <a:pt x="65" y="59"/>
                  </a:cubicBezTo>
                  <a:cubicBezTo>
                    <a:pt x="75" y="62"/>
                    <a:pt x="81" y="64"/>
                    <a:pt x="90" y="62"/>
                  </a:cubicBezTo>
                  <a:cubicBezTo>
                    <a:pt x="88" y="58"/>
                    <a:pt x="88" y="56"/>
                    <a:pt x="84" y="55"/>
                  </a:cubicBezTo>
                  <a:cubicBezTo>
                    <a:pt x="89" y="50"/>
                    <a:pt x="88" y="58"/>
                    <a:pt x="92" y="59"/>
                  </a:cubicBezTo>
                  <a:cubicBezTo>
                    <a:pt x="93" y="60"/>
                    <a:pt x="96" y="58"/>
                    <a:pt x="97" y="60"/>
                  </a:cubicBezTo>
                  <a:cubicBezTo>
                    <a:pt x="97" y="62"/>
                    <a:pt x="97" y="64"/>
                    <a:pt x="98" y="66"/>
                  </a:cubicBezTo>
                  <a:cubicBezTo>
                    <a:pt x="102" y="61"/>
                    <a:pt x="110" y="71"/>
                    <a:pt x="113" y="74"/>
                  </a:cubicBezTo>
                  <a:cubicBezTo>
                    <a:pt x="107" y="76"/>
                    <a:pt x="105" y="75"/>
                    <a:pt x="105" y="82"/>
                  </a:cubicBezTo>
                  <a:cubicBezTo>
                    <a:pt x="108" y="81"/>
                    <a:pt x="111" y="80"/>
                    <a:pt x="114" y="79"/>
                  </a:cubicBezTo>
                  <a:cubicBezTo>
                    <a:pt x="118" y="78"/>
                    <a:pt x="118" y="77"/>
                    <a:pt x="120" y="81"/>
                  </a:cubicBezTo>
                  <a:cubicBezTo>
                    <a:pt x="123" y="86"/>
                    <a:pt x="130" y="85"/>
                    <a:pt x="133" y="90"/>
                  </a:cubicBezTo>
                  <a:cubicBezTo>
                    <a:pt x="135" y="94"/>
                    <a:pt x="137" y="98"/>
                    <a:pt x="139" y="102"/>
                  </a:cubicBezTo>
                  <a:cubicBezTo>
                    <a:pt x="140" y="103"/>
                    <a:pt x="138" y="104"/>
                    <a:pt x="136" y="106"/>
                  </a:cubicBezTo>
                  <a:cubicBezTo>
                    <a:pt x="132" y="111"/>
                    <a:pt x="127" y="115"/>
                    <a:pt x="122" y="120"/>
                  </a:cubicBezTo>
                  <a:cubicBezTo>
                    <a:pt x="123" y="121"/>
                    <a:pt x="130" y="124"/>
                    <a:pt x="128" y="127"/>
                  </a:cubicBezTo>
                  <a:cubicBezTo>
                    <a:pt x="128" y="129"/>
                    <a:pt x="119" y="130"/>
                    <a:pt x="118" y="130"/>
                  </a:cubicBezTo>
                  <a:cubicBezTo>
                    <a:pt x="112" y="132"/>
                    <a:pt x="105" y="130"/>
                    <a:pt x="100" y="129"/>
                  </a:cubicBezTo>
                  <a:cubicBezTo>
                    <a:pt x="100" y="133"/>
                    <a:pt x="95" y="134"/>
                    <a:pt x="93" y="137"/>
                  </a:cubicBezTo>
                  <a:cubicBezTo>
                    <a:pt x="92" y="140"/>
                    <a:pt x="96" y="145"/>
                    <a:pt x="99" y="145"/>
                  </a:cubicBezTo>
                  <a:cubicBezTo>
                    <a:pt x="103" y="144"/>
                    <a:pt x="107" y="145"/>
                    <a:pt x="110" y="143"/>
                  </a:cubicBezTo>
                  <a:cubicBezTo>
                    <a:pt x="113" y="140"/>
                    <a:pt x="117" y="142"/>
                    <a:pt x="121" y="143"/>
                  </a:cubicBezTo>
                  <a:cubicBezTo>
                    <a:pt x="121" y="142"/>
                    <a:pt x="121" y="140"/>
                    <a:pt x="121" y="139"/>
                  </a:cubicBezTo>
                  <a:cubicBezTo>
                    <a:pt x="124" y="139"/>
                    <a:pt x="125" y="140"/>
                    <a:pt x="125" y="143"/>
                  </a:cubicBezTo>
                  <a:cubicBezTo>
                    <a:pt x="132" y="139"/>
                    <a:pt x="131" y="143"/>
                    <a:pt x="135" y="149"/>
                  </a:cubicBezTo>
                  <a:cubicBezTo>
                    <a:pt x="138" y="152"/>
                    <a:pt x="142" y="152"/>
                    <a:pt x="145" y="154"/>
                  </a:cubicBezTo>
                  <a:cubicBezTo>
                    <a:pt x="143" y="155"/>
                    <a:pt x="141" y="156"/>
                    <a:pt x="139" y="157"/>
                  </a:cubicBezTo>
                  <a:cubicBezTo>
                    <a:pt x="143" y="159"/>
                    <a:pt x="145" y="161"/>
                    <a:pt x="149" y="161"/>
                  </a:cubicBezTo>
                  <a:cubicBezTo>
                    <a:pt x="149" y="162"/>
                    <a:pt x="148" y="162"/>
                    <a:pt x="148" y="163"/>
                  </a:cubicBezTo>
                  <a:cubicBezTo>
                    <a:pt x="152" y="164"/>
                    <a:pt x="156" y="165"/>
                    <a:pt x="160" y="166"/>
                  </a:cubicBezTo>
                  <a:cubicBezTo>
                    <a:pt x="161" y="166"/>
                    <a:pt x="161" y="170"/>
                    <a:pt x="164" y="171"/>
                  </a:cubicBezTo>
                  <a:cubicBezTo>
                    <a:pt x="172" y="173"/>
                    <a:pt x="180" y="175"/>
                    <a:pt x="187" y="177"/>
                  </a:cubicBezTo>
                  <a:cubicBezTo>
                    <a:pt x="188" y="173"/>
                    <a:pt x="189" y="171"/>
                    <a:pt x="186" y="169"/>
                  </a:cubicBezTo>
                  <a:cubicBezTo>
                    <a:pt x="183" y="167"/>
                    <a:pt x="180" y="165"/>
                    <a:pt x="178" y="163"/>
                  </a:cubicBezTo>
                  <a:cubicBezTo>
                    <a:pt x="176" y="162"/>
                    <a:pt x="171" y="162"/>
                    <a:pt x="170" y="160"/>
                  </a:cubicBezTo>
                  <a:cubicBezTo>
                    <a:pt x="169" y="158"/>
                    <a:pt x="167" y="155"/>
                    <a:pt x="165" y="152"/>
                  </a:cubicBezTo>
                  <a:cubicBezTo>
                    <a:pt x="168" y="153"/>
                    <a:pt x="171" y="155"/>
                    <a:pt x="174" y="156"/>
                  </a:cubicBezTo>
                  <a:cubicBezTo>
                    <a:pt x="173" y="155"/>
                    <a:pt x="173" y="153"/>
                    <a:pt x="173" y="152"/>
                  </a:cubicBezTo>
                  <a:cubicBezTo>
                    <a:pt x="177" y="155"/>
                    <a:pt x="182" y="158"/>
                    <a:pt x="187" y="161"/>
                  </a:cubicBezTo>
                  <a:cubicBezTo>
                    <a:pt x="189" y="162"/>
                    <a:pt x="194" y="168"/>
                    <a:pt x="196" y="168"/>
                  </a:cubicBezTo>
                  <a:cubicBezTo>
                    <a:pt x="195" y="166"/>
                    <a:pt x="194" y="164"/>
                    <a:pt x="194" y="163"/>
                  </a:cubicBezTo>
                  <a:cubicBezTo>
                    <a:pt x="195" y="163"/>
                    <a:pt x="196" y="163"/>
                    <a:pt x="197" y="164"/>
                  </a:cubicBezTo>
                  <a:cubicBezTo>
                    <a:pt x="198" y="159"/>
                    <a:pt x="192" y="158"/>
                    <a:pt x="195" y="154"/>
                  </a:cubicBezTo>
                  <a:cubicBezTo>
                    <a:pt x="196" y="156"/>
                    <a:pt x="197" y="158"/>
                    <a:pt x="199" y="159"/>
                  </a:cubicBezTo>
                  <a:cubicBezTo>
                    <a:pt x="198" y="157"/>
                    <a:pt x="199" y="151"/>
                    <a:pt x="197" y="149"/>
                  </a:cubicBezTo>
                  <a:cubicBezTo>
                    <a:pt x="196" y="146"/>
                    <a:pt x="192" y="148"/>
                    <a:pt x="192" y="144"/>
                  </a:cubicBezTo>
                  <a:cubicBezTo>
                    <a:pt x="191" y="139"/>
                    <a:pt x="191" y="138"/>
                    <a:pt x="188" y="137"/>
                  </a:cubicBezTo>
                  <a:cubicBezTo>
                    <a:pt x="185" y="135"/>
                    <a:pt x="182" y="133"/>
                    <a:pt x="181" y="138"/>
                  </a:cubicBezTo>
                  <a:cubicBezTo>
                    <a:pt x="180" y="135"/>
                    <a:pt x="179" y="132"/>
                    <a:pt x="178" y="129"/>
                  </a:cubicBezTo>
                  <a:cubicBezTo>
                    <a:pt x="177" y="125"/>
                    <a:pt x="176" y="126"/>
                    <a:pt x="173" y="128"/>
                  </a:cubicBezTo>
                  <a:cubicBezTo>
                    <a:pt x="172" y="126"/>
                    <a:pt x="171" y="123"/>
                    <a:pt x="171" y="121"/>
                  </a:cubicBezTo>
                  <a:cubicBezTo>
                    <a:pt x="173" y="121"/>
                    <a:pt x="175" y="122"/>
                    <a:pt x="177" y="122"/>
                  </a:cubicBezTo>
                  <a:cubicBezTo>
                    <a:pt x="177" y="118"/>
                    <a:pt x="172" y="118"/>
                    <a:pt x="175" y="114"/>
                  </a:cubicBezTo>
                  <a:cubicBezTo>
                    <a:pt x="177" y="111"/>
                    <a:pt x="179" y="112"/>
                    <a:pt x="182" y="113"/>
                  </a:cubicBezTo>
                  <a:cubicBezTo>
                    <a:pt x="184" y="115"/>
                    <a:pt x="187" y="120"/>
                    <a:pt x="189" y="120"/>
                  </a:cubicBezTo>
                  <a:cubicBezTo>
                    <a:pt x="191" y="121"/>
                    <a:pt x="195" y="118"/>
                    <a:pt x="197" y="117"/>
                  </a:cubicBezTo>
                  <a:cubicBezTo>
                    <a:pt x="199" y="122"/>
                    <a:pt x="194" y="123"/>
                    <a:pt x="191" y="124"/>
                  </a:cubicBezTo>
                  <a:cubicBezTo>
                    <a:pt x="196" y="130"/>
                    <a:pt x="199" y="133"/>
                    <a:pt x="206" y="136"/>
                  </a:cubicBezTo>
                  <a:cubicBezTo>
                    <a:pt x="208" y="132"/>
                    <a:pt x="206" y="127"/>
                    <a:pt x="206" y="123"/>
                  </a:cubicBezTo>
                  <a:cubicBezTo>
                    <a:pt x="212" y="127"/>
                    <a:pt x="214" y="123"/>
                    <a:pt x="220" y="120"/>
                  </a:cubicBezTo>
                  <a:cubicBezTo>
                    <a:pt x="218" y="119"/>
                    <a:pt x="216" y="118"/>
                    <a:pt x="214" y="117"/>
                  </a:cubicBezTo>
                  <a:cubicBezTo>
                    <a:pt x="216" y="115"/>
                    <a:pt x="220" y="117"/>
                    <a:pt x="222" y="117"/>
                  </a:cubicBezTo>
                  <a:cubicBezTo>
                    <a:pt x="223" y="112"/>
                    <a:pt x="225" y="108"/>
                    <a:pt x="220" y="106"/>
                  </a:cubicBezTo>
                  <a:cubicBezTo>
                    <a:pt x="217" y="105"/>
                    <a:pt x="210" y="106"/>
                    <a:pt x="207" y="106"/>
                  </a:cubicBezTo>
                  <a:cubicBezTo>
                    <a:pt x="208" y="105"/>
                    <a:pt x="209" y="103"/>
                    <a:pt x="210" y="101"/>
                  </a:cubicBezTo>
                  <a:cubicBezTo>
                    <a:pt x="205" y="100"/>
                    <a:pt x="203" y="101"/>
                    <a:pt x="199" y="97"/>
                  </a:cubicBezTo>
                  <a:cubicBezTo>
                    <a:pt x="196" y="93"/>
                    <a:pt x="195" y="92"/>
                    <a:pt x="191" y="90"/>
                  </a:cubicBezTo>
                  <a:cubicBezTo>
                    <a:pt x="182" y="87"/>
                    <a:pt x="174" y="84"/>
                    <a:pt x="165" y="80"/>
                  </a:cubicBezTo>
                  <a:cubicBezTo>
                    <a:pt x="168" y="80"/>
                    <a:pt x="170" y="80"/>
                    <a:pt x="173" y="79"/>
                  </a:cubicBezTo>
                  <a:cubicBezTo>
                    <a:pt x="172" y="77"/>
                    <a:pt x="172" y="75"/>
                    <a:pt x="171" y="73"/>
                  </a:cubicBezTo>
                  <a:cubicBezTo>
                    <a:pt x="175" y="73"/>
                    <a:pt x="178" y="74"/>
                    <a:pt x="181" y="75"/>
                  </a:cubicBezTo>
                  <a:cubicBezTo>
                    <a:pt x="179" y="69"/>
                    <a:pt x="180" y="70"/>
                    <a:pt x="175" y="70"/>
                  </a:cubicBezTo>
                  <a:cubicBezTo>
                    <a:pt x="172" y="71"/>
                    <a:pt x="169" y="69"/>
                    <a:pt x="167" y="68"/>
                  </a:cubicBezTo>
                  <a:cubicBezTo>
                    <a:pt x="171" y="65"/>
                    <a:pt x="173" y="65"/>
                    <a:pt x="178" y="65"/>
                  </a:cubicBezTo>
                  <a:cubicBezTo>
                    <a:pt x="178" y="61"/>
                    <a:pt x="174" y="59"/>
                    <a:pt x="171" y="57"/>
                  </a:cubicBezTo>
                  <a:cubicBezTo>
                    <a:pt x="170" y="62"/>
                    <a:pt x="166" y="62"/>
                    <a:pt x="163" y="64"/>
                  </a:cubicBezTo>
                  <a:cubicBezTo>
                    <a:pt x="164" y="60"/>
                    <a:pt x="161" y="60"/>
                    <a:pt x="158" y="60"/>
                  </a:cubicBezTo>
                  <a:cubicBezTo>
                    <a:pt x="162" y="59"/>
                    <a:pt x="168" y="59"/>
                    <a:pt x="169" y="54"/>
                  </a:cubicBezTo>
                  <a:cubicBezTo>
                    <a:pt x="166" y="52"/>
                    <a:pt x="150" y="42"/>
                    <a:pt x="148" y="46"/>
                  </a:cubicBezTo>
                  <a:cubicBezTo>
                    <a:pt x="146" y="50"/>
                    <a:pt x="140" y="54"/>
                    <a:pt x="139" y="49"/>
                  </a:cubicBezTo>
                  <a:cubicBezTo>
                    <a:pt x="138" y="47"/>
                    <a:pt x="146" y="44"/>
                    <a:pt x="147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1313569F-4F51-413F-BA1D-555B7C450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0776" y="2452688"/>
              <a:ext cx="130175" cy="90488"/>
            </a:xfrm>
            <a:custGeom>
              <a:avLst/>
              <a:gdLst>
                <a:gd name="T0" fmla="*/ 6 w 48"/>
                <a:gd name="T1" fmla="*/ 16 h 33"/>
                <a:gd name="T2" fmla="*/ 1 w 48"/>
                <a:gd name="T3" fmla="*/ 18 h 33"/>
                <a:gd name="T4" fmla="*/ 7 w 48"/>
                <a:gd name="T5" fmla="*/ 18 h 33"/>
                <a:gd name="T6" fmla="*/ 13 w 48"/>
                <a:gd name="T7" fmla="*/ 23 h 33"/>
                <a:gd name="T8" fmla="*/ 29 w 48"/>
                <a:gd name="T9" fmla="*/ 21 h 33"/>
                <a:gd name="T10" fmla="*/ 25 w 48"/>
                <a:gd name="T11" fmla="*/ 23 h 33"/>
                <a:gd name="T12" fmla="*/ 26 w 48"/>
                <a:gd name="T13" fmla="*/ 24 h 33"/>
                <a:gd name="T14" fmla="*/ 21 w 48"/>
                <a:gd name="T15" fmla="*/ 27 h 33"/>
                <a:gd name="T16" fmla="*/ 27 w 48"/>
                <a:gd name="T17" fmla="*/ 28 h 33"/>
                <a:gd name="T18" fmla="*/ 23 w 48"/>
                <a:gd name="T19" fmla="*/ 29 h 33"/>
                <a:gd name="T20" fmla="*/ 29 w 48"/>
                <a:gd name="T21" fmla="*/ 33 h 33"/>
                <a:gd name="T22" fmla="*/ 33 w 48"/>
                <a:gd name="T23" fmla="*/ 31 h 33"/>
                <a:gd name="T24" fmla="*/ 46 w 48"/>
                <a:gd name="T25" fmla="*/ 29 h 33"/>
                <a:gd name="T26" fmla="*/ 42 w 48"/>
                <a:gd name="T27" fmla="*/ 27 h 33"/>
                <a:gd name="T28" fmla="*/ 44 w 48"/>
                <a:gd name="T29" fmla="*/ 22 h 33"/>
                <a:gd name="T30" fmla="*/ 47 w 48"/>
                <a:gd name="T31" fmla="*/ 24 h 33"/>
                <a:gd name="T32" fmla="*/ 45 w 48"/>
                <a:gd name="T33" fmla="*/ 18 h 33"/>
                <a:gd name="T34" fmla="*/ 46 w 48"/>
                <a:gd name="T35" fmla="*/ 11 h 33"/>
                <a:gd name="T36" fmla="*/ 43 w 48"/>
                <a:gd name="T37" fmla="*/ 5 h 33"/>
                <a:gd name="T38" fmla="*/ 36 w 48"/>
                <a:gd name="T39" fmla="*/ 3 h 33"/>
                <a:gd name="T40" fmla="*/ 22 w 48"/>
                <a:gd name="T41" fmla="*/ 4 h 33"/>
                <a:gd name="T42" fmla="*/ 27 w 48"/>
                <a:gd name="T43" fmla="*/ 10 h 33"/>
                <a:gd name="T44" fmla="*/ 23 w 48"/>
                <a:gd name="T45" fmla="*/ 10 h 33"/>
                <a:gd name="T46" fmla="*/ 28 w 48"/>
                <a:gd name="T47" fmla="*/ 17 h 33"/>
                <a:gd name="T48" fmla="*/ 10 w 48"/>
                <a:gd name="T49" fmla="*/ 11 h 33"/>
                <a:gd name="T50" fmla="*/ 15 w 48"/>
                <a:gd name="T51" fmla="*/ 11 h 33"/>
                <a:gd name="T52" fmla="*/ 16 w 48"/>
                <a:gd name="T53" fmla="*/ 15 h 33"/>
                <a:gd name="T54" fmla="*/ 6 w 48"/>
                <a:gd name="T55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33">
                  <a:moveTo>
                    <a:pt x="6" y="16"/>
                  </a:moveTo>
                  <a:cubicBezTo>
                    <a:pt x="4" y="16"/>
                    <a:pt x="2" y="17"/>
                    <a:pt x="1" y="18"/>
                  </a:cubicBezTo>
                  <a:cubicBezTo>
                    <a:pt x="3" y="18"/>
                    <a:pt x="5" y="18"/>
                    <a:pt x="7" y="18"/>
                  </a:cubicBezTo>
                  <a:cubicBezTo>
                    <a:pt x="0" y="23"/>
                    <a:pt x="10" y="23"/>
                    <a:pt x="13" y="23"/>
                  </a:cubicBezTo>
                  <a:cubicBezTo>
                    <a:pt x="19" y="22"/>
                    <a:pt x="24" y="21"/>
                    <a:pt x="29" y="21"/>
                  </a:cubicBezTo>
                  <a:cubicBezTo>
                    <a:pt x="28" y="23"/>
                    <a:pt x="27" y="23"/>
                    <a:pt x="25" y="23"/>
                  </a:cubicBezTo>
                  <a:cubicBezTo>
                    <a:pt x="25" y="23"/>
                    <a:pt x="26" y="24"/>
                    <a:pt x="26" y="24"/>
                  </a:cubicBezTo>
                  <a:cubicBezTo>
                    <a:pt x="24" y="24"/>
                    <a:pt x="22" y="25"/>
                    <a:pt x="21" y="27"/>
                  </a:cubicBezTo>
                  <a:cubicBezTo>
                    <a:pt x="23" y="27"/>
                    <a:pt x="25" y="27"/>
                    <a:pt x="27" y="28"/>
                  </a:cubicBezTo>
                  <a:cubicBezTo>
                    <a:pt x="26" y="28"/>
                    <a:pt x="24" y="29"/>
                    <a:pt x="23" y="29"/>
                  </a:cubicBezTo>
                  <a:cubicBezTo>
                    <a:pt x="23" y="32"/>
                    <a:pt x="26" y="32"/>
                    <a:pt x="29" y="33"/>
                  </a:cubicBezTo>
                  <a:cubicBezTo>
                    <a:pt x="30" y="33"/>
                    <a:pt x="31" y="31"/>
                    <a:pt x="33" y="31"/>
                  </a:cubicBezTo>
                  <a:cubicBezTo>
                    <a:pt x="37" y="31"/>
                    <a:pt x="42" y="33"/>
                    <a:pt x="46" y="29"/>
                  </a:cubicBezTo>
                  <a:cubicBezTo>
                    <a:pt x="45" y="29"/>
                    <a:pt x="44" y="27"/>
                    <a:pt x="42" y="27"/>
                  </a:cubicBezTo>
                  <a:cubicBezTo>
                    <a:pt x="44" y="26"/>
                    <a:pt x="44" y="24"/>
                    <a:pt x="44" y="22"/>
                  </a:cubicBezTo>
                  <a:cubicBezTo>
                    <a:pt x="45" y="23"/>
                    <a:pt x="46" y="23"/>
                    <a:pt x="47" y="24"/>
                  </a:cubicBezTo>
                  <a:cubicBezTo>
                    <a:pt x="48" y="21"/>
                    <a:pt x="46" y="20"/>
                    <a:pt x="45" y="18"/>
                  </a:cubicBezTo>
                  <a:cubicBezTo>
                    <a:pt x="45" y="15"/>
                    <a:pt x="47" y="13"/>
                    <a:pt x="46" y="11"/>
                  </a:cubicBezTo>
                  <a:cubicBezTo>
                    <a:pt x="46" y="10"/>
                    <a:pt x="44" y="6"/>
                    <a:pt x="43" y="5"/>
                  </a:cubicBezTo>
                  <a:cubicBezTo>
                    <a:pt x="41" y="5"/>
                    <a:pt x="38" y="2"/>
                    <a:pt x="36" y="3"/>
                  </a:cubicBezTo>
                  <a:cubicBezTo>
                    <a:pt x="32" y="6"/>
                    <a:pt x="28" y="2"/>
                    <a:pt x="22" y="4"/>
                  </a:cubicBezTo>
                  <a:cubicBezTo>
                    <a:pt x="15" y="7"/>
                    <a:pt x="26" y="7"/>
                    <a:pt x="27" y="10"/>
                  </a:cubicBezTo>
                  <a:cubicBezTo>
                    <a:pt x="26" y="10"/>
                    <a:pt x="24" y="10"/>
                    <a:pt x="23" y="10"/>
                  </a:cubicBezTo>
                  <a:cubicBezTo>
                    <a:pt x="25" y="12"/>
                    <a:pt x="27" y="15"/>
                    <a:pt x="28" y="17"/>
                  </a:cubicBezTo>
                  <a:cubicBezTo>
                    <a:pt x="26" y="16"/>
                    <a:pt x="10" y="0"/>
                    <a:pt x="10" y="11"/>
                  </a:cubicBezTo>
                  <a:cubicBezTo>
                    <a:pt x="12" y="11"/>
                    <a:pt x="14" y="11"/>
                    <a:pt x="15" y="11"/>
                  </a:cubicBezTo>
                  <a:cubicBezTo>
                    <a:pt x="12" y="12"/>
                    <a:pt x="12" y="16"/>
                    <a:pt x="16" y="15"/>
                  </a:cubicBezTo>
                  <a:cubicBezTo>
                    <a:pt x="15" y="18"/>
                    <a:pt x="9" y="15"/>
                    <a:pt x="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47F4D962-B24B-42B7-B2D2-97845326F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401" y="2613026"/>
              <a:ext cx="387350" cy="207963"/>
            </a:xfrm>
            <a:custGeom>
              <a:avLst/>
              <a:gdLst>
                <a:gd name="T0" fmla="*/ 128 w 142"/>
                <a:gd name="T1" fmla="*/ 61 h 76"/>
                <a:gd name="T2" fmla="*/ 136 w 142"/>
                <a:gd name="T3" fmla="*/ 59 h 76"/>
                <a:gd name="T4" fmla="*/ 137 w 142"/>
                <a:gd name="T5" fmla="*/ 56 h 76"/>
                <a:gd name="T6" fmla="*/ 141 w 142"/>
                <a:gd name="T7" fmla="*/ 51 h 76"/>
                <a:gd name="T8" fmla="*/ 124 w 142"/>
                <a:gd name="T9" fmla="*/ 45 h 76"/>
                <a:gd name="T10" fmla="*/ 113 w 142"/>
                <a:gd name="T11" fmla="*/ 38 h 76"/>
                <a:gd name="T12" fmla="*/ 114 w 142"/>
                <a:gd name="T13" fmla="*/ 29 h 76"/>
                <a:gd name="T14" fmla="*/ 102 w 142"/>
                <a:gd name="T15" fmla="*/ 6 h 76"/>
                <a:gd name="T16" fmla="*/ 94 w 142"/>
                <a:gd name="T17" fmla="*/ 3 h 76"/>
                <a:gd name="T18" fmla="*/ 86 w 142"/>
                <a:gd name="T19" fmla="*/ 0 h 76"/>
                <a:gd name="T20" fmla="*/ 85 w 142"/>
                <a:gd name="T21" fmla="*/ 6 h 76"/>
                <a:gd name="T22" fmla="*/ 87 w 142"/>
                <a:gd name="T23" fmla="*/ 12 h 76"/>
                <a:gd name="T24" fmla="*/ 92 w 142"/>
                <a:gd name="T25" fmla="*/ 26 h 76"/>
                <a:gd name="T26" fmla="*/ 86 w 142"/>
                <a:gd name="T27" fmla="*/ 26 h 76"/>
                <a:gd name="T28" fmla="*/ 82 w 142"/>
                <a:gd name="T29" fmla="*/ 13 h 76"/>
                <a:gd name="T30" fmla="*/ 65 w 142"/>
                <a:gd name="T31" fmla="*/ 7 h 76"/>
                <a:gd name="T32" fmla="*/ 73 w 142"/>
                <a:gd name="T33" fmla="*/ 15 h 76"/>
                <a:gd name="T34" fmla="*/ 65 w 142"/>
                <a:gd name="T35" fmla="*/ 14 h 76"/>
                <a:gd name="T36" fmla="*/ 58 w 142"/>
                <a:gd name="T37" fmla="*/ 17 h 76"/>
                <a:gd name="T38" fmla="*/ 61 w 142"/>
                <a:gd name="T39" fmla="*/ 13 h 76"/>
                <a:gd name="T40" fmla="*/ 47 w 142"/>
                <a:gd name="T41" fmla="*/ 6 h 76"/>
                <a:gd name="T42" fmla="*/ 43 w 142"/>
                <a:gd name="T43" fmla="*/ 12 h 76"/>
                <a:gd name="T44" fmla="*/ 36 w 142"/>
                <a:gd name="T45" fmla="*/ 12 h 76"/>
                <a:gd name="T46" fmla="*/ 38 w 142"/>
                <a:gd name="T47" fmla="*/ 2 h 76"/>
                <a:gd name="T48" fmla="*/ 28 w 142"/>
                <a:gd name="T49" fmla="*/ 3 h 76"/>
                <a:gd name="T50" fmla="*/ 4 w 142"/>
                <a:gd name="T51" fmla="*/ 16 h 76"/>
                <a:gd name="T52" fmla="*/ 8 w 142"/>
                <a:gd name="T53" fmla="*/ 17 h 76"/>
                <a:gd name="T54" fmla="*/ 0 w 142"/>
                <a:gd name="T55" fmla="*/ 28 h 76"/>
                <a:gd name="T56" fmla="*/ 8 w 142"/>
                <a:gd name="T57" fmla="*/ 28 h 76"/>
                <a:gd name="T58" fmla="*/ 7 w 142"/>
                <a:gd name="T59" fmla="*/ 31 h 76"/>
                <a:gd name="T60" fmla="*/ 24 w 142"/>
                <a:gd name="T61" fmla="*/ 31 h 76"/>
                <a:gd name="T62" fmla="*/ 6 w 142"/>
                <a:gd name="T63" fmla="*/ 38 h 76"/>
                <a:gd name="T64" fmla="*/ 15 w 142"/>
                <a:gd name="T65" fmla="*/ 44 h 76"/>
                <a:gd name="T66" fmla="*/ 33 w 142"/>
                <a:gd name="T67" fmla="*/ 43 h 76"/>
                <a:gd name="T68" fmla="*/ 57 w 142"/>
                <a:gd name="T69" fmla="*/ 47 h 76"/>
                <a:gd name="T70" fmla="*/ 51 w 142"/>
                <a:gd name="T71" fmla="*/ 51 h 76"/>
                <a:gd name="T72" fmla="*/ 38 w 142"/>
                <a:gd name="T73" fmla="*/ 49 h 76"/>
                <a:gd name="T74" fmla="*/ 15 w 142"/>
                <a:gd name="T75" fmla="*/ 53 h 76"/>
                <a:gd name="T76" fmla="*/ 43 w 142"/>
                <a:gd name="T77" fmla="*/ 66 h 76"/>
                <a:gd name="T78" fmla="*/ 51 w 142"/>
                <a:gd name="T79" fmla="*/ 76 h 76"/>
                <a:gd name="T80" fmla="*/ 74 w 142"/>
                <a:gd name="T81" fmla="*/ 74 h 76"/>
                <a:gd name="T82" fmla="*/ 87 w 142"/>
                <a:gd name="T83" fmla="*/ 69 h 76"/>
                <a:gd name="T84" fmla="*/ 94 w 142"/>
                <a:gd name="T85" fmla="*/ 66 h 76"/>
                <a:gd name="T86" fmla="*/ 100 w 142"/>
                <a:gd name="T87" fmla="*/ 62 h 76"/>
                <a:gd name="T88" fmla="*/ 99 w 142"/>
                <a:gd name="T89" fmla="*/ 65 h 76"/>
                <a:gd name="T90" fmla="*/ 110 w 142"/>
                <a:gd name="T91" fmla="*/ 68 h 76"/>
                <a:gd name="T92" fmla="*/ 108 w 142"/>
                <a:gd name="T93" fmla="*/ 69 h 76"/>
                <a:gd name="T94" fmla="*/ 127 w 142"/>
                <a:gd name="T95" fmla="*/ 72 h 76"/>
                <a:gd name="T96" fmla="*/ 135 w 142"/>
                <a:gd name="T97" fmla="*/ 68 h 76"/>
                <a:gd name="T98" fmla="*/ 134 w 142"/>
                <a:gd name="T99" fmla="*/ 63 h 76"/>
                <a:gd name="T100" fmla="*/ 124 w 142"/>
                <a:gd name="T101" fmla="*/ 67 h 76"/>
                <a:gd name="T102" fmla="*/ 122 w 142"/>
                <a:gd name="T103" fmla="*/ 59 h 76"/>
                <a:gd name="T104" fmla="*/ 125 w 142"/>
                <a:gd name="T105" fmla="*/ 59 h 76"/>
                <a:gd name="T106" fmla="*/ 128 w 142"/>
                <a:gd name="T107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2" h="76">
                  <a:moveTo>
                    <a:pt x="128" y="61"/>
                  </a:moveTo>
                  <a:cubicBezTo>
                    <a:pt x="129" y="54"/>
                    <a:pt x="132" y="56"/>
                    <a:pt x="136" y="59"/>
                  </a:cubicBezTo>
                  <a:cubicBezTo>
                    <a:pt x="136" y="58"/>
                    <a:pt x="137" y="57"/>
                    <a:pt x="137" y="56"/>
                  </a:cubicBezTo>
                  <a:cubicBezTo>
                    <a:pt x="142" y="64"/>
                    <a:pt x="142" y="54"/>
                    <a:pt x="141" y="51"/>
                  </a:cubicBezTo>
                  <a:cubicBezTo>
                    <a:pt x="136" y="52"/>
                    <a:pt x="130" y="48"/>
                    <a:pt x="124" y="45"/>
                  </a:cubicBezTo>
                  <a:cubicBezTo>
                    <a:pt x="122" y="43"/>
                    <a:pt x="114" y="40"/>
                    <a:pt x="113" y="38"/>
                  </a:cubicBezTo>
                  <a:cubicBezTo>
                    <a:pt x="112" y="36"/>
                    <a:pt x="115" y="32"/>
                    <a:pt x="114" y="29"/>
                  </a:cubicBezTo>
                  <a:cubicBezTo>
                    <a:pt x="111" y="21"/>
                    <a:pt x="109" y="10"/>
                    <a:pt x="102" y="6"/>
                  </a:cubicBezTo>
                  <a:cubicBezTo>
                    <a:pt x="99" y="4"/>
                    <a:pt x="96" y="0"/>
                    <a:pt x="94" y="3"/>
                  </a:cubicBezTo>
                  <a:cubicBezTo>
                    <a:pt x="93" y="5"/>
                    <a:pt x="88" y="1"/>
                    <a:pt x="86" y="0"/>
                  </a:cubicBezTo>
                  <a:cubicBezTo>
                    <a:pt x="88" y="3"/>
                    <a:pt x="84" y="4"/>
                    <a:pt x="85" y="6"/>
                  </a:cubicBezTo>
                  <a:cubicBezTo>
                    <a:pt x="86" y="8"/>
                    <a:pt x="87" y="10"/>
                    <a:pt x="87" y="12"/>
                  </a:cubicBezTo>
                  <a:cubicBezTo>
                    <a:pt x="89" y="17"/>
                    <a:pt x="90" y="21"/>
                    <a:pt x="92" y="26"/>
                  </a:cubicBezTo>
                  <a:cubicBezTo>
                    <a:pt x="89" y="27"/>
                    <a:pt x="87" y="29"/>
                    <a:pt x="86" y="26"/>
                  </a:cubicBezTo>
                  <a:cubicBezTo>
                    <a:pt x="84" y="21"/>
                    <a:pt x="83" y="17"/>
                    <a:pt x="82" y="13"/>
                  </a:cubicBezTo>
                  <a:cubicBezTo>
                    <a:pt x="80" y="7"/>
                    <a:pt x="70" y="7"/>
                    <a:pt x="65" y="7"/>
                  </a:cubicBezTo>
                  <a:cubicBezTo>
                    <a:pt x="68" y="10"/>
                    <a:pt x="70" y="13"/>
                    <a:pt x="73" y="15"/>
                  </a:cubicBezTo>
                  <a:cubicBezTo>
                    <a:pt x="71" y="15"/>
                    <a:pt x="66" y="12"/>
                    <a:pt x="65" y="14"/>
                  </a:cubicBezTo>
                  <a:cubicBezTo>
                    <a:pt x="62" y="18"/>
                    <a:pt x="62" y="17"/>
                    <a:pt x="58" y="17"/>
                  </a:cubicBezTo>
                  <a:cubicBezTo>
                    <a:pt x="59" y="16"/>
                    <a:pt x="60" y="14"/>
                    <a:pt x="61" y="13"/>
                  </a:cubicBezTo>
                  <a:cubicBezTo>
                    <a:pt x="58" y="12"/>
                    <a:pt x="50" y="6"/>
                    <a:pt x="47" y="6"/>
                  </a:cubicBezTo>
                  <a:cubicBezTo>
                    <a:pt x="45" y="7"/>
                    <a:pt x="45" y="12"/>
                    <a:pt x="43" y="12"/>
                  </a:cubicBezTo>
                  <a:cubicBezTo>
                    <a:pt x="40" y="12"/>
                    <a:pt x="38" y="12"/>
                    <a:pt x="36" y="12"/>
                  </a:cubicBezTo>
                  <a:cubicBezTo>
                    <a:pt x="39" y="9"/>
                    <a:pt x="43" y="5"/>
                    <a:pt x="38" y="2"/>
                  </a:cubicBezTo>
                  <a:cubicBezTo>
                    <a:pt x="34" y="0"/>
                    <a:pt x="32" y="1"/>
                    <a:pt x="28" y="3"/>
                  </a:cubicBezTo>
                  <a:cubicBezTo>
                    <a:pt x="18" y="7"/>
                    <a:pt x="12" y="9"/>
                    <a:pt x="4" y="16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5" y="20"/>
                    <a:pt x="0" y="23"/>
                    <a:pt x="0" y="28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8" y="29"/>
                    <a:pt x="8" y="30"/>
                    <a:pt x="7" y="31"/>
                  </a:cubicBezTo>
                  <a:cubicBezTo>
                    <a:pt x="13" y="31"/>
                    <a:pt x="18" y="31"/>
                    <a:pt x="24" y="31"/>
                  </a:cubicBezTo>
                  <a:cubicBezTo>
                    <a:pt x="18" y="33"/>
                    <a:pt x="12" y="36"/>
                    <a:pt x="6" y="38"/>
                  </a:cubicBezTo>
                  <a:cubicBezTo>
                    <a:pt x="10" y="42"/>
                    <a:pt x="11" y="44"/>
                    <a:pt x="15" y="44"/>
                  </a:cubicBezTo>
                  <a:cubicBezTo>
                    <a:pt x="21" y="44"/>
                    <a:pt x="27" y="43"/>
                    <a:pt x="33" y="43"/>
                  </a:cubicBezTo>
                  <a:cubicBezTo>
                    <a:pt x="41" y="43"/>
                    <a:pt x="48" y="45"/>
                    <a:pt x="57" y="47"/>
                  </a:cubicBezTo>
                  <a:cubicBezTo>
                    <a:pt x="63" y="49"/>
                    <a:pt x="53" y="51"/>
                    <a:pt x="51" y="51"/>
                  </a:cubicBezTo>
                  <a:cubicBezTo>
                    <a:pt x="47" y="51"/>
                    <a:pt x="42" y="49"/>
                    <a:pt x="38" y="49"/>
                  </a:cubicBezTo>
                  <a:cubicBezTo>
                    <a:pt x="31" y="48"/>
                    <a:pt x="22" y="52"/>
                    <a:pt x="15" y="53"/>
                  </a:cubicBezTo>
                  <a:cubicBezTo>
                    <a:pt x="19" y="67"/>
                    <a:pt x="32" y="65"/>
                    <a:pt x="43" y="66"/>
                  </a:cubicBezTo>
                  <a:cubicBezTo>
                    <a:pt x="43" y="73"/>
                    <a:pt x="44" y="76"/>
                    <a:pt x="51" y="76"/>
                  </a:cubicBezTo>
                  <a:cubicBezTo>
                    <a:pt x="59" y="75"/>
                    <a:pt x="66" y="75"/>
                    <a:pt x="74" y="74"/>
                  </a:cubicBezTo>
                  <a:cubicBezTo>
                    <a:pt x="80" y="74"/>
                    <a:pt x="82" y="70"/>
                    <a:pt x="87" y="69"/>
                  </a:cubicBezTo>
                  <a:cubicBezTo>
                    <a:pt x="90" y="68"/>
                    <a:pt x="92" y="68"/>
                    <a:pt x="94" y="66"/>
                  </a:cubicBezTo>
                  <a:cubicBezTo>
                    <a:pt x="97" y="64"/>
                    <a:pt x="97" y="61"/>
                    <a:pt x="100" y="62"/>
                  </a:cubicBezTo>
                  <a:cubicBezTo>
                    <a:pt x="99" y="63"/>
                    <a:pt x="100" y="64"/>
                    <a:pt x="99" y="65"/>
                  </a:cubicBezTo>
                  <a:cubicBezTo>
                    <a:pt x="103" y="66"/>
                    <a:pt x="107" y="67"/>
                    <a:pt x="110" y="68"/>
                  </a:cubicBezTo>
                  <a:cubicBezTo>
                    <a:pt x="110" y="68"/>
                    <a:pt x="109" y="69"/>
                    <a:pt x="108" y="69"/>
                  </a:cubicBezTo>
                  <a:cubicBezTo>
                    <a:pt x="115" y="69"/>
                    <a:pt x="121" y="73"/>
                    <a:pt x="127" y="72"/>
                  </a:cubicBezTo>
                  <a:cubicBezTo>
                    <a:pt x="129" y="72"/>
                    <a:pt x="135" y="70"/>
                    <a:pt x="135" y="68"/>
                  </a:cubicBezTo>
                  <a:cubicBezTo>
                    <a:pt x="135" y="66"/>
                    <a:pt x="131" y="66"/>
                    <a:pt x="134" y="63"/>
                  </a:cubicBezTo>
                  <a:cubicBezTo>
                    <a:pt x="129" y="61"/>
                    <a:pt x="127" y="64"/>
                    <a:pt x="124" y="67"/>
                  </a:cubicBezTo>
                  <a:cubicBezTo>
                    <a:pt x="124" y="64"/>
                    <a:pt x="124" y="61"/>
                    <a:pt x="122" y="59"/>
                  </a:cubicBezTo>
                  <a:cubicBezTo>
                    <a:pt x="123" y="59"/>
                    <a:pt x="124" y="59"/>
                    <a:pt x="125" y="59"/>
                  </a:cubicBezTo>
                  <a:cubicBezTo>
                    <a:pt x="126" y="60"/>
                    <a:pt x="127" y="60"/>
                    <a:pt x="12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7D1B31F0-898F-4288-8104-FD0D3F4BF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38" y="2760663"/>
              <a:ext cx="93663" cy="65088"/>
            </a:xfrm>
            <a:custGeom>
              <a:avLst/>
              <a:gdLst>
                <a:gd name="T0" fmla="*/ 0 w 34"/>
                <a:gd name="T1" fmla="*/ 15 h 24"/>
                <a:gd name="T2" fmla="*/ 3 w 34"/>
                <a:gd name="T3" fmla="*/ 18 h 24"/>
                <a:gd name="T4" fmla="*/ 5 w 34"/>
                <a:gd name="T5" fmla="*/ 16 h 24"/>
                <a:gd name="T6" fmla="*/ 8 w 34"/>
                <a:gd name="T7" fmla="*/ 19 h 24"/>
                <a:gd name="T8" fmla="*/ 9 w 34"/>
                <a:gd name="T9" fmla="*/ 17 h 24"/>
                <a:gd name="T10" fmla="*/ 22 w 34"/>
                <a:gd name="T11" fmla="*/ 23 h 24"/>
                <a:gd name="T12" fmla="*/ 34 w 34"/>
                <a:gd name="T13" fmla="*/ 17 h 24"/>
                <a:gd name="T14" fmla="*/ 19 w 34"/>
                <a:gd name="T15" fmla="*/ 6 h 24"/>
                <a:gd name="T16" fmla="*/ 11 w 34"/>
                <a:gd name="T17" fmla="*/ 3 h 24"/>
                <a:gd name="T18" fmla="*/ 9 w 34"/>
                <a:gd name="T19" fmla="*/ 10 h 24"/>
                <a:gd name="T20" fmla="*/ 7 w 34"/>
                <a:gd name="T21" fmla="*/ 11 h 24"/>
                <a:gd name="T22" fmla="*/ 0 w 34"/>
                <a:gd name="T23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24">
                  <a:moveTo>
                    <a:pt x="0" y="15"/>
                  </a:moveTo>
                  <a:cubicBezTo>
                    <a:pt x="1" y="16"/>
                    <a:pt x="2" y="17"/>
                    <a:pt x="3" y="18"/>
                  </a:cubicBezTo>
                  <a:cubicBezTo>
                    <a:pt x="4" y="16"/>
                    <a:pt x="5" y="17"/>
                    <a:pt x="5" y="16"/>
                  </a:cubicBezTo>
                  <a:cubicBezTo>
                    <a:pt x="5" y="18"/>
                    <a:pt x="7" y="19"/>
                    <a:pt x="8" y="19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11" y="22"/>
                    <a:pt x="18" y="22"/>
                    <a:pt x="22" y="23"/>
                  </a:cubicBezTo>
                  <a:cubicBezTo>
                    <a:pt x="26" y="24"/>
                    <a:pt x="30" y="20"/>
                    <a:pt x="34" y="17"/>
                  </a:cubicBezTo>
                  <a:cubicBezTo>
                    <a:pt x="29" y="13"/>
                    <a:pt x="24" y="9"/>
                    <a:pt x="19" y="6"/>
                  </a:cubicBezTo>
                  <a:cubicBezTo>
                    <a:pt x="16" y="4"/>
                    <a:pt x="14" y="0"/>
                    <a:pt x="11" y="3"/>
                  </a:cubicBezTo>
                  <a:cubicBezTo>
                    <a:pt x="9" y="5"/>
                    <a:pt x="6" y="8"/>
                    <a:pt x="9" y="10"/>
                  </a:cubicBezTo>
                  <a:cubicBezTo>
                    <a:pt x="9" y="10"/>
                    <a:pt x="8" y="11"/>
                    <a:pt x="7" y="11"/>
                  </a:cubicBezTo>
                  <a:cubicBezTo>
                    <a:pt x="5" y="14"/>
                    <a:pt x="2" y="11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98958532-5BAC-4D81-9776-B5ED6AC4F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190876"/>
              <a:ext cx="30163" cy="26988"/>
            </a:xfrm>
            <a:custGeom>
              <a:avLst/>
              <a:gdLst>
                <a:gd name="T0" fmla="*/ 5 w 11"/>
                <a:gd name="T1" fmla="*/ 7 h 10"/>
                <a:gd name="T2" fmla="*/ 3 w 11"/>
                <a:gd name="T3" fmla="*/ 8 h 10"/>
                <a:gd name="T4" fmla="*/ 4 w 11"/>
                <a:gd name="T5" fmla="*/ 10 h 10"/>
                <a:gd name="T6" fmla="*/ 9 w 11"/>
                <a:gd name="T7" fmla="*/ 6 h 10"/>
                <a:gd name="T8" fmla="*/ 8 w 11"/>
                <a:gd name="T9" fmla="*/ 5 h 10"/>
                <a:gd name="T10" fmla="*/ 9 w 11"/>
                <a:gd name="T11" fmla="*/ 1 h 10"/>
                <a:gd name="T12" fmla="*/ 5 w 11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7"/>
                  </a:moveTo>
                  <a:cubicBezTo>
                    <a:pt x="4" y="8"/>
                    <a:pt x="4" y="8"/>
                    <a:pt x="3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6" y="8"/>
                    <a:pt x="7" y="7"/>
                    <a:pt x="9" y="6"/>
                  </a:cubicBezTo>
                  <a:cubicBezTo>
                    <a:pt x="9" y="6"/>
                    <a:pt x="8" y="5"/>
                    <a:pt x="8" y="5"/>
                  </a:cubicBezTo>
                  <a:cubicBezTo>
                    <a:pt x="11" y="4"/>
                    <a:pt x="11" y="0"/>
                    <a:pt x="9" y="1"/>
                  </a:cubicBezTo>
                  <a:cubicBezTo>
                    <a:pt x="7" y="2"/>
                    <a:pt x="0" y="4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5D25C931-DC3A-4BAC-819C-1D3C0BD32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676" y="2916238"/>
              <a:ext cx="147638" cy="115888"/>
            </a:xfrm>
            <a:custGeom>
              <a:avLst/>
              <a:gdLst>
                <a:gd name="T0" fmla="*/ 54 w 54"/>
                <a:gd name="T1" fmla="*/ 32 h 43"/>
                <a:gd name="T2" fmla="*/ 42 w 54"/>
                <a:gd name="T3" fmla="*/ 29 h 43"/>
                <a:gd name="T4" fmla="*/ 30 w 54"/>
                <a:gd name="T5" fmla="*/ 15 h 43"/>
                <a:gd name="T6" fmla="*/ 23 w 54"/>
                <a:gd name="T7" fmla="*/ 12 h 43"/>
                <a:gd name="T8" fmla="*/ 17 w 54"/>
                <a:gd name="T9" fmla="*/ 12 h 43"/>
                <a:gd name="T10" fmla="*/ 15 w 54"/>
                <a:gd name="T11" fmla="*/ 9 h 43"/>
                <a:gd name="T12" fmla="*/ 14 w 54"/>
                <a:gd name="T13" fmla="*/ 2 h 43"/>
                <a:gd name="T14" fmla="*/ 8 w 54"/>
                <a:gd name="T15" fmla="*/ 14 h 43"/>
                <a:gd name="T16" fmla="*/ 7 w 54"/>
                <a:gd name="T17" fmla="*/ 21 h 43"/>
                <a:gd name="T18" fmla="*/ 7 w 54"/>
                <a:gd name="T19" fmla="*/ 27 h 43"/>
                <a:gd name="T20" fmla="*/ 0 w 54"/>
                <a:gd name="T21" fmla="*/ 35 h 43"/>
                <a:gd name="T22" fmla="*/ 11 w 54"/>
                <a:gd name="T23" fmla="*/ 33 h 43"/>
                <a:gd name="T24" fmla="*/ 15 w 54"/>
                <a:gd name="T25" fmla="*/ 41 h 43"/>
                <a:gd name="T26" fmla="*/ 23 w 54"/>
                <a:gd name="T27" fmla="*/ 34 h 43"/>
                <a:gd name="T28" fmla="*/ 32 w 54"/>
                <a:gd name="T29" fmla="*/ 27 h 43"/>
                <a:gd name="T30" fmla="*/ 48 w 54"/>
                <a:gd name="T31" fmla="*/ 37 h 43"/>
                <a:gd name="T32" fmla="*/ 54 w 54"/>
                <a:gd name="T33" fmla="*/ 3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3">
                  <a:moveTo>
                    <a:pt x="54" y="32"/>
                  </a:moveTo>
                  <a:cubicBezTo>
                    <a:pt x="49" y="29"/>
                    <a:pt x="48" y="28"/>
                    <a:pt x="42" y="29"/>
                  </a:cubicBezTo>
                  <a:cubicBezTo>
                    <a:pt x="47" y="24"/>
                    <a:pt x="33" y="17"/>
                    <a:pt x="30" y="15"/>
                  </a:cubicBezTo>
                  <a:cubicBezTo>
                    <a:pt x="28" y="13"/>
                    <a:pt x="25" y="14"/>
                    <a:pt x="23" y="12"/>
                  </a:cubicBezTo>
                  <a:cubicBezTo>
                    <a:pt x="21" y="9"/>
                    <a:pt x="20" y="8"/>
                    <a:pt x="17" y="12"/>
                  </a:cubicBezTo>
                  <a:cubicBezTo>
                    <a:pt x="16" y="11"/>
                    <a:pt x="15" y="10"/>
                    <a:pt x="15" y="9"/>
                  </a:cubicBezTo>
                  <a:cubicBezTo>
                    <a:pt x="21" y="8"/>
                    <a:pt x="19" y="0"/>
                    <a:pt x="14" y="2"/>
                  </a:cubicBezTo>
                  <a:cubicBezTo>
                    <a:pt x="9" y="4"/>
                    <a:pt x="10" y="9"/>
                    <a:pt x="8" y="14"/>
                  </a:cubicBezTo>
                  <a:cubicBezTo>
                    <a:pt x="7" y="16"/>
                    <a:pt x="7" y="19"/>
                    <a:pt x="7" y="21"/>
                  </a:cubicBezTo>
                  <a:cubicBezTo>
                    <a:pt x="6" y="23"/>
                    <a:pt x="8" y="25"/>
                    <a:pt x="7" y="27"/>
                  </a:cubicBezTo>
                  <a:cubicBezTo>
                    <a:pt x="7" y="28"/>
                    <a:pt x="1" y="33"/>
                    <a:pt x="0" y="35"/>
                  </a:cubicBezTo>
                  <a:cubicBezTo>
                    <a:pt x="1" y="35"/>
                    <a:pt x="10" y="32"/>
                    <a:pt x="11" y="33"/>
                  </a:cubicBezTo>
                  <a:cubicBezTo>
                    <a:pt x="12" y="33"/>
                    <a:pt x="13" y="43"/>
                    <a:pt x="15" y="41"/>
                  </a:cubicBezTo>
                  <a:cubicBezTo>
                    <a:pt x="18" y="39"/>
                    <a:pt x="20" y="35"/>
                    <a:pt x="23" y="34"/>
                  </a:cubicBezTo>
                  <a:cubicBezTo>
                    <a:pt x="28" y="32"/>
                    <a:pt x="27" y="29"/>
                    <a:pt x="32" y="27"/>
                  </a:cubicBezTo>
                  <a:cubicBezTo>
                    <a:pt x="31" y="34"/>
                    <a:pt x="43" y="36"/>
                    <a:pt x="48" y="37"/>
                  </a:cubicBezTo>
                  <a:cubicBezTo>
                    <a:pt x="50" y="35"/>
                    <a:pt x="52" y="34"/>
                    <a:pt x="5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C66DFB0D-3603-4911-ABCA-236EF00AC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5713" y="2438401"/>
              <a:ext cx="374650" cy="131763"/>
            </a:xfrm>
            <a:custGeom>
              <a:avLst/>
              <a:gdLst>
                <a:gd name="T0" fmla="*/ 39 w 137"/>
                <a:gd name="T1" fmla="*/ 40 h 48"/>
                <a:gd name="T2" fmla="*/ 48 w 137"/>
                <a:gd name="T3" fmla="*/ 39 h 48"/>
                <a:gd name="T4" fmla="*/ 54 w 137"/>
                <a:gd name="T5" fmla="*/ 44 h 48"/>
                <a:gd name="T6" fmla="*/ 61 w 137"/>
                <a:gd name="T7" fmla="*/ 41 h 48"/>
                <a:gd name="T8" fmla="*/ 63 w 137"/>
                <a:gd name="T9" fmla="*/ 44 h 48"/>
                <a:gd name="T10" fmla="*/ 64 w 137"/>
                <a:gd name="T11" fmla="*/ 39 h 48"/>
                <a:gd name="T12" fmla="*/ 68 w 137"/>
                <a:gd name="T13" fmla="*/ 46 h 48"/>
                <a:gd name="T14" fmla="*/ 83 w 137"/>
                <a:gd name="T15" fmla="*/ 46 h 48"/>
                <a:gd name="T16" fmla="*/ 82 w 137"/>
                <a:gd name="T17" fmla="*/ 43 h 48"/>
                <a:gd name="T18" fmla="*/ 93 w 137"/>
                <a:gd name="T19" fmla="*/ 43 h 48"/>
                <a:gd name="T20" fmla="*/ 105 w 137"/>
                <a:gd name="T21" fmla="*/ 44 h 48"/>
                <a:gd name="T22" fmla="*/ 104 w 137"/>
                <a:gd name="T23" fmla="*/ 38 h 48"/>
                <a:gd name="T24" fmla="*/ 110 w 137"/>
                <a:gd name="T25" fmla="*/ 45 h 48"/>
                <a:gd name="T26" fmla="*/ 119 w 137"/>
                <a:gd name="T27" fmla="*/ 46 h 48"/>
                <a:gd name="T28" fmla="*/ 130 w 137"/>
                <a:gd name="T29" fmla="*/ 44 h 48"/>
                <a:gd name="T30" fmla="*/ 137 w 137"/>
                <a:gd name="T31" fmla="*/ 38 h 48"/>
                <a:gd name="T32" fmla="*/ 130 w 137"/>
                <a:gd name="T33" fmla="*/ 36 h 48"/>
                <a:gd name="T34" fmla="*/ 136 w 137"/>
                <a:gd name="T35" fmla="*/ 32 h 48"/>
                <a:gd name="T36" fmla="*/ 109 w 137"/>
                <a:gd name="T37" fmla="*/ 23 h 48"/>
                <a:gd name="T38" fmla="*/ 98 w 137"/>
                <a:gd name="T39" fmla="*/ 24 h 48"/>
                <a:gd name="T40" fmla="*/ 85 w 137"/>
                <a:gd name="T41" fmla="*/ 28 h 48"/>
                <a:gd name="T42" fmla="*/ 88 w 137"/>
                <a:gd name="T43" fmla="*/ 30 h 48"/>
                <a:gd name="T44" fmla="*/ 73 w 137"/>
                <a:gd name="T45" fmla="*/ 27 h 48"/>
                <a:gd name="T46" fmla="*/ 67 w 137"/>
                <a:gd name="T47" fmla="*/ 28 h 48"/>
                <a:gd name="T48" fmla="*/ 61 w 137"/>
                <a:gd name="T49" fmla="*/ 24 h 48"/>
                <a:gd name="T50" fmla="*/ 51 w 137"/>
                <a:gd name="T51" fmla="*/ 18 h 48"/>
                <a:gd name="T52" fmla="*/ 60 w 137"/>
                <a:gd name="T53" fmla="*/ 15 h 48"/>
                <a:gd name="T54" fmla="*/ 52 w 137"/>
                <a:gd name="T55" fmla="*/ 13 h 48"/>
                <a:gd name="T56" fmla="*/ 48 w 137"/>
                <a:gd name="T57" fmla="*/ 8 h 48"/>
                <a:gd name="T58" fmla="*/ 34 w 137"/>
                <a:gd name="T59" fmla="*/ 9 h 48"/>
                <a:gd name="T60" fmla="*/ 23 w 137"/>
                <a:gd name="T61" fmla="*/ 3 h 48"/>
                <a:gd name="T62" fmla="*/ 8 w 137"/>
                <a:gd name="T63" fmla="*/ 1 h 48"/>
                <a:gd name="T64" fmla="*/ 7 w 137"/>
                <a:gd name="T65" fmla="*/ 12 h 48"/>
                <a:gd name="T66" fmla="*/ 21 w 137"/>
                <a:gd name="T67" fmla="*/ 15 h 48"/>
                <a:gd name="T68" fmla="*/ 32 w 137"/>
                <a:gd name="T69" fmla="*/ 16 h 48"/>
                <a:gd name="T70" fmla="*/ 37 w 137"/>
                <a:gd name="T71" fmla="*/ 28 h 48"/>
                <a:gd name="T72" fmla="*/ 39 w 137"/>
                <a:gd name="T73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7" h="48">
                  <a:moveTo>
                    <a:pt x="39" y="40"/>
                  </a:moveTo>
                  <a:cubicBezTo>
                    <a:pt x="40" y="44"/>
                    <a:pt x="46" y="41"/>
                    <a:pt x="48" y="39"/>
                  </a:cubicBezTo>
                  <a:cubicBezTo>
                    <a:pt x="50" y="43"/>
                    <a:pt x="50" y="44"/>
                    <a:pt x="54" y="44"/>
                  </a:cubicBezTo>
                  <a:cubicBezTo>
                    <a:pt x="57" y="44"/>
                    <a:pt x="60" y="46"/>
                    <a:pt x="61" y="41"/>
                  </a:cubicBezTo>
                  <a:cubicBezTo>
                    <a:pt x="61" y="42"/>
                    <a:pt x="62" y="43"/>
                    <a:pt x="63" y="44"/>
                  </a:cubicBezTo>
                  <a:cubicBezTo>
                    <a:pt x="63" y="42"/>
                    <a:pt x="64" y="40"/>
                    <a:pt x="64" y="39"/>
                  </a:cubicBezTo>
                  <a:cubicBezTo>
                    <a:pt x="68" y="40"/>
                    <a:pt x="63" y="46"/>
                    <a:pt x="68" y="46"/>
                  </a:cubicBezTo>
                  <a:cubicBezTo>
                    <a:pt x="73" y="46"/>
                    <a:pt x="78" y="46"/>
                    <a:pt x="83" y="46"/>
                  </a:cubicBezTo>
                  <a:cubicBezTo>
                    <a:pt x="82" y="45"/>
                    <a:pt x="83" y="44"/>
                    <a:pt x="82" y="43"/>
                  </a:cubicBezTo>
                  <a:cubicBezTo>
                    <a:pt x="85" y="46"/>
                    <a:pt x="91" y="48"/>
                    <a:pt x="93" y="43"/>
                  </a:cubicBezTo>
                  <a:cubicBezTo>
                    <a:pt x="94" y="48"/>
                    <a:pt x="101" y="45"/>
                    <a:pt x="105" y="44"/>
                  </a:cubicBezTo>
                  <a:cubicBezTo>
                    <a:pt x="105" y="42"/>
                    <a:pt x="104" y="40"/>
                    <a:pt x="104" y="38"/>
                  </a:cubicBezTo>
                  <a:cubicBezTo>
                    <a:pt x="109" y="38"/>
                    <a:pt x="106" y="43"/>
                    <a:pt x="110" y="45"/>
                  </a:cubicBezTo>
                  <a:cubicBezTo>
                    <a:pt x="113" y="46"/>
                    <a:pt x="115" y="47"/>
                    <a:pt x="119" y="46"/>
                  </a:cubicBezTo>
                  <a:cubicBezTo>
                    <a:pt x="120" y="46"/>
                    <a:pt x="129" y="46"/>
                    <a:pt x="130" y="44"/>
                  </a:cubicBezTo>
                  <a:cubicBezTo>
                    <a:pt x="131" y="39"/>
                    <a:pt x="133" y="40"/>
                    <a:pt x="137" y="38"/>
                  </a:cubicBezTo>
                  <a:cubicBezTo>
                    <a:pt x="135" y="36"/>
                    <a:pt x="133" y="36"/>
                    <a:pt x="130" y="36"/>
                  </a:cubicBezTo>
                  <a:cubicBezTo>
                    <a:pt x="132" y="34"/>
                    <a:pt x="134" y="33"/>
                    <a:pt x="136" y="32"/>
                  </a:cubicBezTo>
                  <a:cubicBezTo>
                    <a:pt x="128" y="25"/>
                    <a:pt x="119" y="20"/>
                    <a:pt x="109" y="23"/>
                  </a:cubicBezTo>
                  <a:cubicBezTo>
                    <a:pt x="105" y="25"/>
                    <a:pt x="102" y="23"/>
                    <a:pt x="98" y="24"/>
                  </a:cubicBezTo>
                  <a:cubicBezTo>
                    <a:pt x="93" y="26"/>
                    <a:pt x="89" y="27"/>
                    <a:pt x="85" y="28"/>
                  </a:cubicBezTo>
                  <a:cubicBezTo>
                    <a:pt x="86" y="28"/>
                    <a:pt x="87" y="29"/>
                    <a:pt x="88" y="30"/>
                  </a:cubicBezTo>
                  <a:cubicBezTo>
                    <a:pt x="83" y="29"/>
                    <a:pt x="77" y="26"/>
                    <a:pt x="73" y="27"/>
                  </a:cubicBezTo>
                  <a:cubicBezTo>
                    <a:pt x="71" y="27"/>
                    <a:pt x="69" y="29"/>
                    <a:pt x="67" y="28"/>
                  </a:cubicBezTo>
                  <a:cubicBezTo>
                    <a:pt x="65" y="27"/>
                    <a:pt x="63" y="26"/>
                    <a:pt x="61" y="24"/>
                  </a:cubicBezTo>
                  <a:cubicBezTo>
                    <a:pt x="60" y="24"/>
                    <a:pt x="51" y="19"/>
                    <a:pt x="51" y="18"/>
                  </a:cubicBezTo>
                  <a:cubicBezTo>
                    <a:pt x="50" y="16"/>
                    <a:pt x="59" y="19"/>
                    <a:pt x="60" y="15"/>
                  </a:cubicBezTo>
                  <a:cubicBezTo>
                    <a:pt x="57" y="14"/>
                    <a:pt x="55" y="14"/>
                    <a:pt x="52" y="13"/>
                  </a:cubicBezTo>
                  <a:cubicBezTo>
                    <a:pt x="49" y="12"/>
                    <a:pt x="51" y="10"/>
                    <a:pt x="48" y="8"/>
                  </a:cubicBezTo>
                  <a:cubicBezTo>
                    <a:pt x="44" y="6"/>
                    <a:pt x="39" y="10"/>
                    <a:pt x="34" y="9"/>
                  </a:cubicBezTo>
                  <a:cubicBezTo>
                    <a:pt x="30" y="8"/>
                    <a:pt x="27" y="4"/>
                    <a:pt x="23" y="3"/>
                  </a:cubicBezTo>
                  <a:cubicBezTo>
                    <a:pt x="18" y="2"/>
                    <a:pt x="12" y="0"/>
                    <a:pt x="8" y="1"/>
                  </a:cubicBezTo>
                  <a:cubicBezTo>
                    <a:pt x="0" y="3"/>
                    <a:pt x="2" y="7"/>
                    <a:pt x="7" y="12"/>
                  </a:cubicBezTo>
                  <a:cubicBezTo>
                    <a:pt x="12" y="16"/>
                    <a:pt x="15" y="15"/>
                    <a:pt x="21" y="15"/>
                  </a:cubicBezTo>
                  <a:cubicBezTo>
                    <a:pt x="26" y="14"/>
                    <a:pt x="29" y="12"/>
                    <a:pt x="32" y="16"/>
                  </a:cubicBezTo>
                  <a:cubicBezTo>
                    <a:pt x="35" y="19"/>
                    <a:pt x="41" y="24"/>
                    <a:pt x="37" y="28"/>
                  </a:cubicBezTo>
                  <a:cubicBezTo>
                    <a:pt x="35" y="34"/>
                    <a:pt x="36" y="35"/>
                    <a:pt x="3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E27F0A36-F955-496E-AF51-C4AA228BB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2833688"/>
              <a:ext cx="34925" cy="15875"/>
            </a:xfrm>
            <a:custGeom>
              <a:avLst/>
              <a:gdLst>
                <a:gd name="T0" fmla="*/ 2 w 13"/>
                <a:gd name="T1" fmla="*/ 3 h 6"/>
                <a:gd name="T2" fmla="*/ 13 w 13"/>
                <a:gd name="T3" fmla="*/ 6 h 6"/>
                <a:gd name="T4" fmla="*/ 2 w 13"/>
                <a:gd name="T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">
                  <a:moveTo>
                    <a:pt x="2" y="3"/>
                  </a:moveTo>
                  <a:cubicBezTo>
                    <a:pt x="0" y="6"/>
                    <a:pt x="12" y="6"/>
                    <a:pt x="13" y="6"/>
                  </a:cubicBezTo>
                  <a:cubicBezTo>
                    <a:pt x="11" y="1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B1977297-156B-4D22-A59F-67300164F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2117726"/>
              <a:ext cx="654050" cy="369888"/>
            </a:xfrm>
            <a:custGeom>
              <a:avLst/>
              <a:gdLst>
                <a:gd name="T0" fmla="*/ 14 w 240"/>
                <a:gd name="T1" fmla="*/ 42 h 136"/>
                <a:gd name="T2" fmla="*/ 55 w 240"/>
                <a:gd name="T3" fmla="*/ 38 h 136"/>
                <a:gd name="T4" fmla="*/ 21 w 240"/>
                <a:gd name="T5" fmla="*/ 47 h 136"/>
                <a:gd name="T6" fmla="*/ 60 w 240"/>
                <a:gd name="T7" fmla="*/ 43 h 136"/>
                <a:gd name="T8" fmla="*/ 59 w 240"/>
                <a:gd name="T9" fmla="*/ 54 h 136"/>
                <a:gd name="T10" fmla="*/ 71 w 240"/>
                <a:gd name="T11" fmla="*/ 47 h 136"/>
                <a:gd name="T12" fmla="*/ 79 w 240"/>
                <a:gd name="T13" fmla="*/ 47 h 136"/>
                <a:gd name="T14" fmla="*/ 84 w 240"/>
                <a:gd name="T15" fmla="*/ 51 h 136"/>
                <a:gd name="T16" fmla="*/ 116 w 240"/>
                <a:gd name="T17" fmla="*/ 36 h 136"/>
                <a:gd name="T18" fmla="*/ 112 w 240"/>
                <a:gd name="T19" fmla="*/ 48 h 136"/>
                <a:gd name="T20" fmla="*/ 84 w 240"/>
                <a:gd name="T21" fmla="*/ 71 h 136"/>
                <a:gd name="T22" fmla="*/ 45 w 240"/>
                <a:gd name="T23" fmla="*/ 58 h 136"/>
                <a:gd name="T24" fmla="*/ 70 w 240"/>
                <a:gd name="T25" fmla="*/ 89 h 136"/>
                <a:gd name="T26" fmla="*/ 45 w 240"/>
                <a:gd name="T27" fmla="*/ 100 h 136"/>
                <a:gd name="T28" fmla="*/ 56 w 240"/>
                <a:gd name="T29" fmla="*/ 110 h 136"/>
                <a:gd name="T30" fmla="*/ 53 w 240"/>
                <a:gd name="T31" fmla="*/ 113 h 136"/>
                <a:gd name="T32" fmla="*/ 30 w 240"/>
                <a:gd name="T33" fmla="*/ 106 h 136"/>
                <a:gd name="T34" fmla="*/ 28 w 240"/>
                <a:gd name="T35" fmla="*/ 119 h 136"/>
                <a:gd name="T36" fmla="*/ 20 w 240"/>
                <a:gd name="T37" fmla="*/ 127 h 136"/>
                <a:gd name="T38" fmla="*/ 37 w 240"/>
                <a:gd name="T39" fmla="*/ 128 h 136"/>
                <a:gd name="T40" fmla="*/ 55 w 240"/>
                <a:gd name="T41" fmla="*/ 132 h 136"/>
                <a:gd name="T42" fmla="*/ 68 w 240"/>
                <a:gd name="T43" fmla="*/ 127 h 136"/>
                <a:gd name="T44" fmla="*/ 85 w 240"/>
                <a:gd name="T45" fmla="*/ 128 h 136"/>
                <a:gd name="T46" fmla="*/ 100 w 240"/>
                <a:gd name="T47" fmla="*/ 132 h 136"/>
                <a:gd name="T48" fmla="*/ 107 w 240"/>
                <a:gd name="T49" fmla="*/ 130 h 136"/>
                <a:gd name="T50" fmla="*/ 110 w 240"/>
                <a:gd name="T51" fmla="*/ 121 h 136"/>
                <a:gd name="T52" fmla="*/ 100 w 240"/>
                <a:gd name="T53" fmla="*/ 120 h 136"/>
                <a:gd name="T54" fmla="*/ 107 w 240"/>
                <a:gd name="T55" fmla="*/ 102 h 136"/>
                <a:gd name="T56" fmla="*/ 129 w 240"/>
                <a:gd name="T57" fmla="*/ 96 h 136"/>
                <a:gd name="T58" fmla="*/ 135 w 240"/>
                <a:gd name="T59" fmla="*/ 90 h 136"/>
                <a:gd name="T60" fmla="*/ 135 w 240"/>
                <a:gd name="T61" fmla="*/ 83 h 136"/>
                <a:gd name="T62" fmla="*/ 146 w 240"/>
                <a:gd name="T63" fmla="*/ 74 h 136"/>
                <a:gd name="T64" fmla="*/ 156 w 240"/>
                <a:gd name="T65" fmla="*/ 70 h 136"/>
                <a:gd name="T66" fmla="*/ 156 w 240"/>
                <a:gd name="T67" fmla="*/ 61 h 136"/>
                <a:gd name="T68" fmla="*/ 188 w 240"/>
                <a:gd name="T69" fmla="*/ 49 h 136"/>
                <a:gd name="T70" fmla="*/ 170 w 240"/>
                <a:gd name="T71" fmla="*/ 42 h 136"/>
                <a:gd name="T72" fmla="*/ 181 w 240"/>
                <a:gd name="T73" fmla="*/ 32 h 136"/>
                <a:gd name="T74" fmla="*/ 240 w 240"/>
                <a:gd name="T75" fmla="*/ 16 h 136"/>
                <a:gd name="T76" fmla="*/ 185 w 240"/>
                <a:gd name="T77" fmla="*/ 12 h 136"/>
                <a:gd name="T78" fmla="*/ 172 w 240"/>
                <a:gd name="T79" fmla="*/ 0 h 136"/>
                <a:gd name="T80" fmla="*/ 149 w 240"/>
                <a:gd name="T81" fmla="*/ 11 h 136"/>
                <a:gd name="T82" fmla="*/ 114 w 240"/>
                <a:gd name="T83" fmla="*/ 2 h 136"/>
                <a:gd name="T84" fmla="*/ 112 w 240"/>
                <a:gd name="T85" fmla="*/ 6 h 136"/>
                <a:gd name="T86" fmla="*/ 94 w 240"/>
                <a:gd name="T87" fmla="*/ 7 h 136"/>
                <a:gd name="T88" fmla="*/ 74 w 240"/>
                <a:gd name="T89" fmla="*/ 16 h 136"/>
                <a:gd name="T90" fmla="*/ 71 w 240"/>
                <a:gd name="T91" fmla="*/ 22 h 136"/>
                <a:gd name="T92" fmla="*/ 49 w 240"/>
                <a:gd name="T93" fmla="*/ 13 h 136"/>
                <a:gd name="T94" fmla="*/ 40 w 240"/>
                <a:gd name="T95" fmla="*/ 19 h 136"/>
                <a:gd name="T96" fmla="*/ 21 w 240"/>
                <a:gd name="T97" fmla="*/ 29 h 136"/>
                <a:gd name="T98" fmla="*/ 13 w 240"/>
                <a:gd name="T99" fmla="*/ 3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0" h="136">
                  <a:moveTo>
                    <a:pt x="26" y="32"/>
                  </a:moveTo>
                  <a:cubicBezTo>
                    <a:pt x="22" y="35"/>
                    <a:pt x="18" y="39"/>
                    <a:pt x="14" y="42"/>
                  </a:cubicBezTo>
                  <a:cubicBezTo>
                    <a:pt x="21" y="46"/>
                    <a:pt x="27" y="43"/>
                    <a:pt x="35" y="42"/>
                  </a:cubicBezTo>
                  <a:cubicBezTo>
                    <a:pt x="42" y="42"/>
                    <a:pt x="49" y="39"/>
                    <a:pt x="55" y="38"/>
                  </a:cubicBezTo>
                  <a:cubicBezTo>
                    <a:pt x="49" y="41"/>
                    <a:pt x="45" y="43"/>
                    <a:pt x="38" y="44"/>
                  </a:cubicBezTo>
                  <a:cubicBezTo>
                    <a:pt x="31" y="44"/>
                    <a:pt x="27" y="44"/>
                    <a:pt x="21" y="47"/>
                  </a:cubicBezTo>
                  <a:cubicBezTo>
                    <a:pt x="28" y="49"/>
                    <a:pt x="34" y="53"/>
                    <a:pt x="40" y="49"/>
                  </a:cubicBezTo>
                  <a:cubicBezTo>
                    <a:pt x="48" y="44"/>
                    <a:pt x="51" y="43"/>
                    <a:pt x="60" y="43"/>
                  </a:cubicBezTo>
                  <a:cubicBezTo>
                    <a:pt x="52" y="45"/>
                    <a:pt x="48" y="47"/>
                    <a:pt x="42" y="52"/>
                  </a:cubicBezTo>
                  <a:cubicBezTo>
                    <a:pt x="48" y="53"/>
                    <a:pt x="53" y="54"/>
                    <a:pt x="59" y="54"/>
                  </a:cubicBezTo>
                  <a:cubicBezTo>
                    <a:pt x="63" y="54"/>
                    <a:pt x="64" y="55"/>
                    <a:pt x="64" y="50"/>
                  </a:cubicBezTo>
                  <a:cubicBezTo>
                    <a:pt x="64" y="48"/>
                    <a:pt x="69" y="48"/>
                    <a:pt x="71" y="47"/>
                  </a:cubicBezTo>
                  <a:cubicBezTo>
                    <a:pt x="70" y="48"/>
                    <a:pt x="69" y="49"/>
                    <a:pt x="68" y="50"/>
                  </a:cubicBezTo>
                  <a:cubicBezTo>
                    <a:pt x="72" y="49"/>
                    <a:pt x="75" y="48"/>
                    <a:pt x="79" y="47"/>
                  </a:cubicBezTo>
                  <a:cubicBezTo>
                    <a:pt x="76" y="49"/>
                    <a:pt x="74" y="51"/>
                    <a:pt x="71" y="54"/>
                  </a:cubicBezTo>
                  <a:cubicBezTo>
                    <a:pt x="75" y="53"/>
                    <a:pt x="80" y="52"/>
                    <a:pt x="84" y="51"/>
                  </a:cubicBezTo>
                  <a:cubicBezTo>
                    <a:pt x="87" y="51"/>
                    <a:pt x="93" y="51"/>
                    <a:pt x="95" y="49"/>
                  </a:cubicBezTo>
                  <a:cubicBezTo>
                    <a:pt x="102" y="42"/>
                    <a:pt x="108" y="40"/>
                    <a:pt x="116" y="36"/>
                  </a:cubicBezTo>
                  <a:cubicBezTo>
                    <a:pt x="112" y="39"/>
                    <a:pt x="109" y="42"/>
                    <a:pt x="106" y="45"/>
                  </a:cubicBezTo>
                  <a:cubicBezTo>
                    <a:pt x="108" y="46"/>
                    <a:pt x="110" y="47"/>
                    <a:pt x="112" y="48"/>
                  </a:cubicBezTo>
                  <a:cubicBezTo>
                    <a:pt x="98" y="52"/>
                    <a:pt x="84" y="55"/>
                    <a:pt x="70" y="58"/>
                  </a:cubicBezTo>
                  <a:cubicBezTo>
                    <a:pt x="75" y="62"/>
                    <a:pt x="80" y="66"/>
                    <a:pt x="84" y="71"/>
                  </a:cubicBezTo>
                  <a:cubicBezTo>
                    <a:pt x="78" y="67"/>
                    <a:pt x="71" y="60"/>
                    <a:pt x="64" y="58"/>
                  </a:cubicBezTo>
                  <a:cubicBezTo>
                    <a:pt x="63" y="58"/>
                    <a:pt x="44" y="58"/>
                    <a:pt x="45" y="58"/>
                  </a:cubicBezTo>
                  <a:cubicBezTo>
                    <a:pt x="39" y="69"/>
                    <a:pt x="50" y="68"/>
                    <a:pt x="56" y="72"/>
                  </a:cubicBezTo>
                  <a:cubicBezTo>
                    <a:pt x="62" y="76"/>
                    <a:pt x="67" y="83"/>
                    <a:pt x="70" y="89"/>
                  </a:cubicBezTo>
                  <a:cubicBezTo>
                    <a:pt x="61" y="84"/>
                    <a:pt x="47" y="83"/>
                    <a:pt x="39" y="91"/>
                  </a:cubicBezTo>
                  <a:cubicBezTo>
                    <a:pt x="31" y="98"/>
                    <a:pt x="38" y="99"/>
                    <a:pt x="45" y="100"/>
                  </a:cubicBezTo>
                  <a:cubicBezTo>
                    <a:pt x="50" y="101"/>
                    <a:pt x="54" y="95"/>
                    <a:pt x="57" y="92"/>
                  </a:cubicBezTo>
                  <a:cubicBezTo>
                    <a:pt x="55" y="100"/>
                    <a:pt x="48" y="104"/>
                    <a:pt x="56" y="110"/>
                  </a:cubicBezTo>
                  <a:cubicBezTo>
                    <a:pt x="63" y="115"/>
                    <a:pt x="71" y="105"/>
                    <a:pt x="74" y="101"/>
                  </a:cubicBezTo>
                  <a:cubicBezTo>
                    <a:pt x="68" y="110"/>
                    <a:pt x="64" y="116"/>
                    <a:pt x="53" y="113"/>
                  </a:cubicBezTo>
                  <a:cubicBezTo>
                    <a:pt x="48" y="112"/>
                    <a:pt x="48" y="106"/>
                    <a:pt x="44" y="105"/>
                  </a:cubicBezTo>
                  <a:cubicBezTo>
                    <a:pt x="38" y="105"/>
                    <a:pt x="36" y="104"/>
                    <a:pt x="30" y="106"/>
                  </a:cubicBezTo>
                  <a:cubicBezTo>
                    <a:pt x="34" y="112"/>
                    <a:pt x="34" y="113"/>
                    <a:pt x="40" y="113"/>
                  </a:cubicBezTo>
                  <a:cubicBezTo>
                    <a:pt x="36" y="118"/>
                    <a:pt x="33" y="117"/>
                    <a:pt x="28" y="119"/>
                  </a:cubicBezTo>
                  <a:cubicBezTo>
                    <a:pt x="26" y="120"/>
                    <a:pt x="21" y="121"/>
                    <a:pt x="20" y="122"/>
                  </a:cubicBezTo>
                  <a:cubicBezTo>
                    <a:pt x="19" y="124"/>
                    <a:pt x="22" y="125"/>
                    <a:pt x="20" y="127"/>
                  </a:cubicBezTo>
                  <a:cubicBezTo>
                    <a:pt x="23" y="132"/>
                    <a:pt x="24" y="128"/>
                    <a:pt x="27" y="125"/>
                  </a:cubicBezTo>
                  <a:cubicBezTo>
                    <a:pt x="28" y="130"/>
                    <a:pt x="35" y="134"/>
                    <a:pt x="37" y="128"/>
                  </a:cubicBezTo>
                  <a:cubicBezTo>
                    <a:pt x="37" y="133"/>
                    <a:pt x="41" y="130"/>
                    <a:pt x="44" y="131"/>
                  </a:cubicBezTo>
                  <a:cubicBezTo>
                    <a:pt x="48" y="131"/>
                    <a:pt x="51" y="132"/>
                    <a:pt x="55" y="132"/>
                  </a:cubicBezTo>
                  <a:cubicBezTo>
                    <a:pt x="59" y="132"/>
                    <a:pt x="60" y="128"/>
                    <a:pt x="63" y="129"/>
                  </a:cubicBezTo>
                  <a:cubicBezTo>
                    <a:pt x="65" y="130"/>
                    <a:pt x="69" y="132"/>
                    <a:pt x="68" y="127"/>
                  </a:cubicBezTo>
                  <a:cubicBezTo>
                    <a:pt x="70" y="130"/>
                    <a:pt x="77" y="134"/>
                    <a:pt x="78" y="128"/>
                  </a:cubicBezTo>
                  <a:cubicBezTo>
                    <a:pt x="81" y="131"/>
                    <a:pt x="83" y="127"/>
                    <a:pt x="85" y="128"/>
                  </a:cubicBezTo>
                  <a:cubicBezTo>
                    <a:pt x="88" y="131"/>
                    <a:pt x="87" y="132"/>
                    <a:pt x="86" y="136"/>
                  </a:cubicBezTo>
                  <a:cubicBezTo>
                    <a:pt x="91" y="135"/>
                    <a:pt x="95" y="134"/>
                    <a:pt x="100" y="132"/>
                  </a:cubicBezTo>
                  <a:cubicBezTo>
                    <a:pt x="101" y="132"/>
                    <a:pt x="102" y="129"/>
                    <a:pt x="103" y="129"/>
                  </a:cubicBezTo>
                  <a:cubicBezTo>
                    <a:pt x="104" y="129"/>
                    <a:pt x="105" y="131"/>
                    <a:pt x="107" y="130"/>
                  </a:cubicBezTo>
                  <a:cubicBezTo>
                    <a:pt x="108" y="130"/>
                    <a:pt x="112" y="129"/>
                    <a:pt x="111" y="128"/>
                  </a:cubicBezTo>
                  <a:cubicBezTo>
                    <a:pt x="111" y="126"/>
                    <a:pt x="112" y="122"/>
                    <a:pt x="110" y="121"/>
                  </a:cubicBezTo>
                  <a:cubicBezTo>
                    <a:pt x="108" y="120"/>
                    <a:pt x="107" y="119"/>
                    <a:pt x="104" y="120"/>
                  </a:cubicBezTo>
                  <a:cubicBezTo>
                    <a:pt x="102" y="122"/>
                    <a:pt x="102" y="123"/>
                    <a:pt x="100" y="120"/>
                  </a:cubicBezTo>
                  <a:cubicBezTo>
                    <a:pt x="98" y="117"/>
                    <a:pt x="106" y="111"/>
                    <a:pt x="108" y="110"/>
                  </a:cubicBezTo>
                  <a:cubicBezTo>
                    <a:pt x="112" y="106"/>
                    <a:pt x="105" y="104"/>
                    <a:pt x="107" y="102"/>
                  </a:cubicBezTo>
                  <a:cubicBezTo>
                    <a:pt x="109" y="101"/>
                    <a:pt x="115" y="105"/>
                    <a:pt x="118" y="104"/>
                  </a:cubicBezTo>
                  <a:cubicBezTo>
                    <a:pt x="124" y="102"/>
                    <a:pt x="125" y="101"/>
                    <a:pt x="129" y="96"/>
                  </a:cubicBezTo>
                  <a:cubicBezTo>
                    <a:pt x="126" y="94"/>
                    <a:pt x="123" y="93"/>
                    <a:pt x="121" y="92"/>
                  </a:cubicBezTo>
                  <a:cubicBezTo>
                    <a:pt x="125" y="91"/>
                    <a:pt x="130" y="90"/>
                    <a:pt x="135" y="90"/>
                  </a:cubicBezTo>
                  <a:cubicBezTo>
                    <a:pt x="135" y="84"/>
                    <a:pt x="123" y="84"/>
                    <a:pt x="119" y="83"/>
                  </a:cubicBezTo>
                  <a:cubicBezTo>
                    <a:pt x="124" y="83"/>
                    <a:pt x="130" y="83"/>
                    <a:pt x="135" y="83"/>
                  </a:cubicBezTo>
                  <a:cubicBezTo>
                    <a:pt x="136" y="76"/>
                    <a:pt x="121" y="78"/>
                    <a:pt x="117" y="78"/>
                  </a:cubicBezTo>
                  <a:cubicBezTo>
                    <a:pt x="127" y="77"/>
                    <a:pt x="136" y="76"/>
                    <a:pt x="146" y="74"/>
                  </a:cubicBezTo>
                  <a:cubicBezTo>
                    <a:pt x="145" y="72"/>
                    <a:pt x="145" y="70"/>
                    <a:pt x="144" y="69"/>
                  </a:cubicBezTo>
                  <a:cubicBezTo>
                    <a:pt x="148" y="69"/>
                    <a:pt x="152" y="72"/>
                    <a:pt x="156" y="70"/>
                  </a:cubicBezTo>
                  <a:cubicBezTo>
                    <a:pt x="160" y="68"/>
                    <a:pt x="163" y="66"/>
                    <a:pt x="166" y="62"/>
                  </a:cubicBezTo>
                  <a:cubicBezTo>
                    <a:pt x="163" y="62"/>
                    <a:pt x="159" y="62"/>
                    <a:pt x="156" y="61"/>
                  </a:cubicBezTo>
                  <a:cubicBezTo>
                    <a:pt x="161" y="60"/>
                    <a:pt x="167" y="59"/>
                    <a:pt x="173" y="58"/>
                  </a:cubicBezTo>
                  <a:cubicBezTo>
                    <a:pt x="177" y="57"/>
                    <a:pt x="183" y="51"/>
                    <a:pt x="188" y="49"/>
                  </a:cubicBezTo>
                  <a:cubicBezTo>
                    <a:pt x="193" y="45"/>
                    <a:pt x="212" y="40"/>
                    <a:pt x="213" y="33"/>
                  </a:cubicBezTo>
                  <a:cubicBezTo>
                    <a:pt x="198" y="36"/>
                    <a:pt x="184" y="39"/>
                    <a:pt x="170" y="42"/>
                  </a:cubicBezTo>
                  <a:cubicBezTo>
                    <a:pt x="178" y="39"/>
                    <a:pt x="187" y="37"/>
                    <a:pt x="196" y="34"/>
                  </a:cubicBezTo>
                  <a:cubicBezTo>
                    <a:pt x="191" y="33"/>
                    <a:pt x="186" y="33"/>
                    <a:pt x="181" y="32"/>
                  </a:cubicBezTo>
                  <a:cubicBezTo>
                    <a:pt x="192" y="31"/>
                    <a:pt x="203" y="30"/>
                    <a:pt x="214" y="29"/>
                  </a:cubicBezTo>
                  <a:cubicBezTo>
                    <a:pt x="222" y="29"/>
                    <a:pt x="232" y="20"/>
                    <a:pt x="240" y="16"/>
                  </a:cubicBezTo>
                  <a:cubicBezTo>
                    <a:pt x="230" y="13"/>
                    <a:pt x="221" y="10"/>
                    <a:pt x="211" y="9"/>
                  </a:cubicBezTo>
                  <a:cubicBezTo>
                    <a:pt x="202" y="7"/>
                    <a:pt x="194" y="10"/>
                    <a:pt x="185" y="12"/>
                  </a:cubicBezTo>
                  <a:cubicBezTo>
                    <a:pt x="190" y="9"/>
                    <a:pt x="194" y="6"/>
                    <a:pt x="199" y="4"/>
                  </a:cubicBezTo>
                  <a:cubicBezTo>
                    <a:pt x="190" y="2"/>
                    <a:pt x="181" y="0"/>
                    <a:pt x="172" y="0"/>
                  </a:cubicBezTo>
                  <a:cubicBezTo>
                    <a:pt x="164" y="0"/>
                    <a:pt x="154" y="3"/>
                    <a:pt x="146" y="4"/>
                  </a:cubicBezTo>
                  <a:cubicBezTo>
                    <a:pt x="147" y="6"/>
                    <a:pt x="148" y="8"/>
                    <a:pt x="149" y="11"/>
                  </a:cubicBezTo>
                  <a:cubicBezTo>
                    <a:pt x="145" y="8"/>
                    <a:pt x="140" y="2"/>
                    <a:pt x="135" y="2"/>
                  </a:cubicBezTo>
                  <a:cubicBezTo>
                    <a:pt x="128" y="2"/>
                    <a:pt x="121" y="2"/>
                    <a:pt x="114" y="2"/>
                  </a:cubicBezTo>
                  <a:cubicBezTo>
                    <a:pt x="118" y="5"/>
                    <a:pt x="123" y="9"/>
                    <a:pt x="127" y="12"/>
                  </a:cubicBezTo>
                  <a:cubicBezTo>
                    <a:pt x="122" y="10"/>
                    <a:pt x="117" y="8"/>
                    <a:pt x="112" y="6"/>
                  </a:cubicBezTo>
                  <a:cubicBezTo>
                    <a:pt x="109" y="5"/>
                    <a:pt x="101" y="3"/>
                    <a:pt x="99" y="4"/>
                  </a:cubicBezTo>
                  <a:cubicBezTo>
                    <a:pt x="97" y="4"/>
                    <a:pt x="96" y="7"/>
                    <a:pt x="94" y="7"/>
                  </a:cubicBezTo>
                  <a:cubicBezTo>
                    <a:pt x="91" y="7"/>
                    <a:pt x="87" y="8"/>
                    <a:pt x="84" y="8"/>
                  </a:cubicBezTo>
                  <a:cubicBezTo>
                    <a:pt x="81" y="8"/>
                    <a:pt x="77" y="13"/>
                    <a:pt x="74" y="16"/>
                  </a:cubicBezTo>
                  <a:cubicBezTo>
                    <a:pt x="82" y="20"/>
                    <a:pt x="90" y="24"/>
                    <a:pt x="99" y="29"/>
                  </a:cubicBezTo>
                  <a:cubicBezTo>
                    <a:pt x="89" y="27"/>
                    <a:pt x="80" y="24"/>
                    <a:pt x="71" y="22"/>
                  </a:cubicBezTo>
                  <a:cubicBezTo>
                    <a:pt x="67" y="21"/>
                    <a:pt x="63" y="17"/>
                    <a:pt x="59" y="14"/>
                  </a:cubicBezTo>
                  <a:cubicBezTo>
                    <a:pt x="56" y="12"/>
                    <a:pt x="52" y="13"/>
                    <a:pt x="49" y="13"/>
                  </a:cubicBezTo>
                  <a:cubicBezTo>
                    <a:pt x="49" y="15"/>
                    <a:pt x="50" y="17"/>
                    <a:pt x="51" y="19"/>
                  </a:cubicBezTo>
                  <a:cubicBezTo>
                    <a:pt x="47" y="19"/>
                    <a:pt x="44" y="19"/>
                    <a:pt x="40" y="19"/>
                  </a:cubicBezTo>
                  <a:cubicBezTo>
                    <a:pt x="43" y="20"/>
                    <a:pt x="45" y="21"/>
                    <a:pt x="48" y="22"/>
                  </a:cubicBezTo>
                  <a:cubicBezTo>
                    <a:pt x="39" y="23"/>
                    <a:pt x="26" y="18"/>
                    <a:pt x="21" y="29"/>
                  </a:cubicBezTo>
                  <a:cubicBezTo>
                    <a:pt x="15" y="23"/>
                    <a:pt x="7" y="27"/>
                    <a:pt x="0" y="31"/>
                  </a:cubicBezTo>
                  <a:cubicBezTo>
                    <a:pt x="5" y="33"/>
                    <a:pt x="9" y="35"/>
                    <a:pt x="13" y="37"/>
                  </a:cubicBezTo>
                  <a:cubicBezTo>
                    <a:pt x="17" y="36"/>
                    <a:pt x="21" y="34"/>
                    <a:pt x="2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03B3B5B9-909C-40D5-95CB-C1712E3E3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651" y="2398713"/>
              <a:ext cx="38100" cy="12700"/>
            </a:xfrm>
            <a:custGeom>
              <a:avLst/>
              <a:gdLst>
                <a:gd name="T0" fmla="*/ 14 w 14"/>
                <a:gd name="T1" fmla="*/ 4 h 5"/>
                <a:gd name="T2" fmla="*/ 4 w 14"/>
                <a:gd name="T3" fmla="*/ 1 h 5"/>
                <a:gd name="T4" fmla="*/ 5 w 14"/>
                <a:gd name="T5" fmla="*/ 5 h 5"/>
                <a:gd name="T6" fmla="*/ 14 w 1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">
                  <a:moveTo>
                    <a:pt x="14" y="4"/>
                  </a:moveTo>
                  <a:cubicBezTo>
                    <a:pt x="11" y="0"/>
                    <a:pt x="8" y="1"/>
                    <a:pt x="4" y="1"/>
                  </a:cubicBezTo>
                  <a:cubicBezTo>
                    <a:pt x="0" y="2"/>
                    <a:pt x="2" y="5"/>
                    <a:pt x="5" y="5"/>
                  </a:cubicBezTo>
                  <a:cubicBezTo>
                    <a:pt x="8" y="5"/>
                    <a:pt x="11" y="3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CA15C210-F440-4093-BD5E-B14EE06F7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1313" y="3051176"/>
              <a:ext cx="31750" cy="33338"/>
            </a:xfrm>
            <a:custGeom>
              <a:avLst/>
              <a:gdLst>
                <a:gd name="T0" fmla="*/ 3 w 12"/>
                <a:gd name="T1" fmla="*/ 12 h 12"/>
                <a:gd name="T2" fmla="*/ 6 w 12"/>
                <a:gd name="T3" fmla="*/ 1 h 12"/>
                <a:gd name="T4" fmla="*/ 0 w 12"/>
                <a:gd name="T5" fmla="*/ 6 h 12"/>
                <a:gd name="T6" fmla="*/ 3 w 12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3" y="12"/>
                  </a:moveTo>
                  <a:cubicBezTo>
                    <a:pt x="5" y="10"/>
                    <a:pt x="12" y="3"/>
                    <a:pt x="6" y="1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1" y="1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8C1B8D3-E8D3-4D5C-818F-793C3A3C8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7688" y="3289301"/>
              <a:ext cx="101600" cy="141288"/>
            </a:xfrm>
            <a:custGeom>
              <a:avLst/>
              <a:gdLst>
                <a:gd name="T0" fmla="*/ 5 w 37"/>
                <a:gd name="T1" fmla="*/ 44 h 52"/>
                <a:gd name="T2" fmla="*/ 3 w 37"/>
                <a:gd name="T3" fmla="*/ 46 h 52"/>
                <a:gd name="T4" fmla="*/ 26 w 37"/>
                <a:gd name="T5" fmla="*/ 39 h 52"/>
                <a:gd name="T6" fmla="*/ 31 w 37"/>
                <a:gd name="T7" fmla="*/ 38 h 52"/>
                <a:gd name="T8" fmla="*/ 34 w 37"/>
                <a:gd name="T9" fmla="*/ 30 h 52"/>
                <a:gd name="T10" fmla="*/ 31 w 37"/>
                <a:gd name="T11" fmla="*/ 20 h 52"/>
                <a:gd name="T12" fmla="*/ 37 w 37"/>
                <a:gd name="T13" fmla="*/ 10 h 52"/>
                <a:gd name="T14" fmla="*/ 32 w 37"/>
                <a:gd name="T15" fmla="*/ 4 h 52"/>
                <a:gd name="T16" fmla="*/ 25 w 37"/>
                <a:gd name="T17" fmla="*/ 5 h 52"/>
                <a:gd name="T18" fmla="*/ 26 w 37"/>
                <a:gd name="T19" fmla="*/ 3 h 52"/>
                <a:gd name="T20" fmla="*/ 13 w 37"/>
                <a:gd name="T21" fmla="*/ 11 h 52"/>
                <a:gd name="T22" fmla="*/ 18 w 37"/>
                <a:gd name="T23" fmla="*/ 12 h 52"/>
                <a:gd name="T24" fmla="*/ 12 w 37"/>
                <a:gd name="T25" fmla="*/ 15 h 52"/>
                <a:gd name="T26" fmla="*/ 6 w 37"/>
                <a:gd name="T27" fmla="*/ 14 h 52"/>
                <a:gd name="T28" fmla="*/ 5 w 37"/>
                <a:gd name="T29" fmla="*/ 20 h 52"/>
                <a:gd name="T30" fmla="*/ 2 w 37"/>
                <a:gd name="T31" fmla="*/ 24 h 52"/>
                <a:gd name="T32" fmla="*/ 11 w 37"/>
                <a:gd name="T33" fmla="*/ 27 h 52"/>
                <a:gd name="T34" fmla="*/ 3 w 37"/>
                <a:gd name="T35" fmla="*/ 35 h 52"/>
                <a:gd name="T36" fmla="*/ 13 w 37"/>
                <a:gd name="T37" fmla="*/ 34 h 52"/>
                <a:gd name="T38" fmla="*/ 5 w 37"/>
                <a:gd name="T39" fmla="*/ 36 h 52"/>
                <a:gd name="T40" fmla="*/ 0 w 37"/>
                <a:gd name="T41" fmla="*/ 40 h 52"/>
                <a:gd name="T42" fmla="*/ 4 w 37"/>
                <a:gd name="T43" fmla="*/ 41 h 52"/>
                <a:gd name="T44" fmla="*/ 0 w 37"/>
                <a:gd name="T45" fmla="*/ 43 h 52"/>
                <a:gd name="T46" fmla="*/ 5 w 37"/>
                <a:gd name="T47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52">
                  <a:moveTo>
                    <a:pt x="5" y="44"/>
                  </a:moveTo>
                  <a:cubicBezTo>
                    <a:pt x="4" y="44"/>
                    <a:pt x="4" y="46"/>
                    <a:pt x="3" y="46"/>
                  </a:cubicBezTo>
                  <a:cubicBezTo>
                    <a:pt x="10" y="52"/>
                    <a:pt x="19" y="41"/>
                    <a:pt x="26" y="39"/>
                  </a:cubicBezTo>
                  <a:cubicBezTo>
                    <a:pt x="29" y="38"/>
                    <a:pt x="30" y="41"/>
                    <a:pt x="31" y="38"/>
                  </a:cubicBezTo>
                  <a:cubicBezTo>
                    <a:pt x="32" y="35"/>
                    <a:pt x="33" y="33"/>
                    <a:pt x="34" y="30"/>
                  </a:cubicBezTo>
                  <a:cubicBezTo>
                    <a:pt x="35" y="26"/>
                    <a:pt x="33" y="22"/>
                    <a:pt x="31" y="20"/>
                  </a:cubicBezTo>
                  <a:cubicBezTo>
                    <a:pt x="35" y="16"/>
                    <a:pt x="37" y="16"/>
                    <a:pt x="37" y="10"/>
                  </a:cubicBezTo>
                  <a:cubicBezTo>
                    <a:pt x="35" y="11"/>
                    <a:pt x="34" y="6"/>
                    <a:pt x="32" y="4"/>
                  </a:cubicBezTo>
                  <a:cubicBezTo>
                    <a:pt x="31" y="3"/>
                    <a:pt x="27" y="5"/>
                    <a:pt x="25" y="5"/>
                  </a:cubicBezTo>
                  <a:cubicBezTo>
                    <a:pt x="26" y="5"/>
                    <a:pt x="26" y="4"/>
                    <a:pt x="26" y="3"/>
                  </a:cubicBezTo>
                  <a:cubicBezTo>
                    <a:pt x="21" y="0"/>
                    <a:pt x="15" y="6"/>
                    <a:pt x="13" y="11"/>
                  </a:cubicBezTo>
                  <a:cubicBezTo>
                    <a:pt x="15" y="11"/>
                    <a:pt x="16" y="12"/>
                    <a:pt x="18" y="12"/>
                  </a:cubicBezTo>
                  <a:cubicBezTo>
                    <a:pt x="16" y="14"/>
                    <a:pt x="15" y="16"/>
                    <a:pt x="12" y="15"/>
                  </a:cubicBezTo>
                  <a:cubicBezTo>
                    <a:pt x="10" y="15"/>
                    <a:pt x="8" y="13"/>
                    <a:pt x="6" y="14"/>
                  </a:cubicBezTo>
                  <a:cubicBezTo>
                    <a:pt x="3" y="16"/>
                    <a:pt x="4" y="16"/>
                    <a:pt x="5" y="20"/>
                  </a:cubicBezTo>
                  <a:cubicBezTo>
                    <a:pt x="6" y="22"/>
                    <a:pt x="3" y="23"/>
                    <a:pt x="2" y="24"/>
                  </a:cubicBezTo>
                  <a:cubicBezTo>
                    <a:pt x="5" y="26"/>
                    <a:pt x="7" y="27"/>
                    <a:pt x="11" y="27"/>
                  </a:cubicBezTo>
                  <a:cubicBezTo>
                    <a:pt x="8" y="29"/>
                    <a:pt x="6" y="32"/>
                    <a:pt x="3" y="35"/>
                  </a:cubicBezTo>
                  <a:cubicBezTo>
                    <a:pt x="6" y="34"/>
                    <a:pt x="10" y="33"/>
                    <a:pt x="13" y="34"/>
                  </a:cubicBezTo>
                  <a:cubicBezTo>
                    <a:pt x="11" y="34"/>
                    <a:pt x="6" y="34"/>
                    <a:pt x="5" y="36"/>
                  </a:cubicBezTo>
                  <a:cubicBezTo>
                    <a:pt x="4" y="38"/>
                    <a:pt x="2" y="39"/>
                    <a:pt x="0" y="40"/>
                  </a:cubicBezTo>
                  <a:cubicBezTo>
                    <a:pt x="1" y="40"/>
                    <a:pt x="2" y="41"/>
                    <a:pt x="4" y="41"/>
                  </a:cubicBezTo>
                  <a:cubicBezTo>
                    <a:pt x="2" y="41"/>
                    <a:pt x="1" y="42"/>
                    <a:pt x="0" y="43"/>
                  </a:cubicBezTo>
                  <a:cubicBezTo>
                    <a:pt x="2" y="43"/>
                    <a:pt x="3" y="44"/>
                    <a:pt x="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id="{97761E37-7ED4-4AC8-A863-A150BF20D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032126"/>
              <a:ext cx="49213" cy="33338"/>
            </a:xfrm>
            <a:custGeom>
              <a:avLst/>
              <a:gdLst>
                <a:gd name="T0" fmla="*/ 1 w 18"/>
                <a:gd name="T1" fmla="*/ 8 h 12"/>
                <a:gd name="T2" fmla="*/ 3 w 18"/>
                <a:gd name="T3" fmla="*/ 12 h 12"/>
                <a:gd name="T4" fmla="*/ 18 w 18"/>
                <a:gd name="T5" fmla="*/ 0 h 12"/>
                <a:gd name="T6" fmla="*/ 13 w 18"/>
                <a:gd name="T7" fmla="*/ 0 h 12"/>
                <a:gd name="T8" fmla="*/ 3 w 18"/>
                <a:gd name="T9" fmla="*/ 4 h 12"/>
                <a:gd name="T10" fmla="*/ 1 w 18"/>
                <a:gd name="T1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2">
                  <a:moveTo>
                    <a:pt x="1" y="8"/>
                  </a:moveTo>
                  <a:cubicBezTo>
                    <a:pt x="2" y="9"/>
                    <a:pt x="2" y="12"/>
                    <a:pt x="3" y="12"/>
                  </a:cubicBezTo>
                  <a:cubicBezTo>
                    <a:pt x="10" y="11"/>
                    <a:pt x="17" y="8"/>
                    <a:pt x="18" y="0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9" y="1"/>
                    <a:pt x="6" y="1"/>
                    <a:pt x="3" y="4"/>
                  </a:cubicBezTo>
                  <a:cubicBezTo>
                    <a:pt x="1" y="5"/>
                    <a:pt x="0" y="5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7">
              <a:extLst>
                <a:ext uri="{FF2B5EF4-FFF2-40B4-BE49-F238E27FC236}">
                  <a16:creationId xmlns:a16="http://schemas.microsoft.com/office/drawing/2014/main" id="{95EA6977-9DD1-4568-816F-13CA395D0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8888" y="2506663"/>
              <a:ext cx="76200" cy="52388"/>
            </a:xfrm>
            <a:custGeom>
              <a:avLst/>
              <a:gdLst>
                <a:gd name="T0" fmla="*/ 26 w 28"/>
                <a:gd name="T1" fmla="*/ 10 h 19"/>
                <a:gd name="T2" fmla="*/ 16 w 28"/>
                <a:gd name="T3" fmla="*/ 1 h 19"/>
                <a:gd name="T4" fmla="*/ 2 w 28"/>
                <a:gd name="T5" fmla="*/ 11 h 19"/>
                <a:gd name="T6" fmla="*/ 16 w 28"/>
                <a:gd name="T7" fmla="*/ 19 h 19"/>
                <a:gd name="T8" fmla="*/ 26 w 28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">
                  <a:moveTo>
                    <a:pt x="26" y="10"/>
                  </a:moveTo>
                  <a:cubicBezTo>
                    <a:pt x="25" y="6"/>
                    <a:pt x="20" y="0"/>
                    <a:pt x="16" y="1"/>
                  </a:cubicBezTo>
                  <a:cubicBezTo>
                    <a:pt x="13" y="2"/>
                    <a:pt x="0" y="4"/>
                    <a:pt x="2" y="11"/>
                  </a:cubicBezTo>
                  <a:cubicBezTo>
                    <a:pt x="3" y="14"/>
                    <a:pt x="13" y="18"/>
                    <a:pt x="16" y="19"/>
                  </a:cubicBezTo>
                  <a:cubicBezTo>
                    <a:pt x="22" y="18"/>
                    <a:pt x="28" y="19"/>
                    <a:pt x="2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28">
              <a:extLst>
                <a:ext uri="{FF2B5EF4-FFF2-40B4-BE49-F238E27FC236}">
                  <a16:creationId xmlns:a16="http://schemas.microsoft.com/office/drawing/2014/main" id="{87E18AF6-499E-40D7-B8B3-407941A62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3151" y="2322513"/>
              <a:ext cx="155575" cy="85725"/>
            </a:xfrm>
            <a:custGeom>
              <a:avLst/>
              <a:gdLst>
                <a:gd name="T0" fmla="*/ 5 w 57"/>
                <a:gd name="T1" fmla="*/ 12 h 32"/>
                <a:gd name="T2" fmla="*/ 14 w 57"/>
                <a:gd name="T3" fmla="*/ 10 h 32"/>
                <a:gd name="T4" fmla="*/ 11 w 57"/>
                <a:gd name="T5" fmla="*/ 12 h 32"/>
                <a:gd name="T6" fmla="*/ 18 w 57"/>
                <a:gd name="T7" fmla="*/ 13 h 32"/>
                <a:gd name="T8" fmla="*/ 5 w 57"/>
                <a:gd name="T9" fmla="*/ 17 h 32"/>
                <a:gd name="T10" fmla="*/ 22 w 57"/>
                <a:gd name="T11" fmla="*/ 20 h 32"/>
                <a:gd name="T12" fmla="*/ 33 w 57"/>
                <a:gd name="T13" fmla="*/ 23 h 32"/>
                <a:gd name="T14" fmla="*/ 39 w 57"/>
                <a:gd name="T15" fmla="*/ 29 h 32"/>
                <a:gd name="T16" fmla="*/ 49 w 57"/>
                <a:gd name="T17" fmla="*/ 23 h 32"/>
                <a:gd name="T18" fmla="*/ 45 w 57"/>
                <a:gd name="T19" fmla="*/ 18 h 32"/>
                <a:gd name="T20" fmla="*/ 44 w 57"/>
                <a:gd name="T21" fmla="*/ 14 h 32"/>
                <a:gd name="T22" fmla="*/ 36 w 57"/>
                <a:gd name="T23" fmla="*/ 12 h 32"/>
                <a:gd name="T24" fmla="*/ 23 w 57"/>
                <a:gd name="T25" fmla="*/ 9 h 32"/>
                <a:gd name="T26" fmla="*/ 12 w 57"/>
                <a:gd name="T27" fmla="*/ 1 h 32"/>
                <a:gd name="T28" fmla="*/ 0 w 57"/>
                <a:gd name="T29" fmla="*/ 8 h 32"/>
                <a:gd name="T30" fmla="*/ 7 w 57"/>
                <a:gd name="T31" fmla="*/ 8 h 32"/>
                <a:gd name="T32" fmla="*/ 5 w 57"/>
                <a:gd name="T33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32">
                  <a:moveTo>
                    <a:pt x="5" y="12"/>
                  </a:moveTo>
                  <a:cubicBezTo>
                    <a:pt x="9" y="12"/>
                    <a:pt x="10" y="6"/>
                    <a:pt x="14" y="10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14" y="12"/>
                    <a:pt x="16" y="13"/>
                    <a:pt x="18" y="13"/>
                  </a:cubicBezTo>
                  <a:cubicBezTo>
                    <a:pt x="18" y="20"/>
                    <a:pt x="9" y="14"/>
                    <a:pt x="5" y="17"/>
                  </a:cubicBezTo>
                  <a:cubicBezTo>
                    <a:pt x="6" y="29"/>
                    <a:pt x="19" y="17"/>
                    <a:pt x="22" y="20"/>
                  </a:cubicBezTo>
                  <a:cubicBezTo>
                    <a:pt x="24" y="23"/>
                    <a:pt x="29" y="23"/>
                    <a:pt x="33" y="23"/>
                  </a:cubicBezTo>
                  <a:cubicBezTo>
                    <a:pt x="37" y="24"/>
                    <a:pt x="37" y="26"/>
                    <a:pt x="39" y="29"/>
                  </a:cubicBezTo>
                  <a:cubicBezTo>
                    <a:pt x="40" y="32"/>
                    <a:pt x="57" y="32"/>
                    <a:pt x="49" y="23"/>
                  </a:cubicBezTo>
                  <a:cubicBezTo>
                    <a:pt x="47" y="22"/>
                    <a:pt x="45" y="20"/>
                    <a:pt x="45" y="18"/>
                  </a:cubicBezTo>
                  <a:cubicBezTo>
                    <a:pt x="46" y="15"/>
                    <a:pt x="46" y="15"/>
                    <a:pt x="44" y="14"/>
                  </a:cubicBezTo>
                  <a:cubicBezTo>
                    <a:pt x="41" y="11"/>
                    <a:pt x="40" y="11"/>
                    <a:pt x="36" y="12"/>
                  </a:cubicBezTo>
                  <a:cubicBezTo>
                    <a:pt x="37" y="4"/>
                    <a:pt x="26" y="8"/>
                    <a:pt x="23" y="9"/>
                  </a:cubicBezTo>
                  <a:cubicBezTo>
                    <a:pt x="21" y="4"/>
                    <a:pt x="18" y="0"/>
                    <a:pt x="12" y="1"/>
                  </a:cubicBezTo>
                  <a:cubicBezTo>
                    <a:pt x="6" y="2"/>
                    <a:pt x="2" y="1"/>
                    <a:pt x="0" y="8"/>
                  </a:cubicBezTo>
                  <a:cubicBezTo>
                    <a:pt x="2" y="8"/>
                    <a:pt x="4" y="8"/>
                    <a:pt x="7" y="8"/>
                  </a:cubicBezTo>
                  <a:cubicBezTo>
                    <a:pt x="6" y="9"/>
                    <a:pt x="5" y="10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29">
              <a:extLst>
                <a:ext uri="{FF2B5EF4-FFF2-40B4-BE49-F238E27FC236}">
                  <a16:creationId xmlns:a16="http://schemas.microsoft.com/office/drawing/2014/main" id="{C5755AE8-CBBD-4476-ABEA-228AC895C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213" y="2403476"/>
              <a:ext cx="38100" cy="41275"/>
            </a:xfrm>
            <a:custGeom>
              <a:avLst/>
              <a:gdLst>
                <a:gd name="T0" fmla="*/ 10 w 14"/>
                <a:gd name="T1" fmla="*/ 13 h 15"/>
                <a:gd name="T2" fmla="*/ 12 w 14"/>
                <a:gd name="T3" fmla="*/ 9 h 15"/>
                <a:gd name="T4" fmla="*/ 7 w 14"/>
                <a:gd name="T5" fmla="*/ 5 h 15"/>
                <a:gd name="T6" fmla="*/ 0 w 14"/>
                <a:gd name="T7" fmla="*/ 2 h 15"/>
                <a:gd name="T8" fmla="*/ 1 w 14"/>
                <a:gd name="T9" fmla="*/ 8 h 15"/>
                <a:gd name="T10" fmla="*/ 10 w 14"/>
                <a:gd name="T11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5">
                  <a:moveTo>
                    <a:pt x="10" y="13"/>
                  </a:moveTo>
                  <a:cubicBezTo>
                    <a:pt x="11" y="15"/>
                    <a:pt x="14" y="11"/>
                    <a:pt x="12" y="9"/>
                  </a:cubicBezTo>
                  <a:cubicBezTo>
                    <a:pt x="10" y="7"/>
                    <a:pt x="9" y="6"/>
                    <a:pt x="7" y="5"/>
                  </a:cubicBezTo>
                  <a:cubicBezTo>
                    <a:pt x="5" y="3"/>
                    <a:pt x="3" y="0"/>
                    <a:pt x="0" y="2"/>
                  </a:cubicBezTo>
                  <a:cubicBezTo>
                    <a:pt x="0" y="4"/>
                    <a:pt x="1" y="6"/>
                    <a:pt x="1" y="8"/>
                  </a:cubicBezTo>
                  <a:cubicBezTo>
                    <a:pt x="4" y="10"/>
                    <a:pt x="8" y="11"/>
                    <a:pt x="1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30">
              <a:extLst>
                <a:ext uri="{FF2B5EF4-FFF2-40B4-BE49-F238E27FC236}">
                  <a16:creationId xmlns:a16="http://schemas.microsoft.com/office/drawing/2014/main" id="{E76C2773-3DE0-4563-8BC6-31B2DCEA9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688" y="2278063"/>
              <a:ext cx="46038" cy="41275"/>
            </a:xfrm>
            <a:custGeom>
              <a:avLst/>
              <a:gdLst>
                <a:gd name="T0" fmla="*/ 13 w 17"/>
                <a:gd name="T1" fmla="*/ 5 h 15"/>
                <a:gd name="T2" fmla="*/ 3 w 17"/>
                <a:gd name="T3" fmla="*/ 8 h 15"/>
                <a:gd name="T4" fmla="*/ 13 w 17"/>
                <a:gd name="T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5">
                  <a:moveTo>
                    <a:pt x="13" y="5"/>
                  </a:moveTo>
                  <a:cubicBezTo>
                    <a:pt x="11" y="0"/>
                    <a:pt x="0" y="1"/>
                    <a:pt x="3" y="8"/>
                  </a:cubicBezTo>
                  <a:cubicBezTo>
                    <a:pt x="8" y="10"/>
                    <a:pt x="17" y="15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31">
              <a:extLst>
                <a:ext uri="{FF2B5EF4-FFF2-40B4-BE49-F238E27FC236}">
                  <a16:creationId xmlns:a16="http://schemas.microsoft.com/office/drawing/2014/main" id="{38760A79-22C2-478F-A4E0-34673BA7D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6" y="2349501"/>
              <a:ext cx="87313" cy="57150"/>
            </a:xfrm>
            <a:custGeom>
              <a:avLst/>
              <a:gdLst>
                <a:gd name="T0" fmla="*/ 16 w 32"/>
                <a:gd name="T1" fmla="*/ 15 h 21"/>
                <a:gd name="T2" fmla="*/ 9 w 32"/>
                <a:gd name="T3" fmla="*/ 16 h 21"/>
                <a:gd name="T4" fmla="*/ 15 w 32"/>
                <a:gd name="T5" fmla="*/ 21 h 21"/>
                <a:gd name="T6" fmla="*/ 22 w 32"/>
                <a:gd name="T7" fmla="*/ 19 h 21"/>
                <a:gd name="T8" fmla="*/ 31 w 32"/>
                <a:gd name="T9" fmla="*/ 16 h 21"/>
                <a:gd name="T10" fmla="*/ 32 w 32"/>
                <a:gd name="T11" fmla="*/ 10 h 21"/>
                <a:gd name="T12" fmla="*/ 23 w 32"/>
                <a:gd name="T13" fmla="*/ 8 h 21"/>
                <a:gd name="T14" fmla="*/ 16 w 32"/>
                <a:gd name="T15" fmla="*/ 3 h 21"/>
                <a:gd name="T16" fmla="*/ 7 w 32"/>
                <a:gd name="T17" fmla="*/ 7 h 21"/>
                <a:gd name="T18" fmla="*/ 4 w 32"/>
                <a:gd name="T19" fmla="*/ 7 h 21"/>
                <a:gd name="T20" fmla="*/ 16 w 32"/>
                <a:gd name="T2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1">
                  <a:moveTo>
                    <a:pt x="16" y="15"/>
                  </a:moveTo>
                  <a:cubicBezTo>
                    <a:pt x="14" y="16"/>
                    <a:pt x="11" y="15"/>
                    <a:pt x="9" y="16"/>
                  </a:cubicBezTo>
                  <a:cubicBezTo>
                    <a:pt x="11" y="17"/>
                    <a:pt x="15" y="21"/>
                    <a:pt x="15" y="21"/>
                  </a:cubicBezTo>
                  <a:cubicBezTo>
                    <a:pt x="18" y="21"/>
                    <a:pt x="20" y="20"/>
                    <a:pt x="22" y="19"/>
                  </a:cubicBezTo>
                  <a:cubicBezTo>
                    <a:pt x="25" y="19"/>
                    <a:pt x="29" y="19"/>
                    <a:pt x="31" y="16"/>
                  </a:cubicBezTo>
                  <a:cubicBezTo>
                    <a:pt x="32" y="14"/>
                    <a:pt x="29" y="13"/>
                    <a:pt x="32" y="10"/>
                  </a:cubicBezTo>
                  <a:cubicBezTo>
                    <a:pt x="29" y="9"/>
                    <a:pt x="25" y="9"/>
                    <a:pt x="23" y="8"/>
                  </a:cubicBezTo>
                  <a:cubicBezTo>
                    <a:pt x="21" y="7"/>
                    <a:pt x="19" y="4"/>
                    <a:pt x="16" y="3"/>
                  </a:cubicBezTo>
                  <a:cubicBezTo>
                    <a:pt x="13" y="2"/>
                    <a:pt x="0" y="0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6" y="14"/>
                    <a:pt x="12" y="11"/>
                    <a:pt x="1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id="{62F18386-ADED-425F-B26B-3987D28A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638" y="2384426"/>
              <a:ext cx="79375" cy="46038"/>
            </a:xfrm>
            <a:custGeom>
              <a:avLst/>
              <a:gdLst>
                <a:gd name="T0" fmla="*/ 10 w 29"/>
                <a:gd name="T1" fmla="*/ 4 h 17"/>
                <a:gd name="T2" fmla="*/ 1 w 29"/>
                <a:gd name="T3" fmla="*/ 13 h 17"/>
                <a:gd name="T4" fmla="*/ 10 w 29"/>
                <a:gd name="T5" fmla="*/ 16 h 17"/>
                <a:gd name="T6" fmla="*/ 23 w 29"/>
                <a:gd name="T7" fmla="*/ 13 h 17"/>
                <a:gd name="T8" fmla="*/ 25 w 29"/>
                <a:gd name="T9" fmla="*/ 9 h 17"/>
                <a:gd name="T10" fmla="*/ 19 w 29"/>
                <a:gd name="T11" fmla="*/ 7 h 17"/>
                <a:gd name="T12" fmla="*/ 29 w 29"/>
                <a:gd name="T13" fmla="*/ 2 h 17"/>
                <a:gd name="T14" fmla="*/ 10 w 29"/>
                <a:gd name="T15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0" y="4"/>
                  </a:moveTo>
                  <a:cubicBezTo>
                    <a:pt x="3" y="5"/>
                    <a:pt x="0" y="4"/>
                    <a:pt x="1" y="13"/>
                  </a:cubicBezTo>
                  <a:cubicBezTo>
                    <a:pt x="5" y="13"/>
                    <a:pt x="7" y="17"/>
                    <a:pt x="10" y="16"/>
                  </a:cubicBezTo>
                  <a:cubicBezTo>
                    <a:pt x="14" y="15"/>
                    <a:pt x="19" y="14"/>
                    <a:pt x="23" y="13"/>
                  </a:cubicBezTo>
                  <a:cubicBezTo>
                    <a:pt x="26" y="12"/>
                    <a:pt x="25" y="11"/>
                    <a:pt x="25" y="9"/>
                  </a:cubicBezTo>
                  <a:cubicBezTo>
                    <a:pt x="26" y="7"/>
                    <a:pt x="21" y="9"/>
                    <a:pt x="19" y="7"/>
                  </a:cubicBezTo>
                  <a:cubicBezTo>
                    <a:pt x="23" y="6"/>
                    <a:pt x="27" y="6"/>
                    <a:pt x="29" y="2"/>
                  </a:cubicBezTo>
                  <a:cubicBezTo>
                    <a:pt x="24" y="0"/>
                    <a:pt x="16" y="3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33">
              <a:extLst>
                <a:ext uri="{FF2B5EF4-FFF2-40B4-BE49-F238E27FC236}">
                  <a16:creationId xmlns:a16="http://schemas.microsoft.com/office/drawing/2014/main" id="{B47FCB17-210A-48E8-881D-81B3D3953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2444751"/>
              <a:ext cx="258763" cy="127000"/>
            </a:xfrm>
            <a:custGeom>
              <a:avLst/>
              <a:gdLst>
                <a:gd name="T0" fmla="*/ 56 w 95"/>
                <a:gd name="T1" fmla="*/ 12 h 47"/>
                <a:gd name="T2" fmla="*/ 65 w 95"/>
                <a:gd name="T3" fmla="*/ 17 h 47"/>
                <a:gd name="T4" fmla="*/ 59 w 95"/>
                <a:gd name="T5" fmla="*/ 20 h 47"/>
                <a:gd name="T6" fmla="*/ 68 w 95"/>
                <a:gd name="T7" fmla="*/ 24 h 47"/>
                <a:gd name="T8" fmla="*/ 59 w 95"/>
                <a:gd name="T9" fmla="*/ 27 h 47"/>
                <a:gd name="T10" fmla="*/ 49 w 95"/>
                <a:gd name="T11" fmla="*/ 25 h 47"/>
                <a:gd name="T12" fmla="*/ 43 w 95"/>
                <a:gd name="T13" fmla="*/ 21 h 47"/>
                <a:gd name="T14" fmla="*/ 45 w 95"/>
                <a:gd name="T15" fmla="*/ 20 h 47"/>
                <a:gd name="T16" fmla="*/ 34 w 95"/>
                <a:gd name="T17" fmla="*/ 13 h 47"/>
                <a:gd name="T18" fmla="*/ 24 w 95"/>
                <a:gd name="T19" fmla="*/ 9 h 47"/>
                <a:gd name="T20" fmla="*/ 14 w 95"/>
                <a:gd name="T21" fmla="*/ 12 h 47"/>
                <a:gd name="T22" fmla="*/ 23 w 95"/>
                <a:gd name="T23" fmla="*/ 15 h 47"/>
                <a:gd name="T24" fmla="*/ 7 w 95"/>
                <a:gd name="T25" fmla="*/ 16 h 47"/>
                <a:gd name="T26" fmla="*/ 7 w 95"/>
                <a:gd name="T27" fmla="*/ 19 h 47"/>
                <a:gd name="T28" fmla="*/ 22 w 95"/>
                <a:gd name="T29" fmla="*/ 20 h 47"/>
                <a:gd name="T30" fmla="*/ 3 w 95"/>
                <a:gd name="T31" fmla="*/ 24 h 47"/>
                <a:gd name="T32" fmla="*/ 20 w 95"/>
                <a:gd name="T33" fmla="*/ 23 h 47"/>
                <a:gd name="T34" fmla="*/ 0 w 95"/>
                <a:gd name="T35" fmla="*/ 31 h 47"/>
                <a:gd name="T36" fmla="*/ 11 w 95"/>
                <a:gd name="T37" fmla="*/ 32 h 47"/>
                <a:gd name="T38" fmla="*/ 10 w 95"/>
                <a:gd name="T39" fmla="*/ 34 h 47"/>
                <a:gd name="T40" fmla="*/ 16 w 95"/>
                <a:gd name="T41" fmla="*/ 36 h 47"/>
                <a:gd name="T42" fmla="*/ 20 w 95"/>
                <a:gd name="T43" fmla="*/ 36 h 47"/>
                <a:gd name="T44" fmla="*/ 27 w 95"/>
                <a:gd name="T45" fmla="*/ 27 h 47"/>
                <a:gd name="T46" fmla="*/ 29 w 95"/>
                <a:gd name="T47" fmla="*/ 34 h 47"/>
                <a:gd name="T48" fmla="*/ 39 w 95"/>
                <a:gd name="T49" fmla="*/ 31 h 47"/>
                <a:gd name="T50" fmla="*/ 50 w 95"/>
                <a:gd name="T51" fmla="*/ 31 h 47"/>
                <a:gd name="T52" fmla="*/ 25 w 95"/>
                <a:gd name="T53" fmla="*/ 41 h 47"/>
                <a:gd name="T54" fmla="*/ 49 w 95"/>
                <a:gd name="T55" fmla="*/ 41 h 47"/>
                <a:gd name="T56" fmla="*/ 66 w 95"/>
                <a:gd name="T57" fmla="*/ 35 h 47"/>
                <a:gd name="T58" fmla="*/ 75 w 95"/>
                <a:gd name="T59" fmla="*/ 37 h 47"/>
                <a:gd name="T60" fmla="*/ 79 w 95"/>
                <a:gd name="T61" fmla="*/ 34 h 47"/>
                <a:gd name="T62" fmla="*/ 87 w 95"/>
                <a:gd name="T63" fmla="*/ 34 h 47"/>
                <a:gd name="T64" fmla="*/ 94 w 95"/>
                <a:gd name="T65" fmla="*/ 25 h 47"/>
                <a:gd name="T66" fmla="*/ 88 w 95"/>
                <a:gd name="T67" fmla="*/ 17 h 47"/>
                <a:gd name="T68" fmla="*/ 84 w 95"/>
                <a:gd name="T69" fmla="*/ 24 h 47"/>
                <a:gd name="T70" fmla="*/ 78 w 95"/>
                <a:gd name="T71" fmla="*/ 19 h 47"/>
                <a:gd name="T72" fmla="*/ 73 w 95"/>
                <a:gd name="T73" fmla="*/ 12 h 47"/>
                <a:gd name="T74" fmla="*/ 65 w 95"/>
                <a:gd name="T75" fmla="*/ 4 h 47"/>
                <a:gd name="T76" fmla="*/ 56 w 95"/>
                <a:gd name="T77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" h="47">
                  <a:moveTo>
                    <a:pt x="56" y="12"/>
                  </a:moveTo>
                  <a:cubicBezTo>
                    <a:pt x="59" y="14"/>
                    <a:pt x="62" y="16"/>
                    <a:pt x="65" y="17"/>
                  </a:cubicBezTo>
                  <a:cubicBezTo>
                    <a:pt x="63" y="18"/>
                    <a:pt x="61" y="19"/>
                    <a:pt x="59" y="20"/>
                  </a:cubicBezTo>
                  <a:cubicBezTo>
                    <a:pt x="61" y="20"/>
                    <a:pt x="68" y="22"/>
                    <a:pt x="68" y="24"/>
                  </a:cubicBezTo>
                  <a:cubicBezTo>
                    <a:pt x="67" y="29"/>
                    <a:pt x="63" y="27"/>
                    <a:pt x="59" y="27"/>
                  </a:cubicBezTo>
                  <a:cubicBezTo>
                    <a:pt x="57" y="26"/>
                    <a:pt x="49" y="27"/>
                    <a:pt x="49" y="25"/>
                  </a:cubicBezTo>
                  <a:cubicBezTo>
                    <a:pt x="48" y="20"/>
                    <a:pt x="47" y="21"/>
                    <a:pt x="43" y="21"/>
                  </a:cubicBezTo>
                  <a:cubicBezTo>
                    <a:pt x="43" y="21"/>
                    <a:pt x="44" y="20"/>
                    <a:pt x="45" y="20"/>
                  </a:cubicBezTo>
                  <a:cubicBezTo>
                    <a:pt x="42" y="17"/>
                    <a:pt x="38" y="12"/>
                    <a:pt x="34" y="13"/>
                  </a:cubicBezTo>
                  <a:cubicBezTo>
                    <a:pt x="27" y="14"/>
                    <a:pt x="30" y="11"/>
                    <a:pt x="24" y="9"/>
                  </a:cubicBezTo>
                  <a:cubicBezTo>
                    <a:pt x="23" y="9"/>
                    <a:pt x="14" y="9"/>
                    <a:pt x="14" y="12"/>
                  </a:cubicBezTo>
                  <a:cubicBezTo>
                    <a:pt x="14" y="14"/>
                    <a:pt x="21" y="15"/>
                    <a:pt x="23" y="15"/>
                  </a:cubicBezTo>
                  <a:cubicBezTo>
                    <a:pt x="17" y="15"/>
                    <a:pt x="13" y="14"/>
                    <a:pt x="7" y="1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1" y="21"/>
                    <a:pt x="17" y="20"/>
                    <a:pt x="22" y="20"/>
                  </a:cubicBezTo>
                  <a:cubicBezTo>
                    <a:pt x="20" y="21"/>
                    <a:pt x="3" y="20"/>
                    <a:pt x="3" y="24"/>
                  </a:cubicBezTo>
                  <a:cubicBezTo>
                    <a:pt x="4" y="28"/>
                    <a:pt x="18" y="24"/>
                    <a:pt x="20" y="23"/>
                  </a:cubicBezTo>
                  <a:cubicBezTo>
                    <a:pt x="14" y="28"/>
                    <a:pt x="3" y="24"/>
                    <a:pt x="0" y="31"/>
                  </a:cubicBezTo>
                  <a:cubicBezTo>
                    <a:pt x="4" y="32"/>
                    <a:pt x="6" y="33"/>
                    <a:pt x="11" y="32"/>
                  </a:cubicBezTo>
                  <a:cubicBezTo>
                    <a:pt x="11" y="32"/>
                    <a:pt x="11" y="33"/>
                    <a:pt x="10" y="34"/>
                  </a:cubicBezTo>
                  <a:cubicBezTo>
                    <a:pt x="12" y="35"/>
                    <a:pt x="14" y="35"/>
                    <a:pt x="16" y="36"/>
                  </a:cubicBezTo>
                  <a:cubicBezTo>
                    <a:pt x="15" y="31"/>
                    <a:pt x="19" y="32"/>
                    <a:pt x="20" y="36"/>
                  </a:cubicBezTo>
                  <a:cubicBezTo>
                    <a:pt x="25" y="33"/>
                    <a:pt x="26" y="33"/>
                    <a:pt x="27" y="27"/>
                  </a:cubicBezTo>
                  <a:cubicBezTo>
                    <a:pt x="31" y="28"/>
                    <a:pt x="30" y="31"/>
                    <a:pt x="29" y="34"/>
                  </a:cubicBezTo>
                  <a:cubicBezTo>
                    <a:pt x="32" y="34"/>
                    <a:pt x="38" y="35"/>
                    <a:pt x="39" y="31"/>
                  </a:cubicBezTo>
                  <a:cubicBezTo>
                    <a:pt x="40" y="35"/>
                    <a:pt x="47" y="33"/>
                    <a:pt x="50" y="31"/>
                  </a:cubicBezTo>
                  <a:cubicBezTo>
                    <a:pt x="44" y="37"/>
                    <a:pt x="33" y="38"/>
                    <a:pt x="25" y="41"/>
                  </a:cubicBezTo>
                  <a:cubicBezTo>
                    <a:pt x="34" y="47"/>
                    <a:pt x="38" y="45"/>
                    <a:pt x="49" y="41"/>
                  </a:cubicBezTo>
                  <a:cubicBezTo>
                    <a:pt x="55" y="39"/>
                    <a:pt x="60" y="37"/>
                    <a:pt x="66" y="35"/>
                  </a:cubicBezTo>
                  <a:cubicBezTo>
                    <a:pt x="70" y="34"/>
                    <a:pt x="71" y="37"/>
                    <a:pt x="75" y="37"/>
                  </a:cubicBezTo>
                  <a:cubicBezTo>
                    <a:pt x="76" y="37"/>
                    <a:pt x="77" y="34"/>
                    <a:pt x="79" y="34"/>
                  </a:cubicBezTo>
                  <a:cubicBezTo>
                    <a:pt x="82" y="34"/>
                    <a:pt x="85" y="34"/>
                    <a:pt x="87" y="34"/>
                  </a:cubicBezTo>
                  <a:cubicBezTo>
                    <a:pt x="91" y="34"/>
                    <a:pt x="93" y="29"/>
                    <a:pt x="94" y="25"/>
                  </a:cubicBezTo>
                  <a:cubicBezTo>
                    <a:pt x="95" y="21"/>
                    <a:pt x="94" y="16"/>
                    <a:pt x="88" y="17"/>
                  </a:cubicBezTo>
                  <a:cubicBezTo>
                    <a:pt x="80" y="18"/>
                    <a:pt x="87" y="20"/>
                    <a:pt x="84" y="24"/>
                  </a:cubicBezTo>
                  <a:cubicBezTo>
                    <a:pt x="82" y="20"/>
                    <a:pt x="81" y="20"/>
                    <a:pt x="78" y="19"/>
                  </a:cubicBezTo>
                  <a:cubicBezTo>
                    <a:pt x="76" y="18"/>
                    <a:pt x="75" y="14"/>
                    <a:pt x="73" y="12"/>
                  </a:cubicBezTo>
                  <a:cubicBezTo>
                    <a:pt x="69" y="9"/>
                    <a:pt x="72" y="0"/>
                    <a:pt x="65" y="4"/>
                  </a:cubicBezTo>
                  <a:cubicBezTo>
                    <a:pt x="62" y="7"/>
                    <a:pt x="60" y="9"/>
                    <a:pt x="5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34">
              <a:extLst>
                <a:ext uri="{FF2B5EF4-FFF2-40B4-BE49-F238E27FC236}">
                  <a16:creationId xmlns:a16="http://schemas.microsoft.com/office/drawing/2014/main" id="{7794BBBF-5812-4D65-9E7A-85C456F1B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2209801"/>
              <a:ext cx="250825" cy="179388"/>
            </a:xfrm>
            <a:custGeom>
              <a:avLst/>
              <a:gdLst>
                <a:gd name="T0" fmla="*/ 0 w 92"/>
                <a:gd name="T1" fmla="*/ 28 h 66"/>
                <a:gd name="T2" fmla="*/ 17 w 92"/>
                <a:gd name="T3" fmla="*/ 35 h 66"/>
                <a:gd name="T4" fmla="*/ 9 w 92"/>
                <a:gd name="T5" fmla="*/ 38 h 66"/>
                <a:gd name="T6" fmla="*/ 10 w 92"/>
                <a:gd name="T7" fmla="*/ 42 h 66"/>
                <a:gd name="T8" fmla="*/ 14 w 92"/>
                <a:gd name="T9" fmla="*/ 44 h 66"/>
                <a:gd name="T10" fmla="*/ 20 w 92"/>
                <a:gd name="T11" fmla="*/ 42 h 66"/>
                <a:gd name="T12" fmla="*/ 20 w 92"/>
                <a:gd name="T13" fmla="*/ 44 h 66"/>
                <a:gd name="T14" fmla="*/ 26 w 92"/>
                <a:gd name="T15" fmla="*/ 42 h 66"/>
                <a:gd name="T16" fmla="*/ 28 w 92"/>
                <a:gd name="T17" fmla="*/ 40 h 66"/>
                <a:gd name="T18" fmla="*/ 43 w 92"/>
                <a:gd name="T19" fmla="*/ 42 h 66"/>
                <a:gd name="T20" fmla="*/ 32 w 92"/>
                <a:gd name="T21" fmla="*/ 44 h 66"/>
                <a:gd name="T22" fmla="*/ 49 w 92"/>
                <a:gd name="T23" fmla="*/ 45 h 66"/>
                <a:gd name="T24" fmla="*/ 19 w 92"/>
                <a:gd name="T25" fmla="*/ 50 h 66"/>
                <a:gd name="T26" fmla="*/ 29 w 92"/>
                <a:gd name="T27" fmla="*/ 53 h 66"/>
                <a:gd name="T28" fmla="*/ 23 w 92"/>
                <a:gd name="T29" fmla="*/ 54 h 66"/>
                <a:gd name="T30" fmla="*/ 39 w 92"/>
                <a:gd name="T31" fmla="*/ 58 h 66"/>
                <a:gd name="T32" fmla="*/ 29 w 92"/>
                <a:gd name="T33" fmla="*/ 59 h 66"/>
                <a:gd name="T34" fmla="*/ 50 w 92"/>
                <a:gd name="T35" fmla="*/ 65 h 66"/>
                <a:gd name="T36" fmla="*/ 47 w 92"/>
                <a:gd name="T37" fmla="*/ 61 h 66"/>
                <a:gd name="T38" fmla="*/ 56 w 92"/>
                <a:gd name="T39" fmla="*/ 66 h 66"/>
                <a:gd name="T40" fmla="*/ 52 w 92"/>
                <a:gd name="T41" fmla="*/ 56 h 66"/>
                <a:gd name="T42" fmla="*/ 61 w 92"/>
                <a:gd name="T43" fmla="*/ 65 h 66"/>
                <a:gd name="T44" fmla="*/ 61 w 92"/>
                <a:gd name="T45" fmla="*/ 56 h 66"/>
                <a:gd name="T46" fmla="*/ 69 w 92"/>
                <a:gd name="T47" fmla="*/ 48 h 66"/>
                <a:gd name="T48" fmla="*/ 71 w 92"/>
                <a:gd name="T49" fmla="*/ 56 h 66"/>
                <a:gd name="T50" fmla="*/ 76 w 92"/>
                <a:gd name="T51" fmla="*/ 48 h 66"/>
                <a:gd name="T52" fmla="*/ 92 w 92"/>
                <a:gd name="T53" fmla="*/ 44 h 66"/>
                <a:gd name="T54" fmla="*/ 85 w 92"/>
                <a:gd name="T55" fmla="*/ 37 h 66"/>
                <a:gd name="T56" fmla="*/ 83 w 92"/>
                <a:gd name="T57" fmla="*/ 41 h 66"/>
                <a:gd name="T58" fmla="*/ 72 w 92"/>
                <a:gd name="T59" fmla="*/ 39 h 66"/>
                <a:gd name="T60" fmla="*/ 69 w 92"/>
                <a:gd name="T61" fmla="*/ 28 h 66"/>
                <a:gd name="T62" fmla="*/ 62 w 92"/>
                <a:gd name="T63" fmla="*/ 22 h 66"/>
                <a:gd name="T64" fmla="*/ 65 w 92"/>
                <a:gd name="T65" fmla="*/ 27 h 66"/>
                <a:gd name="T66" fmla="*/ 58 w 92"/>
                <a:gd name="T67" fmla="*/ 24 h 66"/>
                <a:gd name="T68" fmla="*/ 56 w 92"/>
                <a:gd name="T69" fmla="*/ 19 h 66"/>
                <a:gd name="T70" fmla="*/ 45 w 92"/>
                <a:gd name="T71" fmla="*/ 15 h 66"/>
                <a:gd name="T72" fmla="*/ 31 w 92"/>
                <a:gd name="T73" fmla="*/ 4 h 66"/>
                <a:gd name="T74" fmla="*/ 18 w 92"/>
                <a:gd name="T75" fmla="*/ 5 h 66"/>
                <a:gd name="T76" fmla="*/ 28 w 92"/>
                <a:gd name="T77" fmla="*/ 7 h 66"/>
                <a:gd name="T78" fmla="*/ 10 w 92"/>
                <a:gd name="T79" fmla="*/ 13 h 66"/>
                <a:gd name="T80" fmla="*/ 19 w 92"/>
                <a:gd name="T81" fmla="*/ 16 h 66"/>
                <a:gd name="T82" fmla="*/ 7 w 92"/>
                <a:gd name="T83" fmla="*/ 21 h 66"/>
                <a:gd name="T84" fmla="*/ 1 w 92"/>
                <a:gd name="T85" fmla="*/ 24 h 66"/>
                <a:gd name="T86" fmla="*/ 10 w 92"/>
                <a:gd name="T87" fmla="*/ 25 h 66"/>
                <a:gd name="T88" fmla="*/ 8 w 92"/>
                <a:gd name="T89" fmla="*/ 26 h 66"/>
                <a:gd name="T90" fmla="*/ 18 w 92"/>
                <a:gd name="T91" fmla="*/ 26 h 66"/>
                <a:gd name="T92" fmla="*/ 15 w 92"/>
                <a:gd name="T93" fmla="*/ 28 h 66"/>
                <a:gd name="T94" fmla="*/ 17 w 92"/>
                <a:gd name="T95" fmla="*/ 30 h 66"/>
                <a:gd name="T96" fmla="*/ 14 w 92"/>
                <a:gd name="T97" fmla="*/ 29 h 66"/>
                <a:gd name="T98" fmla="*/ 0 w 92"/>
                <a:gd name="T99" fmla="*/ 2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66">
                  <a:moveTo>
                    <a:pt x="0" y="28"/>
                  </a:moveTo>
                  <a:cubicBezTo>
                    <a:pt x="1" y="38"/>
                    <a:pt x="11" y="38"/>
                    <a:pt x="17" y="35"/>
                  </a:cubicBezTo>
                  <a:cubicBezTo>
                    <a:pt x="15" y="38"/>
                    <a:pt x="12" y="38"/>
                    <a:pt x="9" y="38"/>
                  </a:cubicBezTo>
                  <a:cubicBezTo>
                    <a:pt x="6" y="39"/>
                    <a:pt x="7" y="42"/>
                    <a:pt x="10" y="42"/>
                  </a:cubicBezTo>
                  <a:cubicBezTo>
                    <a:pt x="12" y="41"/>
                    <a:pt x="12" y="46"/>
                    <a:pt x="14" y="44"/>
                  </a:cubicBezTo>
                  <a:cubicBezTo>
                    <a:pt x="16" y="42"/>
                    <a:pt x="18" y="41"/>
                    <a:pt x="20" y="42"/>
                  </a:cubicBezTo>
                  <a:cubicBezTo>
                    <a:pt x="20" y="42"/>
                    <a:pt x="20" y="43"/>
                    <a:pt x="20" y="44"/>
                  </a:cubicBezTo>
                  <a:cubicBezTo>
                    <a:pt x="23" y="45"/>
                    <a:pt x="23" y="43"/>
                    <a:pt x="26" y="42"/>
                  </a:cubicBezTo>
                  <a:cubicBezTo>
                    <a:pt x="26" y="41"/>
                    <a:pt x="29" y="45"/>
                    <a:pt x="28" y="40"/>
                  </a:cubicBezTo>
                  <a:cubicBezTo>
                    <a:pt x="33" y="42"/>
                    <a:pt x="40" y="40"/>
                    <a:pt x="43" y="42"/>
                  </a:cubicBezTo>
                  <a:cubicBezTo>
                    <a:pt x="40" y="43"/>
                    <a:pt x="36" y="43"/>
                    <a:pt x="32" y="44"/>
                  </a:cubicBezTo>
                  <a:cubicBezTo>
                    <a:pt x="38" y="46"/>
                    <a:pt x="43" y="45"/>
                    <a:pt x="49" y="45"/>
                  </a:cubicBezTo>
                  <a:cubicBezTo>
                    <a:pt x="39" y="47"/>
                    <a:pt x="29" y="46"/>
                    <a:pt x="19" y="50"/>
                  </a:cubicBezTo>
                  <a:cubicBezTo>
                    <a:pt x="22" y="52"/>
                    <a:pt x="25" y="52"/>
                    <a:pt x="29" y="53"/>
                  </a:cubicBezTo>
                  <a:cubicBezTo>
                    <a:pt x="27" y="54"/>
                    <a:pt x="25" y="54"/>
                    <a:pt x="23" y="54"/>
                  </a:cubicBezTo>
                  <a:cubicBezTo>
                    <a:pt x="26" y="58"/>
                    <a:pt x="34" y="57"/>
                    <a:pt x="39" y="58"/>
                  </a:cubicBezTo>
                  <a:cubicBezTo>
                    <a:pt x="36" y="58"/>
                    <a:pt x="32" y="58"/>
                    <a:pt x="29" y="59"/>
                  </a:cubicBezTo>
                  <a:cubicBezTo>
                    <a:pt x="34" y="66"/>
                    <a:pt x="43" y="65"/>
                    <a:pt x="50" y="65"/>
                  </a:cubicBezTo>
                  <a:cubicBezTo>
                    <a:pt x="50" y="63"/>
                    <a:pt x="48" y="62"/>
                    <a:pt x="47" y="61"/>
                  </a:cubicBezTo>
                  <a:cubicBezTo>
                    <a:pt x="51" y="61"/>
                    <a:pt x="53" y="63"/>
                    <a:pt x="56" y="66"/>
                  </a:cubicBezTo>
                  <a:cubicBezTo>
                    <a:pt x="55" y="62"/>
                    <a:pt x="53" y="59"/>
                    <a:pt x="52" y="56"/>
                  </a:cubicBezTo>
                  <a:cubicBezTo>
                    <a:pt x="55" y="59"/>
                    <a:pt x="58" y="62"/>
                    <a:pt x="61" y="65"/>
                  </a:cubicBezTo>
                  <a:cubicBezTo>
                    <a:pt x="63" y="62"/>
                    <a:pt x="64" y="60"/>
                    <a:pt x="61" y="56"/>
                  </a:cubicBezTo>
                  <a:cubicBezTo>
                    <a:pt x="75" y="64"/>
                    <a:pt x="60" y="50"/>
                    <a:pt x="69" y="48"/>
                  </a:cubicBezTo>
                  <a:cubicBezTo>
                    <a:pt x="69" y="51"/>
                    <a:pt x="70" y="53"/>
                    <a:pt x="71" y="56"/>
                  </a:cubicBezTo>
                  <a:cubicBezTo>
                    <a:pt x="73" y="54"/>
                    <a:pt x="77" y="52"/>
                    <a:pt x="76" y="48"/>
                  </a:cubicBezTo>
                  <a:cubicBezTo>
                    <a:pt x="78" y="50"/>
                    <a:pt x="88" y="45"/>
                    <a:pt x="92" y="44"/>
                  </a:cubicBezTo>
                  <a:cubicBezTo>
                    <a:pt x="90" y="41"/>
                    <a:pt x="87" y="39"/>
                    <a:pt x="85" y="37"/>
                  </a:cubicBezTo>
                  <a:cubicBezTo>
                    <a:pt x="85" y="38"/>
                    <a:pt x="84" y="39"/>
                    <a:pt x="83" y="41"/>
                  </a:cubicBezTo>
                  <a:cubicBezTo>
                    <a:pt x="83" y="34"/>
                    <a:pt x="75" y="38"/>
                    <a:pt x="72" y="39"/>
                  </a:cubicBezTo>
                  <a:cubicBezTo>
                    <a:pt x="76" y="32"/>
                    <a:pt x="78" y="29"/>
                    <a:pt x="69" y="28"/>
                  </a:cubicBezTo>
                  <a:cubicBezTo>
                    <a:pt x="74" y="24"/>
                    <a:pt x="67" y="18"/>
                    <a:pt x="62" y="22"/>
                  </a:cubicBezTo>
                  <a:cubicBezTo>
                    <a:pt x="63" y="24"/>
                    <a:pt x="64" y="26"/>
                    <a:pt x="65" y="27"/>
                  </a:cubicBezTo>
                  <a:cubicBezTo>
                    <a:pt x="62" y="28"/>
                    <a:pt x="60" y="27"/>
                    <a:pt x="58" y="24"/>
                  </a:cubicBezTo>
                  <a:cubicBezTo>
                    <a:pt x="57" y="23"/>
                    <a:pt x="60" y="18"/>
                    <a:pt x="56" y="19"/>
                  </a:cubicBezTo>
                  <a:cubicBezTo>
                    <a:pt x="52" y="21"/>
                    <a:pt x="48" y="19"/>
                    <a:pt x="45" y="15"/>
                  </a:cubicBezTo>
                  <a:cubicBezTo>
                    <a:pt x="40" y="10"/>
                    <a:pt x="37" y="5"/>
                    <a:pt x="31" y="4"/>
                  </a:cubicBezTo>
                  <a:cubicBezTo>
                    <a:pt x="27" y="3"/>
                    <a:pt x="21" y="0"/>
                    <a:pt x="18" y="5"/>
                  </a:cubicBezTo>
                  <a:cubicBezTo>
                    <a:pt x="21" y="6"/>
                    <a:pt x="25" y="5"/>
                    <a:pt x="28" y="7"/>
                  </a:cubicBezTo>
                  <a:cubicBezTo>
                    <a:pt x="25" y="12"/>
                    <a:pt x="13" y="4"/>
                    <a:pt x="10" y="13"/>
                  </a:cubicBezTo>
                  <a:cubicBezTo>
                    <a:pt x="13" y="14"/>
                    <a:pt x="17" y="14"/>
                    <a:pt x="19" y="16"/>
                  </a:cubicBezTo>
                  <a:cubicBezTo>
                    <a:pt x="16" y="16"/>
                    <a:pt x="3" y="17"/>
                    <a:pt x="7" y="21"/>
                  </a:cubicBezTo>
                  <a:cubicBezTo>
                    <a:pt x="5" y="22"/>
                    <a:pt x="3" y="23"/>
                    <a:pt x="1" y="24"/>
                  </a:cubicBezTo>
                  <a:cubicBezTo>
                    <a:pt x="4" y="25"/>
                    <a:pt x="7" y="24"/>
                    <a:pt x="10" y="25"/>
                  </a:cubicBezTo>
                  <a:cubicBezTo>
                    <a:pt x="10" y="26"/>
                    <a:pt x="9" y="26"/>
                    <a:pt x="8" y="26"/>
                  </a:cubicBezTo>
                  <a:cubicBezTo>
                    <a:pt x="12" y="28"/>
                    <a:pt x="15" y="24"/>
                    <a:pt x="18" y="26"/>
                  </a:cubicBezTo>
                  <a:cubicBezTo>
                    <a:pt x="17" y="27"/>
                    <a:pt x="16" y="28"/>
                    <a:pt x="15" y="28"/>
                  </a:cubicBezTo>
                  <a:cubicBezTo>
                    <a:pt x="16" y="29"/>
                    <a:pt x="17" y="30"/>
                    <a:pt x="17" y="30"/>
                  </a:cubicBezTo>
                  <a:cubicBezTo>
                    <a:pt x="16" y="30"/>
                    <a:pt x="15" y="30"/>
                    <a:pt x="14" y="29"/>
                  </a:cubicBezTo>
                  <a:cubicBezTo>
                    <a:pt x="9" y="29"/>
                    <a:pt x="5" y="29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35">
              <a:extLst>
                <a:ext uri="{FF2B5EF4-FFF2-40B4-BE49-F238E27FC236}">
                  <a16:creationId xmlns:a16="http://schemas.microsoft.com/office/drawing/2014/main" id="{E25B4911-13D4-48E9-820B-6B4BFD1CA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8551" y="2476501"/>
              <a:ext cx="42863" cy="19050"/>
            </a:xfrm>
            <a:custGeom>
              <a:avLst/>
              <a:gdLst>
                <a:gd name="T0" fmla="*/ 0 w 16"/>
                <a:gd name="T1" fmla="*/ 3 h 7"/>
                <a:gd name="T2" fmla="*/ 14 w 16"/>
                <a:gd name="T3" fmla="*/ 1 h 7"/>
                <a:gd name="T4" fmla="*/ 0 w 16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7">
                  <a:moveTo>
                    <a:pt x="0" y="3"/>
                  </a:moveTo>
                  <a:cubicBezTo>
                    <a:pt x="3" y="6"/>
                    <a:pt x="16" y="7"/>
                    <a:pt x="14" y="1"/>
                  </a:cubicBezTo>
                  <a:cubicBezTo>
                    <a:pt x="11" y="0"/>
                    <a:pt x="3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36">
              <a:extLst>
                <a:ext uri="{FF2B5EF4-FFF2-40B4-BE49-F238E27FC236}">
                  <a16:creationId xmlns:a16="http://schemas.microsoft.com/office/drawing/2014/main" id="{48E9A229-21D4-4295-8B79-7834B7995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638" y="2487613"/>
              <a:ext cx="39688" cy="30163"/>
            </a:xfrm>
            <a:custGeom>
              <a:avLst/>
              <a:gdLst>
                <a:gd name="T0" fmla="*/ 14 w 15"/>
                <a:gd name="T1" fmla="*/ 0 h 11"/>
                <a:gd name="T2" fmla="*/ 1 w 15"/>
                <a:gd name="T3" fmla="*/ 9 h 11"/>
                <a:gd name="T4" fmla="*/ 9 w 15"/>
                <a:gd name="T5" fmla="*/ 9 h 11"/>
                <a:gd name="T6" fmla="*/ 14 w 1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14" y="0"/>
                  </a:moveTo>
                  <a:cubicBezTo>
                    <a:pt x="12" y="0"/>
                    <a:pt x="0" y="5"/>
                    <a:pt x="1" y="9"/>
                  </a:cubicBezTo>
                  <a:cubicBezTo>
                    <a:pt x="2" y="11"/>
                    <a:pt x="8" y="10"/>
                    <a:pt x="9" y="9"/>
                  </a:cubicBezTo>
                  <a:cubicBezTo>
                    <a:pt x="11" y="6"/>
                    <a:pt x="15" y="3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37">
              <a:extLst>
                <a:ext uri="{FF2B5EF4-FFF2-40B4-BE49-F238E27FC236}">
                  <a16:creationId xmlns:a16="http://schemas.microsoft.com/office/drawing/2014/main" id="{D85E3103-BD64-4498-A2FF-4B30274DA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240088"/>
              <a:ext cx="1588" cy="4763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1 h 2"/>
                <a:gd name="T4" fmla="*/ 0 w 1"/>
                <a:gd name="T5" fmla="*/ 2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38">
              <a:extLst>
                <a:ext uri="{FF2B5EF4-FFF2-40B4-BE49-F238E27FC236}">
                  <a16:creationId xmlns:a16="http://schemas.microsoft.com/office/drawing/2014/main" id="{285EDED9-807A-49CE-87AC-143C97F23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576" y="2593976"/>
              <a:ext cx="53975" cy="44450"/>
            </a:xfrm>
            <a:custGeom>
              <a:avLst/>
              <a:gdLst>
                <a:gd name="T0" fmla="*/ 0 w 20"/>
                <a:gd name="T1" fmla="*/ 6 h 16"/>
                <a:gd name="T2" fmla="*/ 8 w 20"/>
                <a:gd name="T3" fmla="*/ 11 h 16"/>
                <a:gd name="T4" fmla="*/ 15 w 20"/>
                <a:gd name="T5" fmla="*/ 14 h 16"/>
                <a:gd name="T6" fmla="*/ 20 w 20"/>
                <a:gd name="T7" fmla="*/ 7 h 16"/>
                <a:gd name="T8" fmla="*/ 14 w 20"/>
                <a:gd name="T9" fmla="*/ 1 h 16"/>
                <a:gd name="T10" fmla="*/ 0 w 20"/>
                <a:gd name="T11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0" y="6"/>
                  </a:moveTo>
                  <a:cubicBezTo>
                    <a:pt x="4" y="7"/>
                    <a:pt x="5" y="8"/>
                    <a:pt x="8" y="11"/>
                  </a:cubicBezTo>
                  <a:cubicBezTo>
                    <a:pt x="10" y="13"/>
                    <a:pt x="12" y="16"/>
                    <a:pt x="15" y="14"/>
                  </a:cubicBezTo>
                  <a:cubicBezTo>
                    <a:pt x="18" y="13"/>
                    <a:pt x="20" y="9"/>
                    <a:pt x="20" y="7"/>
                  </a:cubicBezTo>
                  <a:cubicBezTo>
                    <a:pt x="19" y="3"/>
                    <a:pt x="17" y="3"/>
                    <a:pt x="14" y="1"/>
                  </a:cubicBezTo>
                  <a:cubicBezTo>
                    <a:pt x="9" y="2"/>
                    <a:pt x="3" y="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39">
              <a:extLst>
                <a:ext uri="{FF2B5EF4-FFF2-40B4-BE49-F238E27FC236}">
                  <a16:creationId xmlns:a16="http://schemas.microsoft.com/office/drawing/2014/main" id="{20AABE70-90E0-46E3-873E-9602E2841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501" y="2517776"/>
              <a:ext cx="38100" cy="25400"/>
            </a:xfrm>
            <a:custGeom>
              <a:avLst/>
              <a:gdLst>
                <a:gd name="T0" fmla="*/ 14 w 14"/>
                <a:gd name="T1" fmla="*/ 5 h 9"/>
                <a:gd name="T2" fmla="*/ 5 w 14"/>
                <a:gd name="T3" fmla="*/ 2 h 9"/>
                <a:gd name="T4" fmla="*/ 14 w 14"/>
                <a:gd name="T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9">
                  <a:moveTo>
                    <a:pt x="14" y="5"/>
                  </a:moveTo>
                  <a:cubicBezTo>
                    <a:pt x="12" y="0"/>
                    <a:pt x="9" y="1"/>
                    <a:pt x="5" y="2"/>
                  </a:cubicBezTo>
                  <a:cubicBezTo>
                    <a:pt x="0" y="9"/>
                    <a:pt x="11" y="7"/>
                    <a:pt x="1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40">
              <a:extLst>
                <a:ext uri="{FF2B5EF4-FFF2-40B4-BE49-F238E27FC236}">
                  <a16:creationId xmlns:a16="http://schemas.microsoft.com/office/drawing/2014/main" id="{2E8C960B-12FA-4B97-93A8-AB9A4CBCE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201" y="2460626"/>
              <a:ext cx="38100" cy="19050"/>
            </a:xfrm>
            <a:custGeom>
              <a:avLst/>
              <a:gdLst>
                <a:gd name="T0" fmla="*/ 0 w 14"/>
                <a:gd name="T1" fmla="*/ 1 h 7"/>
                <a:gd name="T2" fmla="*/ 3 w 14"/>
                <a:gd name="T3" fmla="*/ 6 h 7"/>
                <a:gd name="T4" fmla="*/ 14 w 14"/>
                <a:gd name="T5" fmla="*/ 4 h 7"/>
                <a:gd name="T6" fmla="*/ 8 w 14"/>
                <a:gd name="T7" fmla="*/ 1 h 7"/>
                <a:gd name="T8" fmla="*/ 0 w 1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0" y="1"/>
                  </a:moveTo>
                  <a:cubicBezTo>
                    <a:pt x="2" y="4"/>
                    <a:pt x="2" y="4"/>
                    <a:pt x="3" y="6"/>
                  </a:cubicBezTo>
                  <a:cubicBezTo>
                    <a:pt x="6" y="6"/>
                    <a:pt x="11" y="7"/>
                    <a:pt x="14" y="4"/>
                  </a:cubicBezTo>
                  <a:cubicBezTo>
                    <a:pt x="12" y="3"/>
                    <a:pt x="10" y="2"/>
                    <a:pt x="8" y="1"/>
                  </a:cubicBezTo>
                  <a:cubicBezTo>
                    <a:pt x="6" y="0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41">
              <a:extLst>
                <a:ext uri="{FF2B5EF4-FFF2-40B4-BE49-F238E27FC236}">
                  <a16:creationId xmlns:a16="http://schemas.microsoft.com/office/drawing/2014/main" id="{BC35F655-8B98-4304-A50F-840847F9C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3176" y="2400301"/>
              <a:ext cx="65088" cy="26988"/>
            </a:xfrm>
            <a:custGeom>
              <a:avLst/>
              <a:gdLst>
                <a:gd name="T0" fmla="*/ 20 w 24"/>
                <a:gd name="T1" fmla="*/ 8 h 10"/>
                <a:gd name="T2" fmla="*/ 24 w 24"/>
                <a:gd name="T3" fmla="*/ 3 h 10"/>
                <a:gd name="T4" fmla="*/ 0 w 24"/>
                <a:gd name="T5" fmla="*/ 4 h 10"/>
                <a:gd name="T6" fmla="*/ 20 w 24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8"/>
                  </a:moveTo>
                  <a:cubicBezTo>
                    <a:pt x="21" y="7"/>
                    <a:pt x="23" y="5"/>
                    <a:pt x="24" y="3"/>
                  </a:cubicBezTo>
                  <a:cubicBezTo>
                    <a:pt x="16" y="1"/>
                    <a:pt x="7" y="0"/>
                    <a:pt x="0" y="4"/>
                  </a:cubicBezTo>
                  <a:cubicBezTo>
                    <a:pt x="1" y="10"/>
                    <a:pt x="16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F664E26E-7429-4D29-9D34-72D5A0075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63" y="2590801"/>
              <a:ext cx="106363" cy="55563"/>
            </a:xfrm>
            <a:custGeom>
              <a:avLst/>
              <a:gdLst>
                <a:gd name="T0" fmla="*/ 7 w 39"/>
                <a:gd name="T1" fmla="*/ 16 h 20"/>
                <a:gd name="T2" fmla="*/ 13 w 39"/>
                <a:gd name="T3" fmla="*/ 19 h 20"/>
                <a:gd name="T4" fmla="*/ 27 w 39"/>
                <a:gd name="T5" fmla="*/ 16 h 20"/>
                <a:gd name="T6" fmla="*/ 39 w 39"/>
                <a:gd name="T7" fmla="*/ 17 h 20"/>
                <a:gd name="T8" fmla="*/ 23 w 39"/>
                <a:gd name="T9" fmla="*/ 4 h 20"/>
                <a:gd name="T10" fmla="*/ 15 w 39"/>
                <a:gd name="T11" fmla="*/ 3 h 20"/>
                <a:gd name="T12" fmla="*/ 6 w 39"/>
                <a:gd name="T13" fmla="*/ 0 h 20"/>
                <a:gd name="T14" fmla="*/ 5 w 39"/>
                <a:gd name="T15" fmla="*/ 10 h 20"/>
                <a:gd name="T16" fmla="*/ 7 w 39"/>
                <a:gd name="T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7" y="16"/>
                  </a:moveTo>
                  <a:cubicBezTo>
                    <a:pt x="8" y="17"/>
                    <a:pt x="11" y="18"/>
                    <a:pt x="13" y="19"/>
                  </a:cubicBezTo>
                  <a:cubicBezTo>
                    <a:pt x="15" y="20"/>
                    <a:pt x="24" y="17"/>
                    <a:pt x="27" y="16"/>
                  </a:cubicBezTo>
                  <a:cubicBezTo>
                    <a:pt x="31" y="15"/>
                    <a:pt x="35" y="16"/>
                    <a:pt x="39" y="17"/>
                  </a:cubicBezTo>
                  <a:cubicBezTo>
                    <a:pt x="34" y="10"/>
                    <a:pt x="30" y="8"/>
                    <a:pt x="23" y="4"/>
                  </a:cubicBezTo>
                  <a:cubicBezTo>
                    <a:pt x="21" y="2"/>
                    <a:pt x="18" y="4"/>
                    <a:pt x="15" y="3"/>
                  </a:cubicBezTo>
                  <a:cubicBezTo>
                    <a:pt x="12" y="2"/>
                    <a:pt x="9" y="1"/>
                    <a:pt x="6" y="0"/>
                  </a:cubicBezTo>
                  <a:cubicBezTo>
                    <a:pt x="1" y="1"/>
                    <a:pt x="0" y="8"/>
                    <a:pt x="5" y="10"/>
                  </a:cubicBezTo>
                  <a:cubicBezTo>
                    <a:pt x="8" y="12"/>
                    <a:pt x="5" y="13"/>
                    <a:pt x="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" name="Freeform 43">
              <a:extLst>
                <a:ext uri="{FF2B5EF4-FFF2-40B4-BE49-F238E27FC236}">
                  <a16:creationId xmlns:a16="http://schemas.microsoft.com/office/drawing/2014/main" id="{3D5E643D-A89F-427A-AC18-23DC1DB74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188" y="2408238"/>
              <a:ext cx="41275" cy="28575"/>
            </a:xfrm>
            <a:custGeom>
              <a:avLst/>
              <a:gdLst>
                <a:gd name="T0" fmla="*/ 2 w 15"/>
                <a:gd name="T1" fmla="*/ 3 h 10"/>
                <a:gd name="T2" fmla="*/ 7 w 15"/>
                <a:gd name="T3" fmla="*/ 9 h 10"/>
                <a:gd name="T4" fmla="*/ 15 w 15"/>
                <a:gd name="T5" fmla="*/ 8 h 10"/>
                <a:gd name="T6" fmla="*/ 2 w 15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0">
                  <a:moveTo>
                    <a:pt x="2" y="3"/>
                  </a:moveTo>
                  <a:cubicBezTo>
                    <a:pt x="0" y="6"/>
                    <a:pt x="5" y="8"/>
                    <a:pt x="7" y="9"/>
                  </a:cubicBezTo>
                  <a:cubicBezTo>
                    <a:pt x="9" y="10"/>
                    <a:pt x="12" y="9"/>
                    <a:pt x="15" y="8"/>
                  </a:cubicBezTo>
                  <a:cubicBezTo>
                    <a:pt x="14" y="2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" name="Freeform 44">
              <a:extLst>
                <a:ext uri="{FF2B5EF4-FFF2-40B4-BE49-F238E27FC236}">
                  <a16:creationId xmlns:a16="http://schemas.microsoft.com/office/drawing/2014/main" id="{67DB2A65-C286-46AF-A047-13B715B42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6" y="2449513"/>
              <a:ext cx="30163" cy="22225"/>
            </a:xfrm>
            <a:custGeom>
              <a:avLst/>
              <a:gdLst>
                <a:gd name="T0" fmla="*/ 3 w 11"/>
                <a:gd name="T1" fmla="*/ 2 h 8"/>
                <a:gd name="T2" fmla="*/ 9 w 11"/>
                <a:gd name="T3" fmla="*/ 7 h 8"/>
                <a:gd name="T4" fmla="*/ 8 w 11"/>
                <a:gd name="T5" fmla="*/ 4 h 8"/>
                <a:gd name="T6" fmla="*/ 3 w 11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3" y="2"/>
                  </a:moveTo>
                  <a:cubicBezTo>
                    <a:pt x="0" y="4"/>
                    <a:pt x="6" y="8"/>
                    <a:pt x="9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11" y="2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" name="Freeform 45">
              <a:extLst>
                <a:ext uri="{FF2B5EF4-FFF2-40B4-BE49-F238E27FC236}">
                  <a16:creationId xmlns:a16="http://schemas.microsoft.com/office/drawing/2014/main" id="{65E23656-0F6F-49BF-A3AC-AEF0CDD21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2501901"/>
              <a:ext cx="106363" cy="53975"/>
            </a:xfrm>
            <a:custGeom>
              <a:avLst/>
              <a:gdLst>
                <a:gd name="T0" fmla="*/ 14 w 39"/>
                <a:gd name="T1" fmla="*/ 20 h 20"/>
                <a:gd name="T2" fmla="*/ 38 w 39"/>
                <a:gd name="T3" fmla="*/ 17 h 20"/>
                <a:gd name="T4" fmla="*/ 39 w 39"/>
                <a:gd name="T5" fmla="*/ 11 h 20"/>
                <a:gd name="T6" fmla="*/ 33 w 39"/>
                <a:gd name="T7" fmla="*/ 9 h 20"/>
                <a:gd name="T8" fmla="*/ 21 w 39"/>
                <a:gd name="T9" fmla="*/ 10 h 20"/>
                <a:gd name="T10" fmla="*/ 22 w 39"/>
                <a:gd name="T11" fmla="*/ 7 h 20"/>
                <a:gd name="T12" fmla="*/ 10 w 39"/>
                <a:gd name="T13" fmla="*/ 9 h 20"/>
                <a:gd name="T14" fmla="*/ 1 w 39"/>
                <a:gd name="T15" fmla="*/ 10 h 20"/>
                <a:gd name="T16" fmla="*/ 14 w 3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14" y="20"/>
                  </a:moveTo>
                  <a:cubicBezTo>
                    <a:pt x="23" y="20"/>
                    <a:pt x="29" y="20"/>
                    <a:pt x="38" y="17"/>
                  </a:cubicBezTo>
                  <a:cubicBezTo>
                    <a:pt x="39" y="17"/>
                    <a:pt x="39" y="12"/>
                    <a:pt x="39" y="11"/>
                  </a:cubicBezTo>
                  <a:cubicBezTo>
                    <a:pt x="38" y="10"/>
                    <a:pt x="34" y="10"/>
                    <a:pt x="33" y="9"/>
                  </a:cubicBezTo>
                  <a:cubicBezTo>
                    <a:pt x="28" y="8"/>
                    <a:pt x="26" y="9"/>
                    <a:pt x="21" y="10"/>
                  </a:cubicBezTo>
                  <a:cubicBezTo>
                    <a:pt x="22" y="9"/>
                    <a:pt x="21" y="8"/>
                    <a:pt x="22" y="7"/>
                  </a:cubicBezTo>
                  <a:cubicBezTo>
                    <a:pt x="17" y="7"/>
                    <a:pt x="13" y="5"/>
                    <a:pt x="10" y="9"/>
                  </a:cubicBezTo>
                  <a:cubicBezTo>
                    <a:pt x="10" y="0"/>
                    <a:pt x="0" y="5"/>
                    <a:pt x="1" y="10"/>
                  </a:cubicBezTo>
                  <a:cubicBezTo>
                    <a:pt x="2" y="13"/>
                    <a:pt x="12" y="18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" name="Freeform 46">
              <a:extLst>
                <a:ext uri="{FF2B5EF4-FFF2-40B4-BE49-F238E27FC236}">
                  <a16:creationId xmlns:a16="http://schemas.microsoft.com/office/drawing/2014/main" id="{078E7C7D-F837-45CC-984D-A9ADB8DA0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963" y="2433638"/>
              <a:ext cx="371475" cy="307975"/>
            </a:xfrm>
            <a:custGeom>
              <a:avLst/>
              <a:gdLst>
                <a:gd name="T0" fmla="*/ 4 w 136"/>
                <a:gd name="T1" fmla="*/ 100 h 113"/>
                <a:gd name="T2" fmla="*/ 22 w 136"/>
                <a:gd name="T3" fmla="*/ 109 h 113"/>
                <a:gd name="T4" fmla="*/ 46 w 136"/>
                <a:gd name="T5" fmla="*/ 109 h 113"/>
                <a:gd name="T6" fmla="*/ 30 w 136"/>
                <a:gd name="T7" fmla="*/ 86 h 113"/>
                <a:gd name="T8" fmla="*/ 44 w 136"/>
                <a:gd name="T9" fmla="*/ 63 h 113"/>
                <a:gd name="T10" fmla="*/ 53 w 136"/>
                <a:gd name="T11" fmla="*/ 52 h 113"/>
                <a:gd name="T12" fmla="*/ 65 w 136"/>
                <a:gd name="T13" fmla="*/ 44 h 113"/>
                <a:gd name="T14" fmla="*/ 84 w 136"/>
                <a:gd name="T15" fmla="*/ 32 h 113"/>
                <a:gd name="T16" fmla="*/ 112 w 136"/>
                <a:gd name="T17" fmla="*/ 23 h 113"/>
                <a:gd name="T18" fmla="*/ 135 w 136"/>
                <a:gd name="T19" fmla="*/ 10 h 113"/>
                <a:gd name="T20" fmla="*/ 114 w 136"/>
                <a:gd name="T21" fmla="*/ 7 h 113"/>
                <a:gd name="T22" fmla="*/ 89 w 136"/>
                <a:gd name="T23" fmla="*/ 17 h 113"/>
                <a:gd name="T24" fmla="*/ 67 w 136"/>
                <a:gd name="T25" fmla="*/ 21 h 113"/>
                <a:gd name="T26" fmla="*/ 46 w 136"/>
                <a:gd name="T27" fmla="*/ 30 h 113"/>
                <a:gd name="T28" fmla="*/ 30 w 136"/>
                <a:gd name="T29" fmla="*/ 45 h 113"/>
                <a:gd name="T30" fmla="*/ 19 w 136"/>
                <a:gd name="T31" fmla="*/ 57 h 113"/>
                <a:gd name="T32" fmla="*/ 19 w 136"/>
                <a:gd name="T33" fmla="*/ 67 h 113"/>
                <a:gd name="T34" fmla="*/ 10 w 136"/>
                <a:gd name="T35" fmla="*/ 74 h 113"/>
                <a:gd name="T36" fmla="*/ 7 w 136"/>
                <a:gd name="T37" fmla="*/ 82 h 113"/>
                <a:gd name="T38" fmla="*/ 0 w 136"/>
                <a:gd name="T39" fmla="*/ 89 h 113"/>
                <a:gd name="T40" fmla="*/ 4 w 136"/>
                <a:gd name="T41" fmla="*/ 10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" h="113">
                  <a:moveTo>
                    <a:pt x="4" y="100"/>
                  </a:moveTo>
                  <a:cubicBezTo>
                    <a:pt x="9" y="105"/>
                    <a:pt x="15" y="108"/>
                    <a:pt x="22" y="109"/>
                  </a:cubicBezTo>
                  <a:cubicBezTo>
                    <a:pt x="28" y="109"/>
                    <a:pt x="40" y="113"/>
                    <a:pt x="46" y="109"/>
                  </a:cubicBezTo>
                  <a:cubicBezTo>
                    <a:pt x="37" y="103"/>
                    <a:pt x="30" y="98"/>
                    <a:pt x="30" y="86"/>
                  </a:cubicBezTo>
                  <a:cubicBezTo>
                    <a:pt x="30" y="77"/>
                    <a:pt x="39" y="69"/>
                    <a:pt x="44" y="63"/>
                  </a:cubicBezTo>
                  <a:cubicBezTo>
                    <a:pt x="47" y="60"/>
                    <a:pt x="50" y="56"/>
                    <a:pt x="53" y="52"/>
                  </a:cubicBezTo>
                  <a:cubicBezTo>
                    <a:pt x="55" y="48"/>
                    <a:pt x="61" y="46"/>
                    <a:pt x="65" y="44"/>
                  </a:cubicBezTo>
                  <a:cubicBezTo>
                    <a:pt x="72" y="40"/>
                    <a:pt x="76" y="34"/>
                    <a:pt x="84" y="32"/>
                  </a:cubicBezTo>
                  <a:cubicBezTo>
                    <a:pt x="93" y="29"/>
                    <a:pt x="103" y="26"/>
                    <a:pt x="112" y="23"/>
                  </a:cubicBezTo>
                  <a:cubicBezTo>
                    <a:pt x="116" y="22"/>
                    <a:pt x="135" y="18"/>
                    <a:pt x="135" y="10"/>
                  </a:cubicBezTo>
                  <a:cubicBezTo>
                    <a:pt x="136" y="0"/>
                    <a:pt x="117" y="4"/>
                    <a:pt x="114" y="7"/>
                  </a:cubicBezTo>
                  <a:cubicBezTo>
                    <a:pt x="106" y="13"/>
                    <a:pt x="98" y="15"/>
                    <a:pt x="89" y="17"/>
                  </a:cubicBezTo>
                  <a:cubicBezTo>
                    <a:pt x="80" y="17"/>
                    <a:pt x="75" y="18"/>
                    <a:pt x="67" y="21"/>
                  </a:cubicBezTo>
                  <a:cubicBezTo>
                    <a:pt x="61" y="23"/>
                    <a:pt x="51" y="25"/>
                    <a:pt x="46" y="30"/>
                  </a:cubicBezTo>
                  <a:cubicBezTo>
                    <a:pt x="41" y="35"/>
                    <a:pt x="35" y="39"/>
                    <a:pt x="30" y="45"/>
                  </a:cubicBezTo>
                  <a:cubicBezTo>
                    <a:pt x="26" y="49"/>
                    <a:pt x="23" y="53"/>
                    <a:pt x="19" y="57"/>
                  </a:cubicBezTo>
                  <a:cubicBezTo>
                    <a:pt x="16" y="60"/>
                    <a:pt x="18" y="62"/>
                    <a:pt x="19" y="67"/>
                  </a:cubicBezTo>
                  <a:cubicBezTo>
                    <a:pt x="19" y="68"/>
                    <a:pt x="11" y="73"/>
                    <a:pt x="10" y="74"/>
                  </a:cubicBezTo>
                  <a:cubicBezTo>
                    <a:pt x="5" y="77"/>
                    <a:pt x="10" y="77"/>
                    <a:pt x="7" y="82"/>
                  </a:cubicBezTo>
                  <a:cubicBezTo>
                    <a:pt x="6" y="85"/>
                    <a:pt x="0" y="84"/>
                    <a:pt x="0" y="89"/>
                  </a:cubicBezTo>
                  <a:cubicBezTo>
                    <a:pt x="0" y="95"/>
                    <a:pt x="0" y="95"/>
                    <a:pt x="4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" name="Freeform 47">
              <a:extLst>
                <a:ext uri="{FF2B5EF4-FFF2-40B4-BE49-F238E27FC236}">
                  <a16:creationId xmlns:a16="http://schemas.microsoft.com/office/drawing/2014/main" id="{167A38F3-AF83-4A11-B2B2-D20842824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3251" y="2265363"/>
              <a:ext cx="44450" cy="20638"/>
            </a:xfrm>
            <a:custGeom>
              <a:avLst/>
              <a:gdLst>
                <a:gd name="T0" fmla="*/ 16 w 16"/>
                <a:gd name="T1" fmla="*/ 3 h 8"/>
                <a:gd name="T2" fmla="*/ 0 w 16"/>
                <a:gd name="T3" fmla="*/ 7 h 8"/>
                <a:gd name="T4" fmla="*/ 10 w 16"/>
                <a:gd name="T5" fmla="*/ 8 h 8"/>
                <a:gd name="T6" fmla="*/ 16 w 16"/>
                <a:gd name="T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3"/>
                  </a:moveTo>
                  <a:cubicBezTo>
                    <a:pt x="7" y="0"/>
                    <a:pt x="7" y="1"/>
                    <a:pt x="0" y="7"/>
                  </a:cubicBezTo>
                  <a:cubicBezTo>
                    <a:pt x="3" y="7"/>
                    <a:pt x="7" y="8"/>
                    <a:pt x="10" y="8"/>
                  </a:cubicBezTo>
                  <a:cubicBezTo>
                    <a:pt x="12" y="6"/>
                    <a:pt x="14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31D1C6C5-813F-405F-82A0-09BCD02D5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189163"/>
              <a:ext cx="79375" cy="39688"/>
            </a:xfrm>
            <a:custGeom>
              <a:avLst/>
              <a:gdLst>
                <a:gd name="T0" fmla="*/ 23 w 29"/>
                <a:gd name="T1" fmla="*/ 11 h 15"/>
                <a:gd name="T2" fmla="*/ 17 w 29"/>
                <a:gd name="T3" fmla="*/ 6 h 15"/>
                <a:gd name="T4" fmla="*/ 29 w 29"/>
                <a:gd name="T5" fmla="*/ 3 h 15"/>
                <a:gd name="T6" fmla="*/ 14 w 29"/>
                <a:gd name="T7" fmla="*/ 4 h 15"/>
                <a:gd name="T8" fmla="*/ 0 w 29"/>
                <a:gd name="T9" fmla="*/ 13 h 15"/>
                <a:gd name="T10" fmla="*/ 13 w 29"/>
                <a:gd name="T11" fmla="*/ 15 h 15"/>
                <a:gd name="T12" fmla="*/ 23 w 29"/>
                <a:gd name="T13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5">
                  <a:moveTo>
                    <a:pt x="23" y="11"/>
                  </a:moveTo>
                  <a:cubicBezTo>
                    <a:pt x="21" y="9"/>
                    <a:pt x="19" y="7"/>
                    <a:pt x="17" y="6"/>
                  </a:cubicBezTo>
                  <a:cubicBezTo>
                    <a:pt x="21" y="5"/>
                    <a:pt x="25" y="4"/>
                    <a:pt x="29" y="3"/>
                  </a:cubicBezTo>
                  <a:cubicBezTo>
                    <a:pt x="22" y="1"/>
                    <a:pt x="19" y="0"/>
                    <a:pt x="14" y="4"/>
                  </a:cubicBezTo>
                  <a:cubicBezTo>
                    <a:pt x="9" y="7"/>
                    <a:pt x="4" y="10"/>
                    <a:pt x="0" y="13"/>
                  </a:cubicBezTo>
                  <a:cubicBezTo>
                    <a:pt x="4" y="14"/>
                    <a:pt x="8" y="15"/>
                    <a:pt x="13" y="15"/>
                  </a:cubicBezTo>
                  <a:cubicBezTo>
                    <a:pt x="16" y="14"/>
                    <a:pt x="19" y="12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462E2709-21EA-4495-BEC9-AD4A81025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3426" y="2741613"/>
              <a:ext cx="49213" cy="38100"/>
            </a:xfrm>
            <a:custGeom>
              <a:avLst/>
              <a:gdLst>
                <a:gd name="T0" fmla="*/ 0 w 18"/>
                <a:gd name="T1" fmla="*/ 3 h 14"/>
                <a:gd name="T2" fmla="*/ 15 w 18"/>
                <a:gd name="T3" fmla="*/ 11 h 14"/>
                <a:gd name="T4" fmla="*/ 5 w 18"/>
                <a:gd name="T5" fmla="*/ 0 h 14"/>
                <a:gd name="T6" fmla="*/ 0 w 18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4">
                  <a:moveTo>
                    <a:pt x="0" y="3"/>
                  </a:moveTo>
                  <a:cubicBezTo>
                    <a:pt x="2" y="6"/>
                    <a:pt x="11" y="14"/>
                    <a:pt x="15" y="11"/>
                  </a:cubicBezTo>
                  <a:cubicBezTo>
                    <a:pt x="18" y="8"/>
                    <a:pt x="6" y="1"/>
                    <a:pt x="5" y="0"/>
                  </a:cubicBezTo>
                  <a:cubicBezTo>
                    <a:pt x="3" y="1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id="{BC97532D-2386-42AD-A0B8-73C2E0D92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2951" y="2281238"/>
              <a:ext cx="20638" cy="15875"/>
            </a:xfrm>
            <a:custGeom>
              <a:avLst/>
              <a:gdLst>
                <a:gd name="T0" fmla="*/ 8 w 8"/>
                <a:gd name="T1" fmla="*/ 4 h 6"/>
                <a:gd name="T2" fmla="*/ 0 w 8"/>
                <a:gd name="T3" fmla="*/ 3 h 6"/>
                <a:gd name="T4" fmla="*/ 4 w 8"/>
                <a:gd name="T5" fmla="*/ 6 h 6"/>
                <a:gd name="T6" fmla="*/ 8 w 8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cubicBezTo>
                    <a:pt x="7" y="0"/>
                    <a:pt x="3" y="2"/>
                    <a:pt x="0" y="3"/>
                  </a:cubicBezTo>
                  <a:cubicBezTo>
                    <a:pt x="2" y="4"/>
                    <a:pt x="3" y="5"/>
                    <a:pt x="4" y="6"/>
                  </a:cubicBezTo>
                  <a:cubicBezTo>
                    <a:pt x="6" y="5"/>
                    <a:pt x="7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id="{9890137D-1004-4789-B187-0035AD10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176" y="2232026"/>
              <a:ext cx="85725" cy="26988"/>
            </a:xfrm>
            <a:custGeom>
              <a:avLst/>
              <a:gdLst>
                <a:gd name="T0" fmla="*/ 31 w 31"/>
                <a:gd name="T1" fmla="*/ 4 h 10"/>
                <a:gd name="T2" fmla="*/ 16 w 31"/>
                <a:gd name="T3" fmla="*/ 1 h 10"/>
                <a:gd name="T4" fmla="*/ 0 w 31"/>
                <a:gd name="T5" fmla="*/ 6 h 10"/>
                <a:gd name="T6" fmla="*/ 15 w 31"/>
                <a:gd name="T7" fmla="*/ 10 h 10"/>
                <a:gd name="T8" fmla="*/ 31 w 3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0">
                  <a:moveTo>
                    <a:pt x="31" y="4"/>
                  </a:moveTo>
                  <a:cubicBezTo>
                    <a:pt x="26" y="3"/>
                    <a:pt x="21" y="1"/>
                    <a:pt x="16" y="1"/>
                  </a:cubicBezTo>
                  <a:cubicBezTo>
                    <a:pt x="8" y="1"/>
                    <a:pt x="5" y="0"/>
                    <a:pt x="0" y="6"/>
                  </a:cubicBezTo>
                  <a:cubicBezTo>
                    <a:pt x="5" y="8"/>
                    <a:pt x="10" y="9"/>
                    <a:pt x="15" y="10"/>
                  </a:cubicBezTo>
                  <a:cubicBezTo>
                    <a:pt x="22" y="9"/>
                    <a:pt x="26" y="9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id="{A8267452-6CFC-4076-8429-3C15FF2F6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0851" y="2239963"/>
              <a:ext cx="138113" cy="44450"/>
            </a:xfrm>
            <a:custGeom>
              <a:avLst/>
              <a:gdLst>
                <a:gd name="T0" fmla="*/ 24 w 51"/>
                <a:gd name="T1" fmla="*/ 6 h 16"/>
                <a:gd name="T2" fmla="*/ 13 w 51"/>
                <a:gd name="T3" fmla="*/ 14 h 16"/>
                <a:gd name="T4" fmla="*/ 31 w 51"/>
                <a:gd name="T5" fmla="*/ 16 h 16"/>
                <a:gd name="T6" fmla="*/ 30 w 51"/>
                <a:gd name="T7" fmla="*/ 10 h 16"/>
                <a:gd name="T8" fmla="*/ 51 w 51"/>
                <a:gd name="T9" fmla="*/ 5 h 16"/>
                <a:gd name="T10" fmla="*/ 40 w 51"/>
                <a:gd name="T11" fmla="*/ 1 h 16"/>
                <a:gd name="T12" fmla="*/ 26 w 51"/>
                <a:gd name="T13" fmla="*/ 3 h 16"/>
                <a:gd name="T14" fmla="*/ 0 w 51"/>
                <a:gd name="T15" fmla="*/ 7 h 16"/>
                <a:gd name="T16" fmla="*/ 10 w 51"/>
                <a:gd name="T17" fmla="*/ 10 h 16"/>
                <a:gd name="T18" fmla="*/ 24 w 51"/>
                <a:gd name="T1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16">
                  <a:moveTo>
                    <a:pt x="24" y="6"/>
                  </a:moveTo>
                  <a:cubicBezTo>
                    <a:pt x="20" y="9"/>
                    <a:pt x="17" y="11"/>
                    <a:pt x="13" y="14"/>
                  </a:cubicBezTo>
                  <a:cubicBezTo>
                    <a:pt x="20" y="16"/>
                    <a:pt x="24" y="16"/>
                    <a:pt x="31" y="16"/>
                  </a:cubicBezTo>
                  <a:cubicBezTo>
                    <a:pt x="31" y="14"/>
                    <a:pt x="30" y="12"/>
                    <a:pt x="30" y="10"/>
                  </a:cubicBezTo>
                  <a:cubicBezTo>
                    <a:pt x="37" y="9"/>
                    <a:pt x="44" y="7"/>
                    <a:pt x="51" y="5"/>
                  </a:cubicBezTo>
                  <a:cubicBezTo>
                    <a:pt x="48" y="2"/>
                    <a:pt x="45" y="0"/>
                    <a:pt x="40" y="1"/>
                  </a:cubicBezTo>
                  <a:cubicBezTo>
                    <a:pt x="35" y="3"/>
                    <a:pt x="31" y="5"/>
                    <a:pt x="26" y="3"/>
                  </a:cubicBezTo>
                  <a:cubicBezTo>
                    <a:pt x="17" y="1"/>
                    <a:pt x="10" y="4"/>
                    <a:pt x="0" y="7"/>
                  </a:cubicBezTo>
                  <a:cubicBezTo>
                    <a:pt x="4" y="8"/>
                    <a:pt x="7" y="9"/>
                    <a:pt x="10" y="10"/>
                  </a:cubicBezTo>
                  <a:cubicBezTo>
                    <a:pt x="15" y="9"/>
                    <a:pt x="20" y="7"/>
                    <a:pt x="2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" name="Freeform 53">
              <a:extLst>
                <a:ext uri="{FF2B5EF4-FFF2-40B4-BE49-F238E27FC236}">
                  <a16:creationId xmlns:a16="http://schemas.microsoft.com/office/drawing/2014/main" id="{DDEFCAA5-8A71-467A-B049-1E2CE1D7B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763" y="2782888"/>
              <a:ext cx="47625" cy="34925"/>
            </a:xfrm>
            <a:custGeom>
              <a:avLst/>
              <a:gdLst>
                <a:gd name="T0" fmla="*/ 5 w 17"/>
                <a:gd name="T1" fmla="*/ 10 h 13"/>
                <a:gd name="T2" fmla="*/ 17 w 17"/>
                <a:gd name="T3" fmla="*/ 5 h 13"/>
                <a:gd name="T4" fmla="*/ 7 w 17"/>
                <a:gd name="T5" fmla="*/ 0 h 13"/>
                <a:gd name="T6" fmla="*/ 5 w 17"/>
                <a:gd name="T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3">
                  <a:moveTo>
                    <a:pt x="5" y="10"/>
                  </a:moveTo>
                  <a:cubicBezTo>
                    <a:pt x="8" y="13"/>
                    <a:pt x="15" y="6"/>
                    <a:pt x="17" y="5"/>
                  </a:cubicBezTo>
                  <a:cubicBezTo>
                    <a:pt x="14" y="1"/>
                    <a:pt x="12" y="1"/>
                    <a:pt x="7" y="0"/>
                  </a:cubicBezTo>
                  <a:cubicBezTo>
                    <a:pt x="2" y="2"/>
                    <a:pt x="0" y="5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" name="Freeform 54">
              <a:extLst>
                <a:ext uri="{FF2B5EF4-FFF2-40B4-BE49-F238E27FC236}">
                  <a16:creationId xmlns:a16="http://schemas.microsoft.com/office/drawing/2014/main" id="{4C00E018-8F61-4FB0-82BE-32A349FE9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963" y="2727326"/>
              <a:ext cx="47625" cy="26988"/>
            </a:xfrm>
            <a:custGeom>
              <a:avLst/>
              <a:gdLst>
                <a:gd name="T0" fmla="*/ 0 w 17"/>
                <a:gd name="T1" fmla="*/ 10 h 10"/>
                <a:gd name="T2" fmla="*/ 17 w 17"/>
                <a:gd name="T3" fmla="*/ 0 h 10"/>
                <a:gd name="T4" fmla="*/ 11 w 17"/>
                <a:gd name="T5" fmla="*/ 5 h 10"/>
                <a:gd name="T6" fmla="*/ 2 w 17"/>
                <a:gd name="T7" fmla="*/ 6 h 10"/>
                <a:gd name="T8" fmla="*/ 0 w 17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10"/>
                  </a:moveTo>
                  <a:cubicBezTo>
                    <a:pt x="8" y="9"/>
                    <a:pt x="12" y="7"/>
                    <a:pt x="17" y="0"/>
                  </a:cubicBezTo>
                  <a:cubicBezTo>
                    <a:pt x="14" y="1"/>
                    <a:pt x="14" y="4"/>
                    <a:pt x="11" y="5"/>
                  </a:cubicBezTo>
                  <a:cubicBezTo>
                    <a:pt x="9" y="6"/>
                    <a:pt x="5" y="6"/>
                    <a:pt x="2" y="6"/>
                  </a:cubicBezTo>
                  <a:cubicBezTo>
                    <a:pt x="4" y="8"/>
                    <a:pt x="2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" name="Freeform 55">
              <a:extLst>
                <a:ext uri="{FF2B5EF4-FFF2-40B4-BE49-F238E27FC236}">
                  <a16:creationId xmlns:a16="http://schemas.microsoft.com/office/drawing/2014/main" id="{A20DB43B-00B4-4CC8-8C62-9076B0436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2813" y="2357438"/>
              <a:ext cx="87313" cy="30163"/>
            </a:xfrm>
            <a:custGeom>
              <a:avLst/>
              <a:gdLst>
                <a:gd name="T0" fmla="*/ 10 w 32"/>
                <a:gd name="T1" fmla="*/ 8 h 11"/>
                <a:gd name="T2" fmla="*/ 16 w 32"/>
                <a:gd name="T3" fmla="*/ 6 h 11"/>
                <a:gd name="T4" fmla="*/ 31 w 32"/>
                <a:gd name="T5" fmla="*/ 4 h 11"/>
                <a:gd name="T6" fmla="*/ 16 w 32"/>
                <a:gd name="T7" fmla="*/ 1 h 11"/>
                <a:gd name="T8" fmla="*/ 0 w 32"/>
                <a:gd name="T9" fmla="*/ 8 h 11"/>
                <a:gd name="T10" fmla="*/ 1 w 32"/>
                <a:gd name="T11" fmla="*/ 9 h 11"/>
                <a:gd name="T12" fmla="*/ 10 w 32"/>
                <a:gd name="T13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">
                  <a:moveTo>
                    <a:pt x="10" y="8"/>
                  </a:moveTo>
                  <a:cubicBezTo>
                    <a:pt x="14" y="10"/>
                    <a:pt x="13" y="7"/>
                    <a:pt x="16" y="6"/>
                  </a:cubicBezTo>
                  <a:cubicBezTo>
                    <a:pt x="19" y="6"/>
                    <a:pt x="32" y="11"/>
                    <a:pt x="31" y="4"/>
                  </a:cubicBezTo>
                  <a:cubicBezTo>
                    <a:pt x="30" y="0"/>
                    <a:pt x="19" y="0"/>
                    <a:pt x="16" y="1"/>
                  </a:cubicBezTo>
                  <a:cubicBezTo>
                    <a:pt x="11" y="2"/>
                    <a:pt x="3" y="3"/>
                    <a:pt x="0" y="8"/>
                  </a:cubicBezTo>
                  <a:cubicBezTo>
                    <a:pt x="0" y="8"/>
                    <a:pt x="1" y="8"/>
                    <a:pt x="1" y="9"/>
                  </a:cubicBezTo>
                  <a:cubicBezTo>
                    <a:pt x="4" y="8"/>
                    <a:pt x="8" y="6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" name="Freeform 56">
              <a:extLst>
                <a:ext uri="{FF2B5EF4-FFF2-40B4-BE49-F238E27FC236}">
                  <a16:creationId xmlns:a16="http://schemas.microsoft.com/office/drawing/2014/main" id="{EFE3F39D-E839-4A10-B646-C3FC12BC3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265363"/>
              <a:ext cx="76200" cy="31750"/>
            </a:xfrm>
            <a:custGeom>
              <a:avLst/>
              <a:gdLst>
                <a:gd name="T0" fmla="*/ 22 w 28"/>
                <a:gd name="T1" fmla="*/ 0 h 12"/>
                <a:gd name="T2" fmla="*/ 2 w 28"/>
                <a:gd name="T3" fmla="*/ 7 h 12"/>
                <a:gd name="T4" fmla="*/ 23 w 28"/>
                <a:gd name="T5" fmla="*/ 7 h 12"/>
                <a:gd name="T6" fmla="*/ 21 w 28"/>
                <a:gd name="T7" fmla="*/ 4 h 12"/>
                <a:gd name="T8" fmla="*/ 28 w 28"/>
                <a:gd name="T9" fmla="*/ 3 h 12"/>
                <a:gd name="T10" fmla="*/ 22 w 2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2">
                  <a:moveTo>
                    <a:pt x="22" y="0"/>
                  </a:moveTo>
                  <a:cubicBezTo>
                    <a:pt x="20" y="0"/>
                    <a:pt x="0" y="1"/>
                    <a:pt x="2" y="7"/>
                  </a:cubicBezTo>
                  <a:cubicBezTo>
                    <a:pt x="4" y="12"/>
                    <a:pt x="18" y="8"/>
                    <a:pt x="23" y="7"/>
                  </a:cubicBezTo>
                  <a:cubicBezTo>
                    <a:pt x="22" y="6"/>
                    <a:pt x="22" y="5"/>
                    <a:pt x="21" y="4"/>
                  </a:cubicBezTo>
                  <a:cubicBezTo>
                    <a:pt x="23" y="4"/>
                    <a:pt x="26" y="4"/>
                    <a:pt x="28" y="3"/>
                  </a:cubicBezTo>
                  <a:cubicBezTo>
                    <a:pt x="26" y="2"/>
                    <a:pt x="24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" name="Freeform 57">
              <a:extLst>
                <a:ext uri="{FF2B5EF4-FFF2-40B4-BE49-F238E27FC236}">
                  <a16:creationId xmlns:a16="http://schemas.microsoft.com/office/drawing/2014/main" id="{025802D8-C1A6-45AE-AC89-6064DF214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2363" y="2474913"/>
              <a:ext cx="179388" cy="84138"/>
            </a:xfrm>
            <a:custGeom>
              <a:avLst/>
              <a:gdLst>
                <a:gd name="T0" fmla="*/ 7 w 66"/>
                <a:gd name="T1" fmla="*/ 26 h 31"/>
                <a:gd name="T2" fmla="*/ 15 w 66"/>
                <a:gd name="T3" fmla="*/ 30 h 31"/>
                <a:gd name="T4" fmla="*/ 23 w 66"/>
                <a:gd name="T5" fmla="*/ 24 h 31"/>
                <a:gd name="T6" fmla="*/ 39 w 66"/>
                <a:gd name="T7" fmla="*/ 23 h 31"/>
                <a:gd name="T8" fmla="*/ 44 w 66"/>
                <a:gd name="T9" fmla="*/ 28 h 31"/>
                <a:gd name="T10" fmla="*/ 53 w 66"/>
                <a:gd name="T11" fmla="*/ 26 h 31"/>
                <a:gd name="T12" fmla="*/ 50 w 66"/>
                <a:gd name="T13" fmla="*/ 21 h 31"/>
                <a:gd name="T14" fmla="*/ 59 w 66"/>
                <a:gd name="T15" fmla="*/ 21 h 31"/>
                <a:gd name="T16" fmla="*/ 66 w 66"/>
                <a:gd name="T17" fmla="*/ 16 h 31"/>
                <a:gd name="T18" fmla="*/ 42 w 66"/>
                <a:gd name="T19" fmla="*/ 7 h 31"/>
                <a:gd name="T20" fmla="*/ 34 w 66"/>
                <a:gd name="T21" fmla="*/ 4 h 31"/>
                <a:gd name="T22" fmla="*/ 33 w 66"/>
                <a:gd name="T23" fmla="*/ 13 h 31"/>
                <a:gd name="T24" fmla="*/ 10 w 66"/>
                <a:gd name="T25" fmla="*/ 4 h 31"/>
                <a:gd name="T26" fmla="*/ 1 w 66"/>
                <a:gd name="T27" fmla="*/ 16 h 31"/>
                <a:gd name="T28" fmla="*/ 7 w 66"/>
                <a:gd name="T29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31">
                  <a:moveTo>
                    <a:pt x="7" y="26"/>
                  </a:moveTo>
                  <a:cubicBezTo>
                    <a:pt x="9" y="28"/>
                    <a:pt x="12" y="31"/>
                    <a:pt x="15" y="30"/>
                  </a:cubicBezTo>
                  <a:cubicBezTo>
                    <a:pt x="21" y="30"/>
                    <a:pt x="21" y="30"/>
                    <a:pt x="23" y="24"/>
                  </a:cubicBezTo>
                  <a:cubicBezTo>
                    <a:pt x="27" y="31"/>
                    <a:pt x="33" y="25"/>
                    <a:pt x="39" y="23"/>
                  </a:cubicBezTo>
                  <a:cubicBezTo>
                    <a:pt x="41" y="22"/>
                    <a:pt x="43" y="28"/>
                    <a:pt x="44" y="28"/>
                  </a:cubicBezTo>
                  <a:cubicBezTo>
                    <a:pt x="47" y="27"/>
                    <a:pt x="50" y="26"/>
                    <a:pt x="53" y="26"/>
                  </a:cubicBezTo>
                  <a:cubicBezTo>
                    <a:pt x="52" y="24"/>
                    <a:pt x="51" y="22"/>
                    <a:pt x="50" y="21"/>
                  </a:cubicBezTo>
                  <a:cubicBezTo>
                    <a:pt x="54" y="22"/>
                    <a:pt x="55" y="24"/>
                    <a:pt x="59" y="21"/>
                  </a:cubicBezTo>
                  <a:cubicBezTo>
                    <a:pt x="61" y="20"/>
                    <a:pt x="64" y="18"/>
                    <a:pt x="66" y="16"/>
                  </a:cubicBezTo>
                  <a:cubicBezTo>
                    <a:pt x="58" y="13"/>
                    <a:pt x="50" y="10"/>
                    <a:pt x="42" y="7"/>
                  </a:cubicBezTo>
                  <a:cubicBezTo>
                    <a:pt x="40" y="6"/>
                    <a:pt x="36" y="3"/>
                    <a:pt x="34" y="4"/>
                  </a:cubicBezTo>
                  <a:cubicBezTo>
                    <a:pt x="30" y="6"/>
                    <a:pt x="32" y="9"/>
                    <a:pt x="33" y="13"/>
                  </a:cubicBezTo>
                  <a:cubicBezTo>
                    <a:pt x="27" y="11"/>
                    <a:pt x="16" y="0"/>
                    <a:pt x="10" y="4"/>
                  </a:cubicBezTo>
                  <a:cubicBezTo>
                    <a:pt x="5" y="9"/>
                    <a:pt x="3" y="10"/>
                    <a:pt x="1" y="16"/>
                  </a:cubicBezTo>
                  <a:cubicBezTo>
                    <a:pt x="0" y="20"/>
                    <a:pt x="4" y="23"/>
                    <a:pt x="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" name="Freeform 58">
              <a:extLst>
                <a:ext uri="{FF2B5EF4-FFF2-40B4-BE49-F238E27FC236}">
                  <a16:creationId xmlns:a16="http://schemas.microsoft.com/office/drawing/2014/main" id="{1C6609FE-7D74-45D9-94C5-2129980A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238" y="3278188"/>
              <a:ext cx="11113" cy="11113"/>
            </a:xfrm>
            <a:custGeom>
              <a:avLst/>
              <a:gdLst>
                <a:gd name="T0" fmla="*/ 2 w 4"/>
                <a:gd name="T1" fmla="*/ 4 h 4"/>
                <a:gd name="T2" fmla="*/ 3 w 4"/>
                <a:gd name="T3" fmla="*/ 0 h 4"/>
                <a:gd name="T4" fmla="*/ 0 w 4"/>
                <a:gd name="T5" fmla="*/ 1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4" y="3"/>
                    <a:pt x="4" y="2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2" y="2"/>
                    <a:pt x="1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" name="Freeform 59">
              <a:extLst>
                <a:ext uri="{FF2B5EF4-FFF2-40B4-BE49-F238E27FC236}">
                  <a16:creationId xmlns:a16="http://schemas.microsoft.com/office/drawing/2014/main" id="{38548ED8-E461-4E08-A818-251FEC07F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2562226"/>
              <a:ext cx="82550" cy="65088"/>
            </a:xfrm>
            <a:custGeom>
              <a:avLst/>
              <a:gdLst>
                <a:gd name="T0" fmla="*/ 15 w 30"/>
                <a:gd name="T1" fmla="*/ 19 h 24"/>
                <a:gd name="T2" fmla="*/ 30 w 30"/>
                <a:gd name="T3" fmla="*/ 22 h 24"/>
                <a:gd name="T4" fmla="*/ 24 w 30"/>
                <a:gd name="T5" fmla="*/ 13 h 24"/>
                <a:gd name="T6" fmla="*/ 14 w 30"/>
                <a:gd name="T7" fmla="*/ 8 h 24"/>
                <a:gd name="T8" fmla="*/ 6 w 30"/>
                <a:gd name="T9" fmla="*/ 4 h 24"/>
                <a:gd name="T10" fmla="*/ 9 w 30"/>
                <a:gd name="T11" fmla="*/ 13 h 24"/>
                <a:gd name="T12" fmla="*/ 0 w 30"/>
                <a:gd name="T13" fmla="*/ 19 h 24"/>
                <a:gd name="T14" fmla="*/ 15 w 30"/>
                <a:gd name="T15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4">
                  <a:moveTo>
                    <a:pt x="15" y="19"/>
                  </a:moveTo>
                  <a:cubicBezTo>
                    <a:pt x="20" y="24"/>
                    <a:pt x="24" y="22"/>
                    <a:pt x="30" y="22"/>
                  </a:cubicBezTo>
                  <a:cubicBezTo>
                    <a:pt x="29" y="16"/>
                    <a:pt x="28" y="16"/>
                    <a:pt x="24" y="13"/>
                  </a:cubicBezTo>
                  <a:cubicBezTo>
                    <a:pt x="23" y="13"/>
                    <a:pt x="14" y="9"/>
                    <a:pt x="14" y="8"/>
                  </a:cubicBezTo>
                  <a:cubicBezTo>
                    <a:pt x="14" y="4"/>
                    <a:pt x="10" y="0"/>
                    <a:pt x="6" y="4"/>
                  </a:cubicBezTo>
                  <a:cubicBezTo>
                    <a:pt x="0" y="7"/>
                    <a:pt x="7" y="11"/>
                    <a:pt x="9" y="13"/>
                  </a:cubicBezTo>
                  <a:cubicBezTo>
                    <a:pt x="6" y="15"/>
                    <a:pt x="3" y="17"/>
                    <a:pt x="0" y="19"/>
                  </a:cubicBezTo>
                  <a:cubicBezTo>
                    <a:pt x="4" y="19"/>
                    <a:pt x="12" y="16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" name="Freeform 60">
              <a:extLst>
                <a:ext uri="{FF2B5EF4-FFF2-40B4-BE49-F238E27FC236}">
                  <a16:creationId xmlns:a16="http://schemas.microsoft.com/office/drawing/2014/main" id="{402EB08B-454D-49BF-92EC-BE0CACA12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738" y="2220913"/>
              <a:ext cx="66675" cy="34925"/>
            </a:xfrm>
            <a:custGeom>
              <a:avLst/>
              <a:gdLst>
                <a:gd name="T0" fmla="*/ 19 w 24"/>
                <a:gd name="T1" fmla="*/ 9 h 13"/>
                <a:gd name="T2" fmla="*/ 22 w 24"/>
                <a:gd name="T3" fmla="*/ 1 h 13"/>
                <a:gd name="T4" fmla="*/ 15 w 24"/>
                <a:gd name="T5" fmla="*/ 2 h 13"/>
                <a:gd name="T6" fmla="*/ 12 w 24"/>
                <a:gd name="T7" fmla="*/ 7 h 13"/>
                <a:gd name="T8" fmla="*/ 0 w 24"/>
                <a:gd name="T9" fmla="*/ 9 h 13"/>
                <a:gd name="T10" fmla="*/ 4 w 24"/>
                <a:gd name="T11" fmla="*/ 13 h 13"/>
                <a:gd name="T12" fmla="*/ 19 w 24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19" y="9"/>
                  </a:moveTo>
                  <a:cubicBezTo>
                    <a:pt x="24" y="8"/>
                    <a:pt x="22" y="6"/>
                    <a:pt x="22" y="1"/>
                  </a:cubicBezTo>
                  <a:cubicBezTo>
                    <a:pt x="20" y="1"/>
                    <a:pt x="16" y="0"/>
                    <a:pt x="15" y="2"/>
                  </a:cubicBezTo>
                  <a:cubicBezTo>
                    <a:pt x="13" y="3"/>
                    <a:pt x="13" y="6"/>
                    <a:pt x="12" y="7"/>
                  </a:cubicBezTo>
                  <a:cubicBezTo>
                    <a:pt x="8" y="9"/>
                    <a:pt x="4" y="3"/>
                    <a:pt x="0" y="9"/>
                  </a:cubicBezTo>
                  <a:cubicBezTo>
                    <a:pt x="2" y="10"/>
                    <a:pt x="3" y="12"/>
                    <a:pt x="4" y="13"/>
                  </a:cubicBezTo>
                  <a:cubicBezTo>
                    <a:pt x="9" y="11"/>
                    <a:pt x="14" y="10"/>
                    <a:pt x="1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" name="Freeform 61">
              <a:extLst>
                <a:ext uri="{FF2B5EF4-FFF2-40B4-BE49-F238E27FC236}">
                  <a16:creationId xmlns:a16="http://schemas.microsoft.com/office/drawing/2014/main" id="{C63964B4-191A-4EB6-BB62-5C53E90CF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7713" y="2232026"/>
              <a:ext cx="73025" cy="49213"/>
            </a:xfrm>
            <a:custGeom>
              <a:avLst/>
              <a:gdLst>
                <a:gd name="T0" fmla="*/ 4 w 27"/>
                <a:gd name="T1" fmla="*/ 13 h 18"/>
                <a:gd name="T2" fmla="*/ 10 w 27"/>
                <a:gd name="T3" fmla="*/ 14 h 18"/>
                <a:gd name="T4" fmla="*/ 24 w 27"/>
                <a:gd name="T5" fmla="*/ 9 h 18"/>
                <a:gd name="T6" fmla="*/ 16 w 27"/>
                <a:gd name="T7" fmla="*/ 1 h 18"/>
                <a:gd name="T8" fmla="*/ 0 w 27"/>
                <a:gd name="T9" fmla="*/ 7 h 18"/>
                <a:gd name="T10" fmla="*/ 4 w 27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8">
                  <a:moveTo>
                    <a:pt x="4" y="13"/>
                  </a:moveTo>
                  <a:cubicBezTo>
                    <a:pt x="7" y="13"/>
                    <a:pt x="8" y="12"/>
                    <a:pt x="10" y="14"/>
                  </a:cubicBezTo>
                  <a:cubicBezTo>
                    <a:pt x="13" y="18"/>
                    <a:pt x="21" y="12"/>
                    <a:pt x="24" y="9"/>
                  </a:cubicBezTo>
                  <a:cubicBezTo>
                    <a:pt x="27" y="6"/>
                    <a:pt x="20" y="0"/>
                    <a:pt x="16" y="1"/>
                  </a:cubicBezTo>
                  <a:cubicBezTo>
                    <a:pt x="10" y="3"/>
                    <a:pt x="6" y="4"/>
                    <a:pt x="0" y="7"/>
                  </a:cubicBezTo>
                  <a:cubicBezTo>
                    <a:pt x="1" y="10"/>
                    <a:pt x="1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Freeform 62">
              <a:extLst>
                <a:ext uri="{FF2B5EF4-FFF2-40B4-BE49-F238E27FC236}">
                  <a16:creationId xmlns:a16="http://schemas.microsoft.com/office/drawing/2014/main" id="{520AFD33-2B2D-4FA3-9323-475502C5B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8613" y="2322513"/>
              <a:ext cx="136525" cy="84138"/>
            </a:xfrm>
            <a:custGeom>
              <a:avLst/>
              <a:gdLst>
                <a:gd name="T0" fmla="*/ 0 w 50"/>
                <a:gd name="T1" fmla="*/ 25 h 31"/>
                <a:gd name="T2" fmla="*/ 20 w 50"/>
                <a:gd name="T3" fmla="*/ 22 h 31"/>
                <a:gd name="T4" fmla="*/ 27 w 50"/>
                <a:gd name="T5" fmla="*/ 24 h 31"/>
                <a:gd name="T6" fmla="*/ 41 w 50"/>
                <a:gd name="T7" fmla="*/ 22 h 31"/>
                <a:gd name="T8" fmla="*/ 48 w 50"/>
                <a:gd name="T9" fmla="*/ 18 h 31"/>
                <a:gd name="T10" fmla="*/ 44 w 50"/>
                <a:gd name="T11" fmla="*/ 11 h 31"/>
                <a:gd name="T12" fmla="*/ 36 w 50"/>
                <a:gd name="T13" fmla="*/ 5 h 31"/>
                <a:gd name="T14" fmla="*/ 27 w 50"/>
                <a:gd name="T15" fmla="*/ 5 h 31"/>
                <a:gd name="T16" fmla="*/ 31 w 50"/>
                <a:gd name="T17" fmla="*/ 2 h 31"/>
                <a:gd name="T18" fmla="*/ 15 w 50"/>
                <a:gd name="T19" fmla="*/ 5 h 31"/>
                <a:gd name="T20" fmla="*/ 4 w 50"/>
                <a:gd name="T21" fmla="*/ 21 h 31"/>
                <a:gd name="T22" fmla="*/ 0 w 50"/>
                <a:gd name="T23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31">
                  <a:moveTo>
                    <a:pt x="0" y="25"/>
                  </a:moveTo>
                  <a:cubicBezTo>
                    <a:pt x="4" y="31"/>
                    <a:pt x="15" y="24"/>
                    <a:pt x="20" y="22"/>
                  </a:cubicBezTo>
                  <a:cubicBezTo>
                    <a:pt x="22" y="21"/>
                    <a:pt x="25" y="25"/>
                    <a:pt x="27" y="24"/>
                  </a:cubicBezTo>
                  <a:cubicBezTo>
                    <a:pt x="32" y="23"/>
                    <a:pt x="36" y="23"/>
                    <a:pt x="41" y="22"/>
                  </a:cubicBezTo>
                  <a:cubicBezTo>
                    <a:pt x="44" y="21"/>
                    <a:pt x="45" y="20"/>
                    <a:pt x="48" y="18"/>
                  </a:cubicBezTo>
                  <a:cubicBezTo>
                    <a:pt x="50" y="17"/>
                    <a:pt x="46" y="11"/>
                    <a:pt x="44" y="11"/>
                  </a:cubicBezTo>
                  <a:cubicBezTo>
                    <a:pt x="40" y="11"/>
                    <a:pt x="39" y="9"/>
                    <a:pt x="36" y="5"/>
                  </a:cubicBezTo>
                  <a:cubicBezTo>
                    <a:pt x="35" y="4"/>
                    <a:pt x="29" y="5"/>
                    <a:pt x="27" y="5"/>
                  </a:cubicBezTo>
                  <a:cubicBezTo>
                    <a:pt x="28" y="4"/>
                    <a:pt x="29" y="3"/>
                    <a:pt x="31" y="2"/>
                  </a:cubicBezTo>
                  <a:cubicBezTo>
                    <a:pt x="24" y="0"/>
                    <a:pt x="20" y="0"/>
                    <a:pt x="15" y="5"/>
                  </a:cubicBezTo>
                  <a:cubicBezTo>
                    <a:pt x="11" y="10"/>
                    <a:pt x="8" y="15"/>
                    <a:pt x="4" y="21"/>
                  </a:cubicBezTo>
                  <a:cubicBezTo>
                    <a:pt x="3" y="23"/>
                    <a:pt x="2" y="24"/>
                    <a:pt x="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Freeform 63">
              <a:extLst>
                <a:ext uri="{FF2B5EF4-FFF2-40B4-BE49-F238E27FC236}">
                  <a16:creationId xmlns:a16="http://schemas.microsoft.com/office/drawing/2014/main" id="{0A669F1C-0D69-415C-A6D4-0FD155426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13" y="2217738"/>
              <a:ext cx="193675" cy="136525"/>
            </a:xfrm>
            <a:custGeom>
              <a:avLst/>
              <a:gdLst>
                <a:gd name="T0" fmla="*/ 7 w 71"/>
                <a:gd name="T1" fmla="*/ 34 h 50"/>
                <a:gd name="T2" fmla="*/ 23 w 71"/>
                <a:gd name="T3" fmla="*/ 35 h 50"/>
                <a:gd name="T4" fmla="*/ 35 w 71"/>
                <a:gd name="T5" fmla="*/ 46 h 50"/>
                <a:gd name="T6" fmla="*/ 53 w 71"/>
                <a:gd name="T7" fmla="*/ 47 h 50"/>
                <a:gd name="T8" fmla="*/ 69 w 71"/>
                <a:gd name="T9" fmla="*/ 47 h 50"/>
                <a:gd name="T10" fmla="*/ 67 w 71"/>
                <a:gd name="T11" fmla="*/ 38 h 50"/>
                <a:gd name="T12" fmla="*/ 68 w 71"/>
                <a:gd name="T13" fmla="*/ 30 h 50"/>
                <a:gd name="T14" fmla="*/ 53 w 71"/>
                <a:gd name="T15" fmla="*/ 32 h 50"/>
                <a:gd name="T16" fmla="*/ 59 w 71"/>
                <a:gd name="T17" fmla="*/ 25 h 50"/>
                <a:gd name="T18" fmla="*/ 48 w 71"/>
                <a:gd name="T19" fmla="*/ 21 h 50"/>
                <a:gd name="T20" fmla="*/ 53 w 71"/>
                <a:gd name="T21" fmla="*/ 13 h 50"/>
                <a:gd name="T22" fmla="*/ 36 w 71"/>
                <a:gd name="T23" fmla="*/ 1 h 50"/>
                <a:gd name="T24" fmla="*/ 30 w 71"/>
                <a:gd name="T25" fmla="*/ 5 h 50"/>
                <a:gd name="T26" fmla="*/ 19 w 71"/>
                <a:gd name="T27" fmla="*/ 9 h 50"/>
                <a:gd name="T28" fmla="*/ 13 w 71"/>
                <a:gd name="T29" fmla="*/ 16 h 50"/>
                <a:gd name="T30" fmla="*/ 4 w 71"/>
                <a:gd name="T31" fmla="*/ 19 h 50"/>
                <a:gd name="T32" fmla="*/ 0 w 71"/>
                <a:gd name="T33" fmla="*/ 28 h 50"/>
                <a:gd name="T34" fmla="*/ 7 w 71"/>
                <a:gd name="T35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50">
                  <a:moveTo>
                    <a:pt x="7" y="34"/>
                  </a:moveTo>
                  <a:cubicBezTo>
                    <a:pt x="11" y="34"/>
                    <a:pt x="20" y="31"/>
                    <a:pt x="23" y="35"/>
                  </a:cubicBezTo>
                  <a:cubicBezTo>
                    <a:pt x="27" y="40"/>
                    <a:pt x="29" y="46"/>
                    <a:pt x="35" y="46"/>
                  </a:cubicBezTo>
                  <a:cubicBezTo>
                    <a:pt x="43" y="45"/>
                    <a:pt x="46" y="45"/>
                    <a:pt x="53" y="47"/>
                  </a:cubicBezTo>
                  <a:cubicBezTo>
                    <a:pt x="60" y="50"/>
                    <a:pt x="63" y="48"/>
                    <a:pt x="69" y="47"/>
                  </a:cubicBezTo>
                  <a:cubicBezTo>
                    <a:pt x="69" y="44"/>
                    <a:pt x="66" y="40"/>
                    <a:pt x="67" y="38"/>
                  </a:cubicBezTo>
                  <a:cubicBezTo>
                    <a:pt x="68" y="35"/>
                    <a:pt x="71" y="31"/>
                    <a:pt x="68" y="30"/>
                  </a:cubicBezTo>
                  <a:cubicBezTo>
                    <a:pt x="62" y="27"/>
                    <a:pt x="59" y="29"/>
                    <a:pt x="53" y="32"/>
                  </a:cubicBezTo>
                  <a:cubicBezTo>
                    <a:pt x="55" y="30"/>
                    <a:pt x="57" y="27"/>
                    <a:pt x="59" y="25"/>
                  </a:cubicBezTo>
                  <a:cubicBezTo>
                    <a:pt x="56" y="25"/>
                    <a:pt x="49" y="25"/>
                    <a:pt x="48" y="21"/>
                  </a:cubicBezTo>
                  <a:cubicBezTo>
                    <a:pt x="47" y="14"/>
                    <a:pt x="47" y="14"/>
                    <a:pt x="53" y="13"/>
                  </a:cubicBezTo>
                  <a:cubicBezTo>
                    <a:pt x="49" y="9"/>
                    <a:pt x="41" y="1"/>
                    <a:pt x="36" y="1"/>
                  </a:cubicBezTo>
                  <a:cubicBezTo>
                    <a:pt x="30" y="0"/>
                    <a:pt x="34" y="4"/>
                    <a:pt x="30" y="5"/>
                  </a:cubicBezTo>
                  <a:cubicBezTo>
                    <a:pt x="27" y="6"/>
                    <a:pt x="23" y="7"/>
                    <a:pt x="19" y="9"/>
                  </a:cubicBezTo>
                  <a:cubicBezTo>
                    <a:pt x="14" y="10"/>
                    <a:pt x="15" y="11"/>
                    <a:pt x="13" y="16"/>
                  </a:cubicBezTo>
                  <a:cubicBezTo>
                    <a:pt x="13" y="18"/>
                    <a:pt x="6" y="19"/>
                    <a:pt x="4" y="19"/>
                  </a:cubicBezTo>
                  <a:cubicBezTo>
                    <a:pt x="3" y="20"/>
                    <a:pt x="1" y="27"/>
                    <a:pt x="0" y="28"/>
                  </a:cubicBezTo>
                  <a:cubicBezTo>
                    <a:pt x="0" y="29"/>
                    <a:pt x="5" y="33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Freeform 64">
              <a:extLst>
                <a:ext uri="{FF2B5EF4-FFF2-40B4-BE49-F238E27FC236}">
                  <a16:creationId xmlns:a16="http://schemas.microsoft.com/office/drawing/2014/main" id="{BDE057D8-64C1-40B4-9470-B351FF968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1" y="2689226"/>
              <a:ext cx="95250" cy="41275"/>
            </a:xfrm>
            <a:custGeom>
              <a:avLst/>
              <a:gdLst>
                <a:gd name="T0" fmla="*/ 12 w 35"/>
                <a:gd name="T1" fmla="*/ 13 h 15"/>
                <a:gd name="T2" fmla="*/ 18 w 35"/>
                <a:gd name="T3" fmla="*/ 13 h 15"/>
                <a:gd name="T4" fmla="*/ 35 w 35"/>
                <a:gd name="T5" fmla="*/ 7 h 15"/>
                <a:gd name="T6" fmla="*/ 26 w 35"/>
                <a:gd name="T7" fmla="*/ 1 h 15"/>
                <a:gd name="T8" fmla="*/ 12 w 35"/>
                <a:gd name="T9" fmla="*/ 0 h 15"/>
                <a:gd name="T10" fmla="*/ 1 w 35"/>
                <a:gd name="T11" fmla="*/ 5 h 15"/>
                <a:gd name="T12" fmla="*/ 3 w 35"/>
                <a:gd name="T13" fmla="*/ 15 h 15"/>
                <a:gd name="T14" fmla="*/ 12 w 35"/>
                <a:gd name="T1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5">
                  <a:moveTo>
                    <a:pt x="12" y="13"/>
                  </a:moveTo>
                  <a:cubicBezTo>
                    <a:pt x="14" y="12"/>
                    <a:pt x="16" y="14"/>
                    <a:pt x="18" y="13"/>
                  </a:cubicBezTo>
                  <a:cubicBezTo>
                    <a:pt x="25" y="12"/>
                    <a:pt x="30" y="12"/>
                    <a:pt x="35" y="7"/>
                  </a:cubicBezTo>
                  <a:cubicBezTo>
                    <a:pt x="32" y="4"/>
                    <a:pt x="30" y="1"/>
                    <a:pt x="26" y="1"/>
                  </a:cubicBezTo>
                  <a:cubicBezTo>
                    <a:pt x="22" y="1"/>
                    <a:pt x="17" y="1"/>
                    <a:pt x="12" y="0"/>
                  </a:cubicBezTo>
                  <a:cubicBezTo>
                    <a:pt x="9" y="0"/>
                    <a:pt x="4" y="4"/>
                    <a:pt x="1" y="5"/>
                  </a:cubicBezTo>
                  <a:cubicBezTo>
                    <a:pt x="0" y="5"/>
                    <a:pt x="3" y="14"/>
                    <a:pt x="3" y="15"/>
                  </a:cubicBezTo>
                  <a:cubicBezTo>
                    <a:pt x="6" y="14"/>
                    <a:pt x="9" y="14"/>
                    <a:pt x="1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Freeform 65">
              <a:extLst>
                <a:ext uri="{FF2B5EF4-FFF2-40B4-BE49-F238E27FC236}">
                  <a16:creationId xmlns:a16="http://schemas.microsoft.com/office/drawing/2014/main" id="{14964651-428F-4A2E-A7FD-1F5ED3ECC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790826"/>
              <a:ext cx="15875" cy="12700"/>
            </a:xfrm>
            <a:custGeom>
              <a:avLst/>
              <a:gdLst>
                <a:gd name="T0" fmla="*/ 6 w 6"/>
                <a:gd name="T1" fmla="*/ 0 h 5"/>
                <a:gd name="T2" fmla="*/ 1 w 6"/>
                <a:gd name="T3" fmla="*/ 5 h 5"/>
                <a:gd name="T4" fmla="*/ 5 w 6"/>
                <a:gd name="T5" fmla="*/ 2 h 5"/>
                <a:gd name="T6" fmla="*/ 6 w 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4" y="1"/>
                    <a:pt x="0" y="1"/>
                    <a:pt x="1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6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Freeform 66">
              <a:extLst>
                <a:ext uri="{FF2B5EF4-FFF2-40B4-BE49-F238E27FC236}">
                  <a16:creationId xmlns:a16="http://schemas.microsoft.com/office/drawing/2014/main" id="{7A69441D-6E59-43F2-B203-6CB2FD70A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88" y="2825751"/>
              <a:ext cx="11113" cy="14288"/>
            </a:xfrm>
            <a:custGeom>
              <a:avLst/>
              <a:gdLst>
                <a:gd name="T0" fmla="*/ 0 w 4"/>
                <a:gd name="T1" fmla="*/ 4 h 5"/>
                <a:gd name="T2" fmla="*/ 4 w 4"/>
                <a:gd name="T3" fmla="*/ 2 h 5"/>
                <a:gd name="T4" fmla="*/ 0 w 4"/>
                <a:gd name="T5" fmla="*/ 2 h 5"/>
                <a:gd name="T6" fmla="*/ 0 w 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0" y="4"/>
                  </a:moveTo>
                  <a:cubicBezTo>
                    <a:pt x="2" y="5"/>
                    <a:pt x="4" y="4"/>
                    <a:pt x="4" y="2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Freeform 67">
              <a:extLst>
                <a:ext uri="{FF2B5EF4-FFF2-40B4-BE49-F238E27FC236}">
                  <a16:creationId xmlns:a16="http://schemas.microsoft.com/office/drawing/2014/main" id="{1EB6B877-4081-4C96-A64E-6886260B9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01938"/>
              <a:ext cx="25400" cy="15875"/>
            </a:xfrm>
            <a:custGeom>
              <a:avLst/>
              <a:gdLst>
                <a:gd name="T0" fmla="*/ 5 w 9"/>
                <a:gd name="T1" fmla="*/ 0 h 6"/>
                <a:gd name="T2" fmla="*/ 0 w 9"/>
                <a:gd name="T3" fmla="*/ 5 h 6"/>
                <a:gd name="T4" fmla="*/ 5 w 9"/>
                <a:gd name="T5" fmla="*/ 6 h 6"/>
                <a:gd name="T6" fmla="*/ 5 w 9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5" y="0"/>
                  </a:moveTo>
                  <a:cubicBezTo>
                    <a:pt x="4" y="1"/>
                    <a:pt x="2" y="3"/>
                    <a:pt x="0" y="5"/>
                  </a:cubicBezTo>
                  <a:cubicBezTo>
                    <a:pt x="2" y="6"/>
                    <a:pt x="4" y="6"/>
                    <a:pt x="5" y="6"/>
                  </a:cubicBezTo>
                  <a:cubicBezTo>
                    <a:pt x="9" y="4"/>
                    <a:pt x="8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Freeform 68">
              <a:extLst>
                <a:ext uri="{FF2B5EF4-FFF2-40B4-BE49-F238E27FC236}">
                  <a16:creationId xmlns:a16="http://schemas.microsoft.com/office/drawing/2014/main" id="{10127317-5BF5-49DD-BC8E-D6C862F8D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326" y="3165476"/>
              <a:ext cx="17463" cy="17463"/>
            </a:xfrm>
            <a:custGeom>
              <a:avLst/>
              <a:gdLst>
                <a:gd name="T0" fmla="*/ 2 w 6"/>
                <a:gd name="T1" fmla="*/ 4 h 6"/>
                <a:gd name="T2" fmla="*/ 6 w 6"/>
                <a:gd name="T3" fmla="*/ 4 h 6"/>
                <a:gd name="T4" fmla="*/ 2 w 6"/>
                <a:gd name="T5" fmla="*/ 3 h 6"/>
                <a:gd name="T6" fmla="*/ 3 w 6"/>
                <a:gd name="T7" fmla="*/ 2 h 6"/>
                <a:gd name="T8" fmla="*/ 0 w 6"/>
                <a:gd name="T9" fmla="*/ 4 h 6"/>
                <a:gd name="T10" fmla="*/ 1 w 6"/>
                <a:gd name="T11" fmla="*/ 6 h 6"/>
                <a:gd name="T12" fmla="*/ 2 w 6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4"/>
                  </a:moveTo>
                  <a:cubicBezTo>
                    <a:pt x="4" y="5"/>
                    <a:pt x="4" y="4"/>
                    <a:pt x="6" y="4"/>
                  </a:cubicBezTo>
                  <a:cubicBezTo>
                    <a:pt x="4" y="3"/>
                    <a:pt x="4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5"/>
                    <a:pt x="2" y="5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Freeform 69">
              <a:extLst>
                <a:ext uri="{FF2B5EF4-FFF2-40B4-BE49-F238E27FC236}">
                  <a16:creationId xmlns:a16="http://schemas.microsoft.com/office/drawing/2014/main" id="{888EC1A1-98ED-49A8-BB02-F4AD0084F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2725738"/>
              <a:ext cx="28575" cy="19050"/>
            </a:xfrm>
            <a:custGeom>
              <a:avLst/>
              <a:gdLst>
                <a:gd name="T0" fmla="*/ 8 w 11"/>
                <a:gd name="T1" fmla="*/ 5 h 7"/>
                <a:gd name="T2" fmla="*/ 11 w 11"/>
                <a:gd name="T3" fmla="*/ 0 h 7"/>
                <a:gd name="T4" fmla="*/ 6 w 11"/>
                <a:gd name="T5" fmla="*/ 2 h 7"/>
                <a:gd name="T6" fmla="*/ 0 w 11"/>
                <a:gd name="T7" fmla="*/ 2 h 7"/>
                <a:gd name="T8" fmla="*/ 8 w 11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8" y="5"/>
                  </a:moveTo>
                  <a:cubicBezTo>
                    <a:pt x="9" y="4"/>
                    <a:pt x="11" y="3"/>
                    <a:pt x="11" y="0"/>
                  </a:cubicBezTo>
                  <a:cubicBezTo>
                    <a:pt x="9" y="2"/>
                    <a:pt x="9" y="3"/>
                    <a:pt x="6" y="2"/>
                  </a:cubicBezTo>
                  <a:cubicBezTo>
                    <a:pt x="4" y="2"/>
                    <a:pt x="2" y="1"/>
                    <a:pt x="0" y="2"/>
                  </a:cubicBezTo>
                  <a:cubicBezTo>
                    <a:pt x="1" y="7"/>
                    <a:pt x="4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70">
              <a:extLst>
                <a:ext uri="{FF2B5EF4-FFF2-40B4-BE49-F238E27FC236}">
                  <a16:creationId xmlns:a16="http://schemas.microsoft.com/office/drawing/2014/main" id="{9DD56C66-1041-42EB-B67A-C2989957F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6" y="3270251"/>
              <a:ext cx="7938" cy="11113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1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2" y="3"/>
                    <a:pt x="3" y="2"/>
                    <a:pt x="3" y="1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71">
              <a:extLst>
                <a:ext uri="{FF2B5EF4-FFF2-40B4-BE49-F238E27FC236}">
                  <a16:creationId xmlns:a16="http://schemas.microsoft.com/office/drawing/2014/main" id="{24354156-0F16-4E08-984A-3C2685483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20988"/>
              <a:ext cx="15875" cy="12700"/>
            </a:xfrm>
            <a:custGeom>
              <a:avLst/>
              <a:gdLst>
                <a:gd name="T0" fmla="*/ 6 w 6"/>
                <a:gd name="T1" fmla="*/ 1 h 5"/>
                <a:gd name="T2" fmla="*/ 0 w 6"/>
                <a:gd name="T3" fmla="*/ 5 h 5"/>
                <a:gd name="T4" fmla="*/ 6 w 6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6" y="1"/>
                  </a:moveTo>
                  <a:cubicBezTo>
                    <a:pt x="3" y="1"/>
                    <a:pt x="0" y="0"/>
                    <a:pt x="0" y="5"/>
                  </a:cubicBezTo>
                  <a:cubicBezTo>
                    <a:pt x="2" y="3"/>
                    <a:pt x="4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Freeform 72">
              <a:extLst>
                <a:ext uri="{FF2B5EF4-FFF2-40B4-BE49-F238E27FC236}">
                  <a16:creationId xmlns:a16="http://schemas.microsoft.com/office/drawing/2014/main" id="{4F980037-9A2F-4C2C-9D78-084AAD905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51" y="3282951"/>
              <a:ext cx="9525" cy="11113"/>
            </a:xfrm>
            <a:custGeom>
              <a:avLst/>
              <a:gdLst>
                <a:gd name="T0" fmla="*/ 0 w 3"/>
                <a:gd name="T1" fmla="*/ 0 h 4"/>
                <a:gd name="T2" fmla="*/ 1 w 3"/>
                <a:gd name="T3" fmla="*/ 4 h 4"/>
                <a:gd name="T4" fmla="*/ 0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2"/>
                    <a:pt x="1" y="3"/>
                    <a:pt x="1" y="4"/>
                  </a:cubicBezTo>
                  <a:cubicBezTo>
                    <a:pt x="3" y="2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Freeform 73">
              <a:extLst>
                <a:ext uri="{FF2B5EF4-FFF2-40B4-BE49-F238E27FC236}">
                  <a16:creationId xmlns:a16="http://schemas.microsoft.com/office/drawing/2014/main" id="{CDC59920-4580-4183-BCCF-41B659BF8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182938"/>
              <a:ext cx="179388" cy="288925"/>
            </a:xfrm>
            <a:custGeom>
              <a:avLst/>
              <a:gdLst>
                <a:gd name="T0" fmla="*/ 5 w 66"/>
                <a:gd name="T1" fmla="*/ 18 h 106"/>
                <a:gd name="T2" fmla="*/ 4 w 66"/>
                <a:gd name="T3" fmla="*/ 24 h 106"/>
                <a:gd name="T4" fmla="*/ 0 w 66"/>
                <a:gd name="T5" fmla="*/ 30 h 106"/>
                <a:gd name="T6" fmla="*/ 9 w 66"/>
                <a:gd name="T7" fmla="*/ 24 h 106"/>
                <a:gd name="T8" fmla="*/ 6 w 66"/>
                <a:gd name="T9" fmla="*/ 34 h 106"/>
                <a:gd name="T10" fmla="*/ 5 w 66"/>
                <a:gd name="T11" fmla="*/ 42 h 106"/>
                <a:gd name="T12" fmla="*/ 11 w 66"/>
                <a:gd name="T13" fmla="*/ 31 h 106"/>
                <a:gd name="T14" fmla="*/ 13 w 66"/>
                <a:gd name="T15" fmla="*/ 34 h 106"/>
                <a:gd name="T16" fmla="*/ 12 w 66"/>
                <a:gd name="T17" fmla="*/ 43 h 106"/>
                <a:gd name="T18" fmla="*/ 12 w 66"/>
                <a:gd name="T19" fmla="*/ 47 h 106"/>
                <a:gd name="T20" fmla="*/ 26 w 66"/>
                <a:gd name="T21" fmla="*/ 46 h 106"/>
                <a:gd name="T22" fmla="*/ 28 w 66"/>
                <a:gd name="T23" fmla="*/ 66 h 106"/>
                <a:gd name="T24" fmla="*/ 25 w 66"/>
                <a:gd name="T25" fmla="*/ 64 h 106"/>
                <a:gd name="T26" fmla="*/ 18 w 66"/>
                <a:gd name="T27" fmla="*/ 67 h 106"/>
                <a:gd name="T28" fmla="*/ 13 w 66"/>
                <a:gd name="T29" fmla="*/ 71 h 106"/>
                <a:gd name="T30" fmla="*/ 17 w 66"/>
                <a:gd name="T31" fmla="*/ 78 h 106"/>
                <a:gd name="T32" fmla="*/ 9 w 66"/>
                <a:gd name="T33" fmla="*/ 84 h 106"/>
                <a:gd name="T34" fmla="*/ 16 w 66"/>
                <a:gd name="T35" fmla="*/ 85 h 106"/>
                <a:gd name="T36" fmla="*/ 30 w 66"/>
                <a:gd name="T37" fmla="*/ 85 h 106"/>
                <a:gd name="T38" fmla="*/ 15 w 66"/>
                <a:gd name="T39" fmla="*/ 94 h 106"/>
                <a:gd name="T40" fmla="*/ 21 w 66"/>
                <a:gd name="T41" fmla="*/ 101 h 106"/>
                <a:gd name="T42" fmla="*/ 39 w 66"/>
                <a:gd name="T43" fmla="*/ 93 h 106"/>
                <a:gd name="T44" fmla="*/ 59 w 66"/>
                <a:gd name="T45" fmla="*/ 92 h 106"/>
                <a:gd name="T46" fmla="*/ 63 w 66"/>
                <a:gd name="T47" fmla="*/ 74 h 106"/>
                <a:gd name="T48" fmla="*/ 45 w 66"/>
                <a:gd name="T49" fmla="*/ 61 h 106"/>
                <a:gd name="T50" fmla="*/ 39 w 66"/>
                <a:gd name="T51" fmla="*/ 45 h 106"/>
                <a:gd name="T52" fmla="*/ 29 w 66"/>
                <a:gd name="T53" fmla="*/ 31 h 106"/>
                <a:gd name="T54" fmla="*/ 17 w 66"/>
                <a:gd name="T55" fmla="*/ 16 h 106"/>
                <a:gd name="T56" fmla="*/ 19 w 66"/>
                <a:gd name="T57" fmla="*/ 12 h 106"/>
                <a:gd name="T58" fmla="*/ 18 w 66"/>
                <a:gd name="T59" fmla="*/ 11 h 106"/>
                <a:gd name="T60" fmla="*/ 15 w 66"/>
                <a:gd name="T61" fmla="*/ 4 h 106"/>
                <a:gd name="T62" fmla="*/ 10 w 66"/>
                <a:gd name="T63" fmla="*/ 6 h 106"/>
                <a:gd name="T64" fmla="*/ 7 w 66"/>
                <a:gd name="T65" fmla="*/ 8 h 106"/>
                <a:gd name="T66" fmla="*/ 5 w 66"/>
                <a:gd name="T67" fmla="*/ 11 h 106"/>
                <a:gd name="T68" fmla="*/ 4 w 66"/>
                <a:gd name="T69" fmla="*/ 1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" h="106">
                  <a:moveTo>
                    <a:pt x="6" y="17"/>
                  </a:moveTo>
                  <a:cubicBezTo>
                    <a:pt x="6" y="17"/>
                    <a:pt x="5" y="18"/>
                    <a:pt x="5" y="18"/>
                  </a:cubicBezTo>
                  <a:cubicBezTo>
                    <a:pt x="6" y="18"/>
                    <a:pt x="6" y="18"/>
                    <a:pt x="7" y="18"/>
                  </a:cubicBezTo>
                  <a:cubicBezTo>
                    <a:pt x="5" y="20"/>
                    <a:pt x="5" y="21"/>
                    <a:pt x="4" y="24"/>
                  </a:cubicBezTo>
                  <a:cubicBezTo>
                    <a:pt x="4" y="25"/>
                    <a:pt x="1" y="26"/>
                    <a:pt x="0" y="27"/>
                  </a:cubicBezTo>
                  <a:cubicBezTo>
                    <a:pt x="4" y="28"/>
                    <a:pt x="4" y="29"/>
                    <a:pt x="0" y="30"/>
                  </a:cubicBezTo>
                  <a:cubicBezTo>
                    <a:pt x="2" y="32"/>
                    <a:pt x="8" y="30"/>
                    <a:pt x="3" y="27"/>
                  </a:cubicBezTo>
                  <a:cubicBezTo>
                    <a:pt x="6" y="28"/>
                    <a:pt x="7" y="26"/>
                    <a:pt x="9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7" y="27"/>
                    <a:pt x="7" y="30"/>
                    <a:pt x="6" y="34"/>
                  </a:cubicBezTo>
                  <a:cubicBezTo>
                    <a:pt x="5" y="36"/>
                    <a:pt x="7" y="36"/>
                    <a:pt x="5" y="39"/>
                  </a:cubicBezTo>
                  <a:cubicBezTo>
                    <a:pt x="5" y="41"/>
                    <a:pt x="4" y="41"/>
                    <a:pt x="5" y="42"/>
                  </a:cubicBezTo>
                  <a:cubicBezTo>
                    <a:pt x="7" y="45"/>
                    <a:pt x="7" y="39"/>
                    <a:pt x="7" y="38"/>
                  </a:cubicBezTo>
                  <a:cubicBezTo>
                    <a:pt x="8" y="35"/>
                    <a:pt x="7" y="32"/>
                    <a:pt x="11" y="31"/>
                  </a:cubicBezTo>
                  <a:cubicBezTo>
                    <a:pt x="7" y="34"/>
                    <a:pt x="10" y="37"/>
                    <a:pt x="13" y="31"/>
                  </a:cubicBezTo>
                  <a:cubicBezTo>
                    <a:pt x="13" y="32"/>
                    <a:pt x="13" y="33"/>
                    <a:pt x="13" y="34"/>
                  </a:cubicBezTo>
                  <a:cubicBezTo>
                    <a:pt x="11" y="34"/>
                    <a:pt x="12" y="35"/>
                    <a:pt x="12" y="37"/>
                  </a:cubicBezTo>
                  <a:cubicBezTo>
                    <a:pt x="13" y="40"/>
                    <a:pt x="13" y="39"/>
                    <a:pt x="12" y="43"/>
                  </a:cubicBezTo>
                  <a:cubicBezTo>
                    <a:pt x="11" y="46"/>
                    <a:pt x="8" y="47"/>
                    <a:pt x="12" y="50"/>
                  </a:cubicBezTo>
                  <a:cubicBezTo>
                    <a:pt x="12" y="49"/>
                    <a:pt x="12" y="48"/>
                    <a:pt x="12" y="47"/>
                  </a:cubicBezTo>
                  <a:cubicBezTo>
                    <a:pt x="13" y="48"/>
                    <a:pt x="16" y="51"/>
                    <a:pt x="15" y="47"/>
                  </a:cubicBezTo>
                  <a:cubicBezTo>
                    <a:pt x="18" y="49"/>
                    <a:pt x="22" y="45"/>
                    <a:pt x="26" y="46"/>
                  </a:cubicBezTo>
                  <a:cubicBezTo>
                    <a:pt x="19" y="48"/>
                    <a:pt x="23" y="59"/>
                    <a:pt x="27" y="55"/>
                  </a:cubicBezTo>
                  <a:cubicBezTo>
                    <a:pt x="25" y="58"/>
                    <a:pt x="25" y="64"/>
                    <a:pt x="28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4"/>
                    <a:pt x="26" y="65"/>
                    <a:pt x="25" y="64"/>
                  </a:cubicBezTo>
                  <a:cubicBezTo>
                    <a:pt x="25" y="65"/>
                    <a:pt x="25" y="66"/>
                    <a:pt x="25" y="66"/>
                  </a:cubicBezTo>
                  <a:cubicBezTo>
                    <a:pt x="23" y="66"/>
                    <a:pt x="20" y="65"/>
                    <a:pt x="18" y="67"/>
                  </a:cubicBezTo>
                  <a:cubicBezTo>
                    <a:pt x="17" y="65"/>
                    <a:pt x="16" y="64"/>
                    <a:pt x="14" y="65"/>
                  </a:cubicBezTo>
                  <a:cubicBezTo>
                    <a:pt x="17" y="67"/>
                    <a:pt x="15" y="69"/>
                    <a:pt x="13" y="71"/>
                  </a:cubicBezTo>
                  <a:cubicBezTo>
                    <a:pt x="14" y="71"/>
                    <a:pt x="16" y="71"/>
                    <a:pt x="18" y="70"/>
                  </a:cubicBezTo>
                  <a:cubicBezTo>
                    <a:pt x="17" y="74"/>
                    <a:pt x="19" y="75"/>
                    <a:pt x="17" y="78"/>
                  </a:cubicBezTo>
                  <a:cubicBezTo>
                    <a:pt x="16" y="80"/>
                    <a:pt x="11" y="81"/>
                    <a:pt x="9" y="82"/>
                  </a:cubicBezTo>
                  <a:cubicBezTo>
                    <a:pt x="9" y="83"/>
                    <a:pt x="9" y="84"/>
                    <a:pt x="9" y="84"/>
                  </a:cubicBezTo>
                  <a:cubicBezTo>
                    <a:pt x="11" y="88"/>
                    <a:pt x="14" y="82"/>
                    <a:pt x="18" y="84"/>
                  </a:cubicBezTo>
                  <a:cubicBezTo>
                    <a:pt x="17" y="85"/>
                    <a:pt x="17" y="85"/>
                    <a:pt x="16" y="85"/>
                  </a:cubicBezTo>
                  <a:cubicBezTo>
                    <a:pt x="18" y="85"/>
                    <a:pt x="21" y="88"/>
                    <a:pt x="22" y="87"/>
                  </a:cubicBezTo>
                  <a:cubicBezTo>
                    <a:pt x="24" y="86"/>
                    <a:pt x="27" y="86"/>
                    <a:pt x="30" y="85"/>
                  </a:cubicBezTo>
                  <a:cubicBezTo>
                    <a:pt x="28" y="87"/>
                    <a:pt x="26" y="88"/>
                    <a:pt x="26" y="90"/>
                  </a:cubicBezTo>
                  <a:cubicBezTo>
                    <a:pt x="21" y="90"/>
                    <a:pt x="16" y="88"/>
                    <a:pt x="15" y="94"/>
                  </a:cubicBezTo>
                  <a:cubicBezTo>
                    <a:pt x="14" y="97"/>
                    <a:pt x="8" y="100"/>
                    <a:pt x="6" y="103"/>
                  </a:cubicBezTo>
                  <a:cubicBezTo>
                    <a:pt x="10" y="106"/>
                    <a:pt x="15" y="97"/>
                    <a:pt x="21" y="101"/>
                  </a:cubicBezTo>
                  <a:cubicBezTo>
                    <a:pt x="24" y="93"/>
                    <a:pt x="25" y="100"/>
                    <a:pt x="32" y="97"/>
                  </a:cubicBezTo>
                  <a:cubicBezTo>
                    <a:pt x="33" y="96"/>
                    <a:pt x="37" y="93"/>
                    <a:pt x="39" y="93"/>
                  </a:cubicBezTo>
                  <a:cubicBezTo>
                    <a:pt x="42" y="93"/>
                    <a:pt x="42" y="96"/>
                    <a:pt x="45" y="95"/>
                  </a:cubicBezTo>
                  <a:cubicBezTo>
                    <a:pt x="50" y="94"/>
                    <a:pt x="54" y="94"/>
                    <a:pt x="59" y="92"/>
                  </a:cubicBezTo>
                  <a:cubicBezTo>
                    <a:pt x="66" y="89"/>
                    <a:pt x="55" y="87"/>
                    <a:pt x="53" y="87"/>
                  </a:cubicBezTo>
                  <a:cubicBezTo>
                    <a:pt x="59" y="83"/>
                    <a:pt x="62" y="81"/>
                    <a:pt x="63" y="74"/>
                  </a:cubicBezTo>
                  <a:cubicBezTo>
                    <a:pt x="64" y="67"/>
                    <a:pt x="52" y="72"/>
                    <a:pt x="50" y="70"/>
                  </a:cubicBezTo>
                  <a:cubicBezTo>
                    <a:pt x="55" y="67"/>
                    <a:pt x="48" y="61"/>
                    <a:pt x="45" y="61"/>
                  </a:cubicBezTo>
                  <a:cubicBezTo>
                    <a:pt x="47" y="60"/>
                    <a:pt x="49" y="61"/>
                    <a:pt x="50" y="63"/>
                  </a:cubicBezTo>
                  <a:cubicBezTo>
                    <a:pt x="49" y="53"/>
                    <a:pt x="41" y="53"/>
                    <a:pt x="39" y="45"/>
                  </a:cubicBezTo>
                  <a:cubicBezTo>
                    <a:pt x="36" y="36"/>
                    <a:pt x="32" y="35"/>
                    <a:pt x="23" y="34"/>
                  </a:cubicBezTo>
                  <a:cubicBezTo>
                    <a:pt x="25" y="32"/>
                    <a:pt x="26" y="31"/>
                    <a:pt x="29" y="31"/>
                  </a:cubicBezTo>
                  <a:cubicBezTo>
                    <a:pt x="26" y="26"/>
                    <a:pt x="38" y="19"/>
                    <a:pt x="35" y="14"/>
                  </a:cubicBezTo>
                  <a:cubicBezTo>
                    <a:pt x="33" y="11"/>
                    <a:pt x="19" y="13"/>
                    <a:pt x="17" y="16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4"/>
                    <a:pt x="18" y="13"/>
                    <a:pt x="19" y="12"/>
                  </a:cubicBezTo>
                  <a:cubicBezTo>
                    <a:pt x="18" y="12"/>
                    <a:pt x="17" y="11"/>
                    <a:pt x="16" y="11"/>
                  </a:cubicBezTo>
                  <a:cubicBezTo>
                    <a:pt x="16" y="11"/>
                    <a:pt x="17" y="11"/>
                    <a:pt x="18" y="11"/>
                  </a:cubicBezTo>
                  <a:cubicBezTo>
                    <a:pt x="19" y="7"/>
                    <a:pt x="25" y="7"/>
                    <a:pt x="26" y="1"/>
                  </a:cubicBezTo>
                  <a:cubicBezTo>
                    <a:pt x="23" y="1"/>
                    <a:pt x="18" y="2"/>
                    <a:pt x="15" y="4"/>
                  </a:cubicBezTo>
                  <a:cubicBezTo>
                    <a:pt x="13" y="3"/>
                    <a:pt x="15" y="2"/>
                    <a:pt x="13" y="4"/>
                  </a:cubicBezTo>
                  <a:cubicBezTo>
                    <a:pt x="12" y="0"/>
                    <a:pt x="9" y="3"/>
                    <a:pt x="10" y="6"/>
                  </a:cubicBezTo>
                  <a:cubicBezTo>
                    <a:pt x="10" y="6"/>
                    <a:pt x="9" y="6"/>
                    <a:pt x="8" y="6"/>
                  </a:cubicBezTo>
                  <a:cubicBezTo>
                    <a:pt x="8" y="7"/>
                    <a:pt x="8" y="8"/>
                    <a:pt x="7" y="8"/>
                  </a:cubicBezTo>
                  <a:cubicBezTo>
                    <a:pt x="8" y="9"/>
                    <a:pt x="9" y="11"/>
                    <a:pt x="10" y="11"/>
                  </a:cubicBezTo>
                  <a:cubicBezTo>
                    <a:pt x="9" y="10"/>
                    <a:pt x="7" y="10"/>
                    <a:pt x="5" y="11"/>
                  </a:cubicBezTo>
                  <a:cubicBezTo>
                    <a:pt x="6" y="12"/>
                    <a:pt x="6" y="14"/>
                    <a:pt x="6" y="15"/>
                  </a:cubicBezTo>
                  <a:cubicBezTo>
                    <a:pt x="6" y="15"/>
                    <a:pt x="5" y="15"/>
                    <a:pt x="4" y="15"/>
                  </a:cubicBezTo>
                  <a:cubicBezTo>
                    <a:pt x="4" y="17"/>
                    <a:pt x="5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Freeform 74">
              <a:extLst>
                <a:ext uri="{FF2B5EF4-FFF2-40B4-BE49-F238E27FC236}">
                  <a16:creationId xmlns:a16="http://schemas.microsoft.com/office/drawing/2014/main" id="{2487B744-853A-448B-AA65-8AED79F01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8338" y="3327401"/>
              <a:ext cx="7938" cy="11113"/>
            </a:xfrm>
            <a:custGeom>
              <a:avLst/>
              <a:gdLst>
                <a:gd name="T0" fmla="*/ 3 w 3"/>
                <a:gd name="T1" fmla="*/ 0 h 4"/>
                <a:gd name="T2" fmla="*/ 0 w 3"/>
                <a:gd name="T3" fmla="*/ 4 h 4"/>
                <a:gd name="T4" fmla="*/ 1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3" y="3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75">
              <a:extLst>
                <a:ext uri="{FF2B5EF4-FFF2-40B4-BE49-F238E27FC236}">
                  <a16:creationId xmlns:a16="http://schemas.microsoft.com/office/drawing/2014/main" id="{D701B402-AAD0-4C50-BEE4-0A67B5B7C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76" y="2790826"/>
              <a:ext cx="25400" cy="23813"/>
            </a:xfrm>
            <a:custGeom>
              <a:avLst/>
              <a:gdLst>
                <a:gd name="T0" fmla="*/ 1 w 9"/>
                <a:gd name="T1" fmla="*/ 9 h 9"/>
                <a:gd name="T2" fmla="*/ 9 w 9"/>
                <a:gd name="T3" fmla="*/ 0 h 9"/>
                <a:gd name="T4" fmla="*/ 3 w 9"/>
                <a:gd name="T5" fmla="*/ 5 h 9"/>
                <a:gd name="T6" fmla="*/ 1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1" y="9"/>
                  </a:moveTo>
                  <a:cubicBezTo>
                    <a:pt x="3" y="6"/>
                    <a:pt x="6" y="3"/>
                    <a:pt x="9" y="0"/>
                  </a:cubicBezTo>
                  <a:cubicBezTo>
                    <a:pt x="7" y="1"/>
                    <a:pt x="5" y="3"/>
                    <a:pt x="3" y="5"/>
                  </a:cubicBezTo>
                  <a:cubicBezTo>
                    <a:pt x="1" y="5"/>
                    <a:pt x="0" y="6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Freeform 76">
              <a:extLst>
                <a:ext uri="{FF2B5EF4-FFF2-40B4-BE49-F238E27FC236}">
                  <a16:creationId xmlns:a16="http://schemas.microsoft.com/office/drawing/2014/main" id="{B798625A-D14C-440A-A407-E7AD2BE96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2763838"/>
              <a:ext cx="23813" cy="12700"/>
            </a:xfrm>
            <a:custGeom>
              <a:avLst/>
              <a:gdLst>
                <a:gd name="T0" fmla="*/ 5 w 9"/>
                <a:gd name="T1" fmla="*/ 0 h 5"/>
                <a:gd name="T2" fmla="*/ 0 w 9"/>
                <a:gd name="T3" fmla="*/ 5 h 5"/>
                <a:gd name="T4" fmla="*/ 5 w 9"/>
                <a:gd name="T5" fmla="*/ 5 h 5"/>
                <a:gd name="T6" fmla="*/ 5 w 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5" y="0"/>
                  </a:moveTo>
                  <a:cubicBezTo>
                    <a:pt x="4" y="2"/>
                    <a:pt x="2" y="3"/>
                    <a:pt x="0" y="5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7" y="3"/>
                    <a:pt x="9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Freeform 77">
              <a:extLst>
                <a:ext uri="{FF2B5EF4-FFF2-40B4-BE49-F238E27FC236}">
                  <a16:creationId xmlns:a16="http://schemas.microsoft.com/office/drawing/2014/main" id="{9B2D2B8A-401B-47BE-B5F9-4923CB6E1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1" y="2773363"/>
              <a:ext cx="26988" cy="36513"/>
            </a:xfrm>
            <a:custGeom>
              <a:avLst/>
              <a:gdLst>
                <a:gd name="T0" fmla="*/ 5 w 10"/>
                <a:gd name="T1" fmla="*/ 2 h 13"/>
                <a:gd name="T2" fmla="*/ 1 w 10"/>
                <a:gd name="T3" fmla="*/ 7 h 13"/>
                <a:gd name="T4" fmla="*/ 10 w 10"/>
                <a:gd name="T5" fmla="*/ 3 h 13"/>
                <a:gd name="T6" fmla="*/ 5 w 10"/>
                <a:gd name="T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5" y="2"/>
                  </a:moveTo>
                  <a:cubicBezTo>
                    <a:pt x="1" y="3"/>
                    <a:pt x="1" y="3"/>
                    <a:pt x="1" y="7"/>
                  </a:cubicBezTo>
                  <a:cubicBezTo>
                    <a:pt x="0" y="13"/>
                    <a:pt x="9" y="5"/>
                    <a:pt x="10" y="3"/>
                  </a:cubicBezTo>
                  <a:cubicBezTo>
                    <a:pt x="9" y="0"/>
                    <a:pt x="7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Freeform 78">
              <a:extLst>
                <a:ext uri="{FF2B5EF4-FFF2-40B4-BE49-F238E27FC236}">
                  <a16:creationId xmlns:a16="http://schemas.microsoft.com/office/drawing/2014/main" id="{2EB09C57-37EF-43DF-9FB5-22FD18C37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6813" y="2754313"/>
              <a:ext cx="17463" cy="11113"/>
            </a:xfrm>
            <a:custGeom>
              <a:avLst/>
              <a:gdLst>
                <a:gd name="T0" fmla="*/ 6 w 6"/>
                <a:gd name="T1" fmla="*/ 2 h 4"/>
                <a:gd name="T2" fmla="*/ 0 w 6"/>
                <a:gd name="T3" fmla="*/ 3 h 4"/>
                <a:gd name="T4" fmla="*/ 3 w 6"/>
                <a:gd name="T5" fmla="*/ 4 h 4"/>
                <a:gd name="T6" fmla="*/ 6 w 6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cubicBezTo>
                    <a:pt x="4" y="0"/>
                    <a:pt x="1" y="0"/>
                    <a:pt x="0" y="3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6" y="3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Freeform 79">
              <a:extLst>
                <a:ext uri="{FF2B5EF4-FFF2-40B4-BE49-F238E27FC236}">
                  <a16:creationId xmlns:a16="http://schemas.microsoft.com/office/drawing/2014/main" id="{A9729F70-C8E7-41B3-8287-82EC159C0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438" y="2801938"/>
              <a:ext cx="33338" cy="28575"/>
            </a:xfrm>
            <a:custGeom>
              <a:avLst/>
              <a:gdLst>
                <a:gd name="T0" fmla="*/ 9 w 12"/>
                <a:gd name="T1" fmla="*/ 1 h 11"/>
                <a:gd name="T2" fmla="*/ 5 w 12"/>
                <a:gd name="T3" fmla="*/ 6 h 11"/>
                <a:gd name="T4" fmla="*/ 6 w 12"/>
                <a:gd name="T5" fmla="*/ 1 h 11"/>
                <a:gd name="T6" fmla="*/ 4 w 12"/>
                <a:gd name="T7" fmla="*/ 5 h 11"/>
                <a:gd name="T8" fmla="*/ 1 w 12"/>
                <a:gd name="T9" fmla="*/ 5 h 11"/>
                <a:gd name="T10" fmla="*/ 0 w 12"/>
                <a:gd name="T11" fmla="*/ 9 h 11"/>
                <a:gd name="T12" fmla="*/ 6 w 12"/>
                <a:gd name="T13" fmla="*/ 8 h 11"/>
                <a:gd name="T14" fmla="*/ 11 w 12"/>
                <a:gd name="T15" fmla="*/ 6 h 11"/>
                <a:gd name="T16" fmla="*/ 9 w 12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9" y="1"/>
                  </a:moveTo>
                  <a:cubicBezTo>
                    <a:pt x="7" y="2"/>
                    <a:pt x="8" y="5"/>
                    <a:pt x="5" y="6"/>
                  </a:cubicBezTo>
                  <a:cubicBezTo>
                    <a:pt x="6" y="4"/>
                    <a:pt x="6" y="3"/>
                    <a:pt x="6" y="1"/>
                  </a:cubicBezTo>
                  <a:cubicBezTo>
                    <a:pt x="4" y="1"/>
                    <a:pt x="3" y="3"/>
                    <a:pt x="4" y="5"/>
                  </a:cubicBezTo>
                  <a:cubicBezTo>
                    <a:pt x="3" y="5"/>
                    <a:pt x="2" y="5"/>
                    <a:pt x="1" y="5"/>
                  </a:cubicBezTo>
                  <a:cubicBezTo>
                    <a:pt x="1" y="8"/>
                    <a:pt x="2" y="7"/>
                    <a:pt x="0" y="9"/>
                  </a:cubicBezTo>
                  <a:cubicBezTo>
                    <a:pt x="3" y="10"/>
                    <a:pt x="4" y="11"/>
                    <a:pt x="6" y="8"/>
                  </a:cubicBezTo>
                  <a:cubicBezTo>
                    <a:pt x="7" y="6"/>
                    <a:pt x="9" y="5"/>
                    <a:pt x="11" y="6"/>
                  </a:cubicBezTo>
                  <a:cubicBezTo>
                    <a:pt x="12" y="4"/>
                    <a:pt x="11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Freeform 80">
              <a:extLst>
                <a:ext uri="{FF2B5EF4-FFF2-40B4-BE49-F238E27FC236}">
                  <a16:creationId xmlns:a16="http://schemas.microsoft.com/office/drawing/2014/main" id="{2BA07307-CD62-4CEF-9080-261025199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9501" y="2836863"/>
              <a:ext cx="14288" cy="23813"/>
            </a:xfrm>
            <a:custGeom>
              <a:avLst/>
              <a:gdLst>
                <a:gd name="T0" fmla="*/ 5 w 5"/>
                <a:gd name="T1" fmla="*/ 0 h 9"/>
                <a:gd name="T2" fmla="*/ 0 w 5"/>
                <a:gd name="T3" fmla="*/ 4 h 9"/>
                <a:gd name="T4" fmla="*/ 2 w 5"/>
                <a:gd name="T5" fmla="*/ 6 h 9"/>
                <a:gd name="T6" fmla="*/ 0 w 5"/>
                <a:gd name="T7" fmla="*/ 9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3"/>
                    <a:pt x="3" y="4"/>
                    <a:pt x="0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7"/>
                    <a:pt x="1" y="8"/>
                    <a:pt x="0" y="9"/>
                  </a:cubicBezTo>
                  <a:cubicBezTo>
                    <a:pt x="4" y="6"/>
                    <a:pt x="5" y="5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Freeform 81">
              <a:extLst>
                <a:ext uri="{FF2B5EF4-FFF2-40B4-BE49-F238E27FC236}">
                  <a16:creationId xmlns:a16="http://schemas.microsoft.com/office/drawing/2014/main" id="{ED54EBA5-D147-405A-8280-3B7E4AEB3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820988"/>
              <a:ext cx="22225" cy="20638"/>
            </a:xfrm>
            <a:custGeom>
              <a:avLst/>
              <a:gdLst>
                <a:gd name="T0" fmla="*/ 3 w 8"/>
                <a:gd name="T1" fmla="*/ 4 h 8"/>
                <a:gd name="T2" fmla="*/ 1 w 8"/>
                <a:gd name="T3" fmla="*/ 4 h 8"/>
                <a:gd name="T4" fmla="*/ 1 w 8"/>
                <a:gd name="T5" fmla="*/ 8 h 8"/>
                <a:gd name="T6" fmla="*/ 8 w 8"/>
                <a:gd name="T7" fmla="*/ 0 h 8"/>
                <a:gd name="T8" fmla="*/ 3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3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0" y="5"/>
                    <a:pt x="1" y="7"/>
                    <a:pt x="1" y="8"/>
                  </a:cubicBezTo>
                  <a:cubicBezTo>
                    <a:pt x="3" y="6"/>
                    <a:pt x="6" y="3"/>
                    <a:pt x="8" y="0"/>
                  </a:cubicBezTo>
                  <a:cubicBezTo>
                    <a:pt x="6" y="0"/>
                    <a:pt x="4" y="2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Freeform 82">
              <a:extLst>
                <a:ext uri="{FF2B5EF4-FFF2-40B4-BE49-F238E27FC236}">
                  <a16:creationId xmlns:a16="http://schemas.microsoft.com/office/drawing/2014/main" id="{8F069C9A-C878-4AC3-914A-CCFC14690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2757488"/>
              <a:ext cx="30163" cy="19050"/>
            </a:xfrm>
            <a:custGeom>
              <a:avLst/>
              <a:gdLst>
                <a:gd name="T0" fmla="*/ 11 w 11"/>
                <a:gd name="T1" fmla="*/ 2 h 7"/>
                <a:gd name="T2" fmla="*/ 0 w 11"/>
                <a:gd name="T3" fmla="*/ 7 h 7"/>
                <a:gd name="T4" fmla="*/ 4 w 11"/>
                <a:gd name="T5" fmla="*/ 5 h 7"/>
                <a:gd name="T6" fmla="*/ 11 w 11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8" y="0"/>
                    <a:pt x="2" y="4"/>
                    <a:pt x="0" y="7"/>
                  </a:cubicBezTo>
                  <a:cubicBezTo>
                    <a:pt x="1" y="6"/>
                    <a:pt x="3" y="6"/>
                    <a:pt x="4" y="5"/>
                  </a:cubicBezTo>
                  <a:cubicBezTo>
                    <a:pt x="7" y="4"/>
                    <a:pt x="9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Freeform 83">
              <a:extLst>
                <a:ext uri="{FF2B5EF4-FFF2-40B4-BE49-F238E27FC236}">
                  <a16:creationId xmlns:a16="http://schemas.microsoft.com/office/drawing/2014/main" id="{DCB50400-FB7C-4227-A01C-444F4116B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151" y="2749551"/>
              <a:ext cx="7938" cy="14288"/>
            </a:xfrm>
            <a:custGeom>
              <a:avLst/>
              <a:gdLst>
                <a:gd name="T0" fmla="*/ 3 w 3"/>
                <a:gd name="T1" fmla="*/ 1 h 5"/>
                <a:gd name="T2" fmla="*/ 0 w 3"/>
                <a:gd name="T3" fmla="*/ 1 h 5"/>
                <a:gd name="T4" fmla="*/ 0 w 3"/>
                <a:gd name="T5" fmla="*/ 3 h 5"/>
                <a:gd name="T6" fmla="*/ 3 w 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1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5"/>
                    <a:pt x="3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84">
              <a:extLst>
                <a:ext uri="{FF2B5EF4-FFF2-40B4-BE49-F238E27FC236}">
                  <a16:creationId xmlns:a16="http://schemas.microsoft.com/office/drawing/2014/main" id="{10B3631C-9062-4F7E-A7EF-3D5801F52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726" y="2608263"/>
              <a:ext cx="38100" cy="20638"/>
            </a:xfrm>
            <a:custGeom>
              <a:avLst/>
              <a:gdLst>
                <a:gd name="T0" fmla="*/ 5 w 14"/>
                <a:gd name="T1" fmla="*/ 0 h 8"/>
                <a:gd name="T2" fmla="*/ 1 w 14"/>
                <a:gd name="T3" fmla="*/ 8 h 8"/>
                <a:gd name="T4" fmla="*/ 14 w 14"/>
                <a:gd name="T5" fmla="*/ 6 h 8"/>
                <a:gd name="T6" fmla="*/ 5 w 1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8">
                  <a:moveTo>
                    <a:pt x="5" y="0"/>
                  </a:moveTo>
                  <a:cubicBezTo>
                    <a:pt x="0" y="1"/>
                    <a:pt x="1" y="3"/>
                    <a:pt x="1" y="8"/>
                  </a:cubicBezTo>
                  <a:cubicBezTo>
                    <a:pt x="5" y="8"/>
                    <a:pt x="10" y="7"/>
                    <a:pt x="14" y="6"/>
                  </a:cubicBezTo>
                  <a:cubicBezTo>
                    <a:pt x="12" y="1"/>
                    <a:pt x="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Freeform 85">
              <a:extLst>
                <a:ext uri="{FF2B5EF4-FFF2-40B4-BE49-F238E27FC236}">
                  <a16:creationId xmlns:a16="http://schemas.microsoft.com/office/drawing/2014/main" id="{0BA5DECD-A246-4DD8-BBEE-39E3B9FA2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376" y="3702051"/>
              <a:ext cx="265113" cy="296863"/>
            </a:xfrm>
            <a:custGeom>
              <a:avLst/>
              <a:gdLst>
                <a:gd name="T0" fmla="*/ 0 w 97"/>
                <a:gd name="T1" fmla="*/ 84 h 109"/>
                <a:gd name="T2" fmla="*/ 1 w 97"/>
                <a:gd name="T3" fmla="*/ 90 h 109"/>
                <a:gd name="T4" fmla="*/ 5 w 97"/>
                <a:gd name="T5" fmla="*/ 86 h 109"/>
                <a:gd name="T6" fmla="*/ 6 w 97"/>
                <a:gd name="T7" fmla="*/ 94 h 109"/>
                <a:gd name="T8" fmla="*/ 10 w 97"/>
                <a:gd name="T9" fmla="*/ 104 h 109"/>
                <a:gd name="T10" fmla="*/ 19 w 97"/>
                <a:gd name="T11" fmla="*/ 88 h 109"/>
                <a:gd name="T12" fmla="*/ 16 w 97"/>
                <a:gd name="T13" fmla="*/ 82 h 109"/>
                <a:gd name="T14" fmla="*/ 11 w 97"/>
                <a:gd name="T15" fmla="*/ 79 h 109"/>
                <a:gd name="T16" fmla="*/ 21 w 97"/>
                <a:gd name="T17" fmla="*/ 74 h 109"/>
                <a:gd name="T18" fmla="*/ 27 w 97"/>
                <a:gd name="T19" fmla="*/ 74 h 109"/>
                <a:gd name="T20" fmla="*/ 33 w 97"/>
                <a:gd name="T21" fmla="*/ 72 h 109"/>
                <a:gd name="T22" fmla="*/ 45 w 97"/>
                <a:gd name="T23" fmla="*/ 71 h 109"/>
                <a:gd name="T24" fmla="*/ 47 w 97"/>
                <a:gd name="T25" fmla="*/ 83 h 109"/>
                <a:gd name="T26" fmla="*/ 56 w 97"/>
                <a:gd name="T27" fmla="*/ 75 h 109"/>
                <a:gd name="T28" fmla="*/ 56 w 97"/>
                <a:gd name="T29" fmla="*/ 68 h 109"/>
                <a:gd name="T30" fmla="*/ 71 w 97"/>
                <a:gd name="T31" fmla="*/ 66 h 109"/>
                <a:gd name="T32" fmla="*/ 73 w 97"/>
                <a:gd name="T33" fmla="*/ 71 h 109"/>
                <a:gd name="T34" fmla="*/ 80 w 97"/>
                <a:gd name="T35" fmla="*/ 63 h 109"/>
                <a:gd name="T36" fmla="*/ 78 w 97"/>
                <a:gd name="T37" fmla="*/ 68 h 109"/>
                <a:gd name="T38" fmla="*/ 86 w 97"/>
                <a:gd name="T39" fmla="*/ 62 h 109"/>
                <a:gd name="T40" fmla="*/ 86 w 97"/>
                <a:gd name="T41" fmla="*/ 52 h 109"/>
                <a:gd name="T42" fmla="*/ 89 w 97"/>
                <a:gd name="T43" fmla="*/ 42 h 109"/>
                <a:gd name="T44" fmla="*/ 93 w 97"/>
                <a:gd name="T45" fmla="*/ 36 h 109"/>
                <a:gd name="T46" fmla="*/ 94 w 97"/>
                <a:gd name="T47" fmla="*/ 28 h 109"/>
                <a:gd name="T48" fmla="*/ 96 w 97"/>
                <a:gd name="T49" fmla="*/ 19 h 109"/>
                <a:gd name="T50" fmla="*/ 92 w 97"/>
                <a:gd name="T51" fmla="*/ 11 h 109"/>
                <a:gd name="T52" fmla="*/ 93 w 97"/>
                <a:gd name="T53" fmla="*/ 4 h 109"/>
                <a:gd name="T54" fmla="*/ 88 w 97"/>
                <a:gd name="T55" fmla="*/ 9 h 109"/>
                <a:gd name="T56" fmla="*/ 79 w 97"/>
                <a:gd name="T57" fmla="*/ 16 h 109"/>
                <a:gd name="T58" fmla="*/ 81 w 97"/>
                <a:gd name="T59" fmla="*/ 21 h 109"/>
                <a:gd name="T60" fmla="*/ 77 w 97"/>
                <a:gd name="T61" fmla="*/ 33 h 109"/>
                <a:gd name="T62" fmla="*/ 68 w 97"/>
                <a:gd name="T63" fmla="*/ 45 h 109"/>
                <a:gd name="T64" fmla="*/ 59 w 97"/>
                <a:gd name="T65" fmla="*/ 48 h 109"/>
                <a:gd name="T66" fmla="*/ 61 w 97"/>
                <a:gd name="T67" fmla="*/ 42 h 109"/>
                <a:gd name="T68" fmla="*/ 55 w 97"/>
                <a:gd name="T69" fmla="*/ 48 h 109"/>
                <a:gd name="T70" fmla="*/ 50 w 97"/>
                <a:gd name="T71" fmla="*/ 56 h 109"/>
                <a:gd name="T72" fmla="*/ 47 w 97"/>
                <a:gd name="T73" fmla="*/ 61 h 109"/>
                <a:gd name="T74" fmla="*/ 42 w 97"/>
                <a:gd name="T75" fmla="*/ 60 h 109"/>
                <a:gd name="T76" fmla="*/ 24 w 97"/>
                <a:gd name="T77" fmla="*/ 64 h 109"/>
                <a:gd name="T78" fmla="*/ 10 w 97"/>
                <a:gd name="T79" fmla="*/ 73 h 109"/>
                <a:gd name="T80" fmla="*/ 0 w 97"/>
                <a:gd name="T81" fmla="*/ 8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7" h="109">
                  <a:moveTo>
                    <a:pt x="0" y="84"/>
                  </a:moveTo>
                  <a:cubicBezTo>
                    <a:pt x="0" y="86"/>
                    <a:pt x="0" y="88"/>
                    <a:pt x="1" y="90"/>
                  </a:cubicBezTo>
                  <a:cubicBezTo>
                    <a:pt x="5" y="91"/>
                    <a:pt x="2" y="85"/>
                    <a:pt x="5" y="86"/>
                  </a:cubicBezTo>
                  <a:cubicBezTo>
                    <a:pt x="10" y="86"/>
                    <a:pt x="7" y="92"/>
                    <a:pt x="6" y="94"/>
                  </a:cubicBezTo>
                  <a:cubicBezTo>
                    <a:pt x="4" y="97"/>
                    <a:pt x="3" y="109"/>
                    <a:pt x="10" y="104"/>
                  </a:cubicBezTo>
                  <a:cubicBezTo>
                    <a:pt x="15" y="101"/>
                    <a:pt x="16" y="94"/>
                    <a:pt x="19" y="88"/>
                  </a:cubicBezTo>
                  <a:cubicBezTo>
                    <a:pt x="20" y="87"/>
                    <a:pt x="17" y="83"/>
                    <a:pt x="16" y="82"/>
                  </a:cubicBezTo>
                  <a:cubicBezTo>
                    <a:pt x="15" y="79"/>
                    <a:pt x="13" y="82"/>
                    <a:pt x="11" y="79"/>
                  </a:cubicBezTo>
                  <a:cubicBezTo>
                    <a:pt x="15" y="75"/>
                    <a:pt x="19" y="81"/>
                    <a:pt x="21" y="74"/>
                  </a:cubicBezTo>
                  <a:cubicBezTo>
                    <a:pt x="23" y="77"/>
                    <a:pt x="25" y="76"/>
                    <a:pt x="27" y="74"/>
                  </a:cubicBezTo>
                  <a:cubicBezTo>
                    <a:pt x="28" y="73"/>
                    <a:pt x="33" y="73"/>
                    <a:pt x="33" y="72"/>
                  </a:cubicBezTo>
                  <a:cubicBezTo>
                    <a:pt x="36" y="69"/>
                    <a:pt x="42" y="71"/>
                    <a:pt x="45" y="71"/>
                  </a:cubicBezTo>
                  <a:cubicBezTo>
                    <a:pt x="40" y="76"/>
                    <a:pt x="43" y="79"/>
                    <a:pt x="47" y="83"/>
                  </a:cubicBezTo>
                  <a:cubicBezTo>
                    <a:pt x="50" y="80"/>
                    <a:pt x="52" y="74"/>
                    <a:pt x="56" y="75"/>
                  </a:cubicBezTo>
                  <a:cubicBezTo>
                    <a:pt x="54" y="73"/>
                    <a:pt x="53" y="70"/>
                    <a:pt x="56" y="68"/>
                  </a:cubicBezTo>
                  <a:cubicBezTo>
                    <a:pt x="60" y="74"/>
                    <a:pt x="67" y="71"/>
                    <a:pt x="71" y="66"/>
                  </a:cubicBezTo>
                  <a:cubicBezTo>
                    <a:pt x="72" y="68"/>
                    <a:pt x="72" y="69"/>
                    <a:pt x="73" y="71"/>
                  </a:cubicBezTo>
                  <a:cubicBezTo>
                    <a:pt x="75" y="68"/>
                    <a:pt x="77" y="65"/>
                    <a:pt x="80" y="63"/>
                  </a:cubicBezTo>
                  <a:cubicBezTo>
                    <a:pt x="79" y="65"/>
                    <a:pt x="79" y="66"/>
                    <a:pt x="78" y="68"/>
                  </a:cubicBezTo>
                  <a:cubicBezTo>
                    <a:pt x="82" y="67"/>
                    <a:pt x="83" y="64"/>
                    <a:pt x="86" y="62"/>
                  </a:cubicBezTo>
                  <a:cubicBezTo>
                    <a:pt x="87" y="62"/>
                    <a:pt x="86" y="54"/>
                    <a:pt x="86" y="52"/>
                  </a:cubicBezTo>
                  <a:cubicBezTo>
                    <a:pt x="87" y="47"/>
                    <a:pt x="89" y="47"/>
                    <a:pt x="89" y="42"/>
                  </a:cubicBezTo>
                  <a:cubicBezTo>
                    <a:pt x="88" y="39"/>
                    <a:pt x="88" y="33"/>
                    <a:pt x="93" y="36"/>
                  </a:cubicBezTo>
                  <a:cubicBezTo>
                    <a:pt x="93" y="32"/>
                    <a:pt x="92" y="30"/>
                    <a:pt x="94" y="28"/>
                  </a:cubicBezTo>
                  <a:cubicBezTo>
                    <a:pt x="97" y="26"/>
                    <a:pt x="96" y="23"/>
                    <a:pt x="96" y="19"/>
                  </a:cubicBezTo>
                  <a:cubicBezTo>
                    <a:pt x="96" y="17"/>
                    <a:pt x="94" y="13"/>
                    <a:pt x="92" y="11"/>
                  </a:cubicBezTo>
                  <a:cubicBezTo>
                    <a:pt x="91" y="9"/>
                    <a:pt x="92" y="6"/>
                    <a:pt x="93" y="4"/>
                  </a:cubicBezTo>
                  <a:cubicBezTo>
                    <a:pt x="89" y="2"/>
                    <a:pt x="87" y="5"/>
                    <a:pt x="88" y="9"/>
                  </a:cubicBezTo>
                  <a:cubicBezTo>
                    <a:pt x="85" y="0"/>
                    <a:pt x="80" y="12"/>
                    <a:pt x="79" y="16"/>
                  </a:cubicBezTo>
                  <a:cubicBezTo>
                    <a:pt x="78" y="18"/>
                    <a:pt x="81" y="20"/>
                    <a:pt x="81" y="21"/>
                  </a:cubicBezTo>
                  <a:cubicBezTo>
                    <a:pt x="80" y="25"/>
                    <a:pt x="78" y="29"/>
                    <a:pt x="77" y="33"/>
                  </a:cubicBezTo>
                  <a:cubicBezTo>
                    <a:pt x="76" y="38"/>
                    <a:pt x="72" y="43"/>
                    <a:pt x="68" y="45"/>
                  </a:cubicBezTo>
                  <a:cubicBezTo>
                    <a:pt x="65" y="46"/>
                    <a:pt x="62" y="48"/>
                    <a:pt x="59" y="48"/>
                  </a:cubicBezTo>
                  <a:cubicBezTo>
                    <a:pt x="56" y="48"/>
                    <a:pt x="60" y="43"/>
                    <a:pt x="61" y="42"/>
                  </a:cubicBezTo>
                  <a:cubicBezTo>
                    <a:pt x="57" y="44"/>
                    <a:pt x="55" y="43"/>
                    <a:pt x="55" y="48"/>
                  </a:cubicBezTo>
                  <a:cubicBezTo>
                    <a:pt x="55" y="51"/>
                    <a:pt x="51" y="54"/>
                    <a:pt x="50" y="56"/>
                  </a:cubicBezTo>
                  <a:cubicBezTo>
                    <a:pt x="48" y="58"/>
                    <a:pt x="51" y="60"/>
                    <a:pt x="47" y="61"/>
                  </a:cubicBezTo>
                  <a:cubicBezTo>
                    <a:pt x="43" y="63"/>
                    <a:pt x="45" y="60"/>
                    <a:pt x="42" y="60"/>
                  </a:cubicBezTo>
                  <a:cubicBezTo>
                    <a:pt x="37" y="61"/>
                    <a:pt x="27" y="59"/>
                    <a:pt x="24" y="64"/>
                  </a:cubicBezTo>
                  <a:cubicBezTo>
                    <a:pt x="21" y="69"/>
                    <a:pt x="16" y="73"/>
                    <a:pt x="10" y="73"/>
                  </a:cubicBezTo>
                  <a:cubicBezTo>
                    <a:pt x="12" y="79"/>
                    <a:pt x="4" y="82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Freeform 86">
              <a:extLst>
                <a:ext uri="{FF2B5EF4-FFF2-40B4-BE49-F238E27FC236}">
                  <a16:creationId xmlns:a16="http://schemas.microsoft.com/office/drawing/2014/main" id="{5CCDFE5F-EAE0-446E-957E-14B481F46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0751" y="4675188"/>
              <a:ext cx="34925" cy="80963"/>
            </a:xfrm>
            <a:custGeom>
              <a:avLst/>
              <a:gdLst>
                <a:gd name="T0" fmla="*/ 10 w 13"/>
                <a:gd name="T1" fmla="*/ 0 h 30"/>
                <a:gd name="T2" fmla="*/ 2 w 13"/>
                <a:gd name="T3" fmla="*/ 7 h 30"/>
                <a:gd name="T4" fmla="*/ 2 w 13"/>
                <a:gd name="T5" fmla="*/ 15 h 30"/>
                <a:gd name="T6" fmla="*/ 3 w 13"/>
                <a:gd name="T7" fmla="*/ 25 h 30"/>
                <a:gd name="T8" fmla="*/ 9 w 13"/>
                <a:gd name="T9" fmla="*/ 30 h 30"/>
                <a:gd name="T10" fmla="*/ 13 w 13"/>
                <a:gd name="T11" fmla="*/ 21 h 30"/>
                <a:gd name="T12" fmla="*/ 9 w 13"/>
                <a:gd name="T13" fmla="*/ 15 h 30"/>
                <a:gd name="T14" fmla="*/ 9 w 13"/>
                <a:gd name="T15" fmla="*/ 8 h 30"/>
                <a:gd name="T16" fmla="*/ 11 w 13"/>
                <a:gd name="T17" fmla="*/ 5 h 30"/>
                <a:gd name="T18" fmla="*/ 10 w 13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0">
                  <a:moveTo>
                    <a:pt x="10" y="0"/>
                  </a:moveTo>
                  <a:cubicBezTo>
                    <a:pt x="8" y="2"/>
                    <a:pt x="4" y="4"/>
                    <a:pt x="2" y="7"/>
                  </a:cubicBezTo>
                  <a:cubicBezTo>
                    <a:pt x="0" y="11"/>
                    <a:pt x="2" y="12"/>
                    <a:pt x="2" y="15"/>
                  </a:cubicBezTo>
                  <a:cubicBezTo>
                    <a:pt x="3" y="18"/>
                    <a:pt x="3" y="21"/>
                    <a:pt x="3" y="25"/>
                  </a:cubicBezTo>
                  <a:cubicBezTo>
                    <a:pt x="3" y="26"/>
                    <a:pt x="7" y="29"/>
                    <a:pt x="9" y="30"/>
                  </a:cubicBezTo>
                  <a:cubicBezTo>
                    <a:pt x="8" y="26"/>
                    <a:pt x="6" y="18"/>
                    <a:pt x="13" y="21"/>
                  </a:cubicBezTo>
                  <a:cubicBezTo>
                    <a:pt x="12" y="20"/>
                    <a:pt x="5" y="16"/>
                    <a:pt x="9" y="15"/>
                  </a:cubicBezTo>
                  <a:cubicBezTo>
                    <a:pt x="12" y="14"/>
                    <a:pt x="13" y="9"/>
                    <a:pt x="9" y="8"/>
                  </a:cubicBezTo>
                  <a:cubicBezTo>
                    <a:pt x="9" y="7"/>
                    <a:pt x="10" y="6"/>
                    <a:pt x="11" y="5"/>
                  </a:cubicBezTo>
                  <a:cubicBezTo>
                    <a:pt x="11" y="3"/>
                    <a:pt x="10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Freeform 87">
              <a:extLst>
                <a:ext uri="{FF2B5EF4-FFF2-40B4-BE49-F238E27FC236}">
                  <a16:creationId xmlns:a16="http://schemas.microsoft.com/office/drawing/2014/main" id="{B5FD5F50-39CB-4BFB-995A-40E20108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713" y="4986338"/>
              <a:ext cx="852488" cy="704850"/>
            </a:xfrm>
            <a:custGeom>
              <a:avLst/>
              <a:gdLst>
                <a:gd name="T0" fmla="*/ 293 w 313"/>
                <a:gd name="T1" fmla="*/ 115 h 259"/>
                <a:gd name="T2" fmla="*/ 288 w 313"/>
                <a:gd name="T3" fmla="*/ 103 h 259"/>
                <a:gd name="T4" fmla="*/ 283 w 313"/>
                <a:gd name="T5" fmla="*/ 105 h 259"/>
                <a:gd name="T6" fmla="*/ 280 w 313"/>
                <a:gd name="T7" fmla="*/ 95 h 259"/>
                <a:gd name="T8" fmla="*/ 273 w 313"/>
                <a:gd name="T9" fmla="*/ 82 h 259"/>
                <a:gd name="T10" fmla="*/ 257 w 313"/>
                <a:gd name="T11" fmla="*/ 72 h 259"/>
                <a:gd name="T12" fmla="*/ 254 w 313"/>
                <a:gd name="T13" fmla="*/ 55 h 259"/>
                <a:gd name="T14" fmla="*/ 249 w 313"/>
                <a:gd name="T15" fmla="*/ 38 h 259"/>
                <a:gd name="T16" fmla="*/ 238 w 313"/>
                <a:gd name="T17" fmla="*/ 33 h 259"/>
                <a:gd name="T18" fmla="*/ 228 w 313"/>
                <a:gd name="T19" fmla="*/ 0 h 259"/>
                <a:gd name="T20" fmla="*/ 221 w 313"/>
                <a:gd name="T21" fmla="*/ 17 h 259"/>
                <a:gd name="T22" fmla="*/ 221 w 313"/>
                <a:gd name="T23" fmla="*/ 36 h 259"/>
                <a:gd name="T24" fmla="*/ 207 w 313"/>
                <a:gd name="T25" fmla="*/ 61 h 259"/>
                <a:gd name="T26" fmla="*/ 197 w 313"/>
                <a:gd name="T27" fmla="*/ 52 h 259"/>
                <a:gd name="T28" fmla="*/ 178 w 313"/>
                <a:gd name="T29" fmla="*/ 41 h 259"/>
                <a:gd name="T30" fmla="*/ 176 w 313"/>
                <a:gd name="T31" fmla="*/ 28 h 259"/>
                <a:gd name="T32" fmla="*/ 185 w 313"/>
                <a:gd name="T33" fmla="*/ 14 h 259"/>
                <a:gd name="T34" fmla="*/ 169 w 313"/>
                <a:gd name="T35" fmla="*/ 7 h 259"/>
                <a:gd name="T36" fmla="*/ 150 w 313"/>
                <a:gd name="T37" fmla="*/ 6 h 259"/>
                <a:gd name="T38" fmla="*/ 151 w 313"/>
                <a:gd name="T39" fmla="*/ 15 h 259"/>
                <a:gd name="T40" fmla="*/ 133 w 313"/>
                <a:gd name="T41" fmla="*/ 16 h 259"/>
                <a:gd name="T42" fmla="*/ 126 w 313"/>
                <a:gd name="T43" fmla="*/ 37 h 259"/>
                <a:gd name="T44" fmla="*/ 108 w 313"/>
                <a:gd name="T45" fmla="*/ 27 h 259"/>
                <a:gd name="T46" fmla="*/ 96 w 313"/>
                <a:gd name="T47" fmla="*/ 36 h 259"/>
                <a:gd name="T48" fmla="*/ 68 w 313"/>
                <a:gd name="T49" fmla="*/ 64 h 259"/>
                <a:gd name="T50" fmla="*/ 60 w 313"/>
                <a:gd name="T51" fmla="*/ 77 h 259"/>
                <a:gd name="T52" fmla="*/ 35 w 313"/>
                <a:gd name="T53" fmla="*/ 83 h 259"/>
                <a:gd name="T54" fmla="*/ 21 w 313"/>
                <a:gd name="T55" fmla="*/ 91 h 259"/>
                <a:gd name="T56" fmla="*/ 10 w 313"/>
                <a:gd name="T57" fmla="*/ 104 h 259"/>
                <a:gd name="T58" fmla="*/ 7 w 313"/>
                <a:gd name="T59" fmla="*/ 97 h 259"/>
                <a:gd name="T60" fmla="*/ 5 w 313"/>
                <a:gd name="T61" fmla="*/ 126 h 259"/>
                <a:gd name="T62" fmla="*/ 4 w 313"/>
                <a:gd name="T63" fmla="*/ 140 h 259"/>
                <a:gd name="T64" fmla="*/ 8 w 313"/>
                <a:gd name="T65" fmla="*/ 152 h 259"/>
                <a:gd name="T66" fmla="*/ 17 w 313"/>
                <a:gd name="T67" fmla="*/ 183 h 259"/>
                <a:gd name="T68" fmla="*/ 20 w 313"/>
                <a:gd name="T69" fmla="*/ 203 h 259"/>
                <a:gd name="T70" fmla="*/ 15 w 313"/>
                <a:gd name="T71" fmla="*/ 213 h 259"/>
                <a:gd name="T72" fmla="*/ 28 w 313"/>
                <a:gd name="T73" fmla="*/ 221 h 259"/>
                <a:gd name="T74" fmla="*/ 42 w 313"/>
                <a:gd name="T75" fmla="*/ 219 h 259"/>
                <a:gd name="T76" fmla="*/ 55 w 313"/>
                <a:gd name="T77" fmla="*/ 211 h 259"/>
                <a:gd name="T78" fmla="*/ 70 w 313"/>
                <a:gd name="T79" fmla="*/ 210 h 259"/>
                <a:gd name="T80" fmla="*/ 81 w 313"/>
                <a:gd name="T81" fmla="*/ 210 h 259"/>
                <a:gd name="T82" fmla="*/ 85 w 313"/>
                <a:gd name="T83" fmla="*/ 203 h 259"/>
                <a:gd name="T84" fmla="*/ 98 w 313"/>
                <a:gd name="T85" fmla="*/ 196 h 259"/>
                <a:gd name="T86" fmla="*/ 111 w 313"/>
                <a:gd name="T87" fmla="*/ 195 h 259"/>
                <a:gd name="T88" fmla="*/ 123 w 313"/>
                <a:gd name="T89" fmla="*/ 188 h 259"/>
                <a:gd name="T90" fmla="*/ 156 w 313"/>
                <a:gd name="T91" fmla="*/ 195 h 259"/>
                <a:gd name="T92" fmla="*/ 168 w 313"/>
                <a:gd name="T93" fmla="*/ 206 h 259"/>
                <a:gd name="T94" fmla="*/ 176 w 313"/>
                <a:gd name="T95" fmla="*/ 219 h 259"/>
                <a:gd name="T96" fmla="*/ 192 w 313"/>
                <a:gd name="T97" fmla="*/ 197 h 259"/>
                <a:gd name="T98" fmla="*/ 185 w 313"/>
                <a:gd name="T99" fmla="*/ 220 h 259"/>
                <a:gd name="T100" fmla="*/ 195 w 313"/>
                <a:gd name="T101" fmla="*/ 211 h 259"/>
                <a:gd name="T102" fmla="*/ 199 w 313"/>
                <a:gd name="T103" fmla="*/ 226 h 259"/>
                <a:gd name="T104" fmla="*/ 206 w 313"/>
                <a:gd name="T105" fmla="*/ 238 h 259"/>
                <a:gd name="T106" fmla="*/ 229 w 313"/>
                <a:gd name="T107" fmla="*/ 256 h 259"/>
                <a:gd name="T108" fmla="*/ 242 w 313"/>
                <a:gd name="T109" fmla="*/ 253 h 259"/>
                <a:gd name="T110" fmla="*/ 253 w 313"/>
                <a:gd name="T111" fmla="*/ 257 h 259"/>
                <a:gd name="T112" fmla="*/ 264 w 313"/>
                <a:gd name="T113" fmla="*/ 255 h 259"/>
                <a:gd name="T114" fmla="*/ 277 w 313"/>
                <a:gd name="T115" fmla="*/ 249 h 259"/>
                <a:gd name="T116" fmla="*/ 291 w 313"/>
                <a:gd name="T117" fmla="*/ 221 h 259"/>
                <a:gd name="T118" fmla="*/ 304 w 313"/>
                <a:gd name="T119" fmla="*/ 196 h 259"/>
                <a:gd name="T120" fmla="*/ 313 w 313"/>
                <a:gd name="T121" fmla="*/ 161 h 259"/>
                <a:gd name="T122" fmla="*/ 308 w 313"/>
                <a:gd name="T123" fmla="*/ 128 h 259"/>
                <a:gd name="T124" fmla="*/ 293 w 313"/>
                <a:gd name="T125" fmla="*/ 11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3" h="259">
                  <a:moveTo>
                    <a:pt x="293" y="115"/>
                  </a:moveTo>
                  <a:cubicBezTo>
                    <a:pt x="289" y="111"/>
                    <a:pt x="295" y="105"/>
                    <a:pt x="288" y="103"/>
                  </a:cubicBezTo>
                  <a:cubicBezTo>
                    <a:pt x="287" y="102"/>
                    <a:pt x="283" y="107"/>
                    <a:pt x="283" y="105"/>
                  </a:cubicBezTo>
                  <a:cubicBezTo>
                    <a:pt x="282" y="101"/>
                    <a:pt x="281" y="98"/>
                    <a:pt x="280" y="95"/>
                  </a:cubicBezTo>
                  <a:cubicBezTo>
                    <a:pt x="278" y="88"/>
                    <a:pt x="278" y="85"/>
                    <a:pt x="273" y="82"/>
                  </a:cubicBezTo>
                  <a:cubicBezTo>
                    <a:pt x="271" y="81"/>
                    <a:pt x="257" y="74"/>
                    <a:pt x="257" y="72"/>
                  </a:cubicBezTo>
                  <a:cubicBezTo>
                    <a:pt x="257" y="66"/>
                    <a:pt x="258" y="60"/>
                    <a:pt x="254" y="55"/>
                  </a:cubicBezTo>
                  <a:cubicBezTo>
                    <a:pt x="249" y="49"/>
                    <a:pt x="250" y="47"/>
                    <a:pt x="249" y="38"/>
                  </a:cubicBezTo>
                  <a:cubicBezTo>
                    <a:pt x="249" y="33"/>
                    <a:pt x="242" y="30"/>
                    <a:pt x="238" y="33"/>
                  </a:cubicBezTo>
                  <a:cubicBezTo>
                    <a:pt x="237" y="21"/>
                    <a:pt x="233" y="11"/>
                    <a:pt x="228" y="0"/>
                  </a:cubicBezTo>
                  <a:cubicBezTo>
                    <a:pt x="223" y="1"/>
                    <a:pt x="222" y="12"/>
                    <a:pt x="221" y="17"/>
                  </a:cubicBezTo>
                  <a:cubicBezTo>
                    <a:pt x="219" y="23"/>
                    <a:pt x="220" y="30"/>
                    <a:pt x="221" y="36"/>
                  </a:cubicBezTo>
                  <a:cubicBezTo>
                    <a:pt x="221" y="43"/>
                    <a:pt x="217" y="65"/>
                    <a:pt x="207" y="61"/>
                  </a:cubicBezTo>
                  <a:cubicBezTo>
                    <a:pt x="204" y="60"/>
                    <a:pt x="201" y="54"/>
                    <a:pt x="197" y="52"/>
                  </a:cubicBezTo>
                  <a:cubicBezTo>
                    <a:pt x="191" y="48"/>
                    <a:pt x="184" y="44"/>
                    <a:pt x="178" y="41"/>
                  </a:cubicBezTo>
                  <a:cubicBezTo>
                    <a:pt x="172" y="37"/>
                    <a:pt x="174" y="35"/>
                    <a:pt x="176" y="28"/>
                  </a:cubicBezTo>
                  <a:cubicBezTo>
                    <a:pt x="178" y="22"/>
                    <a:pt x="181" y="19"/>
                    <a:pt x="185" y="14"/>
                  </a:cubicBezTo>
                  <a:cubicBezTo>
                    <a:pt x="178" y="8"/>
                    <a:pt x="177" y="8"/>
                    <a:pt x="169" y="7"/>
                  </a:cubicBezTo>
                  <a:cubicBezTo>
                    <a:pt x="163" y="7"/>
                    <a:pt x="156" y="6"/>
                    <a:pt x="150" y="6"/>
                  </a:cubicBezTo>
                  <a:cubicBezTo>
                    <a:pt x="150" y="9"/>
                    <a:pt x="150" y="12"/>
                    <a:pt x="151" y="15"/>
                  </a:cubicBezTo>
                  <a:cubicBezTo>
                    <a:pt x="144" y="14"/>
                    <a:pt x="137" y="10"/>
                    <a:pt x="133" y="16"/>
                  </a:cubicBezTo>
                  <a:cubicBezTo>
                    <a:pt x="129" y="23"/>
                    <a:pt x="128" y="29"/>
                    <a:pt x="126" y="37"/>
                  </a:cubicBezTo>
                  <a:cubicBezTo>
                    <a:pt x="120" y="33"/>
                    <a:pt x="114" y="30"/>
                    <a:pt x="108" y="27"/>
                  </a:cubicBezTo>
                  <a:cubicBezTo>
                    <a:pt x="105" y="26"/>
                    <a:pt x="98" y="34"/>
                    <a:pt x="96" y="36"/>
                  </a:cubicBezTo>
                  <a:cubicBezTo>
                    <a:pt x="86" y="44"/>
                    <a:pt x="73" y="51"/>
                    <a:pt x="68" y="64"/>
                  </a:cubicBezTo>
                  <a:cubicBezTo>
                    <a:pt x="66" y="71"/>
                    <a:pt x="66" y="76"/>
                    <a:pt x="60" y="77"/>
                  </a:cubicBezTo>
                  <a:cubicBezTo>
                    <a:pt x="51" y="79"/>
                    <a:pt x="43" y="81"/>
                    <a:pt x="35" y="83"/>
                  </a:cubicBezTo>
                  <a:cubicBezTo>
                    <a:pt x="29" y="85"/>
                    <a:pt x="26" y="87"/>
                    <a:pt x="21" y="91"/>
                  </a:cubicBezTo>
                  <a:cubicBezTo>
                    <a:pt x="15" y="95"/>
                    <a:pt x="13" y="97"/>
                    <a:pt x="10" y="104"/>
                  </a:cubicBezTo>
                  <a:cubicBezTo>
                    <a:pt x="9" y="102"/>
                    <a:pt x="8" y="99"/>
                    <a:pt x="7" y="97"/>
                  </a:cubicBezTo>
                  <a:cubicBezTo>
                    <a:pt x="3" y="107"/>
                    <a:pt x="0" y="116"/>
                    <a:pt x="5" y="126"/>
                  </a:cubicBezTo>
                  <a:cubicBezTo>
                    <a:pt x="7" y="132"/>
                    <a:pt x="6" y="133"/>
                    <a:pt x="4" y="140"/>
                  </a:cubicBezTo>
                  <a:cubicBezTo>
                    <a:pt x="3" y="144"/>
                    <a:pt x="6" y="148"/>
                    <a:pt x="8" y="152"/>
                  </a:cubicBezTo>
                  <a:cubicBezTo>
                    <a:pt x="12" y="162"/>
                    <a:pt x="16" y="172"/>
                    <a:pt x="17" y="183"/>
                  </a:cubicBezTo>
                  <a:cubicBezTo>
                    <a:pt x="18" y="188"/>
                    <a:pt x="22" y="199"/>
                    <a:pt x="20" y="203"/>
                  </a:cubicBezTo>
                  <a:cubicBezTo>
                    <a:pt x="20" y="204"/>
                    <a:pt x="10" y="209"/>
                    <a:pt x="15" y="213"/>
                  </a:cubicBezTo>
                  <a:cubicBezTo>
                    <a:pt x="19" y="216"/>
                    <a:pt x="23" y="221"/>
                    <a:pt x="28" y="221"/>
                  </a:cubicBezTo>
                  <a:cubicBezTo>
                    <a:pt x="32" y="221"/>
                    <a:pt x="38" y="223"/>
                    <a:pt x="42" y="219"/>
                  </a:cubicBezTo>
                  <a:cubicBezTo>
                    <a:pt x="47" y="214"/>
                    <a:pt x="48" y="212"/>
                    <a:pt x="55" y="211"/>
                  </a:cubicBezTo>
                  <a:cubicBezTo>
                    <a:pt x="60" y="211"/>
                    <a:pt x="65" y="210"/>
                    <a:pt x="70" y="210"/>
                  </a:cubicBezTo>
                  <a:cubicBezTo>
                    <a:pt x="74" y="210"/>
                    <a:pt x="77" y="210"/>
                    <a:pt x="81" y="210"/>
                  </a:cubicBezTo>
                  <a:cubicBezTo>
                    <a:pt x="82" y="210"/>
                    <a:pt x="84" y="204"/>
                    <a:pt x="85" y="203"/>
                  </a:cubicBezTo>
                  <a:cubicBezTo>
                    <a:pt x="86" y="199"/>
                    <a:pt x="94" y="197"/>
                    <a:pt x="98" y="196"/>
                  </a:cubicBezTo>
                  <a:cubicBezTo>
                    <a:pt x="102" y="194"/>
                    <a:pt x="108" y="197"/>
                    <a:pt x="111" y="195"/>
                  </a:cubicBezTo>
                  <a:cubicBezTo>
                    <a:pt x="114" y="193"/>
                    <a:pt x="120" y="187"/>
                    <a:pt x="123" y="188"/>
                  </a:cubicBezTo>
                  <a:cubicBezTo>
                    <a:pt x="135" y="189"/>
                    <a:pt x="145" y="191"/>
                    <a:pt x="156" y="195"/>
                  </a:cubicBezTo>
                  <a:cubicBezTo>
                    <a:pt x="163" y="197"/>
                    <a:pt x="164" y="199"/>
                    <a:pt x="168" y="206"/>
                  </a:cubicBezTo>
                  <a:cubicBezTo>
                    <a:pt x="170" y="210"/>
                    <a:pt x="173" y="215"/>
                    <a:pt x="176" y="219"/>
                  </a:cubicBezTo>
                  <a:cubicBezTo>
                    <a:pt x="182" y="212"/>
                    <a:pt x="187" y="206"/>
                    <a:pt x="192" y="197"/>
                  </a:cubicBezTo>
                  <a:cubicBezTo>
                    <a:pt x="195" y="206"/>
                    <a:pt x="189" y="213"/>
                    <a:pt x="185" y="220"/>
                  </a:cubicBezTo>
                  <a:cubicBezTo>
                    <a:pt x="192" y="222"/>
                    <a:pt x="192" y="218"/>
                    <a:pt x="195" y="211"/>
                  </a:cubicBezTo>
                  <a:cubicBezTo>
                    <a:pt x="195" y="215"/>
                    <a:pt x="194" y="226"/>
                    <a:pt x="199" y="226"/>
                  </a:cubicBezTo>
                  <a:cubicBezTo>
                    <a:pt x="203" y="226"/>
                    <a:pt x="206" y="235"/>
                    <a:pt x="206" y="238"/>
                  </a:cubicBezTo>
                  <a:cubicBezTo>
                    <a:pt x="209" y="251"/>
                    <a:pt x="218" y="254"/>
                    <a:pt x="229" y="256"/>
                  </a:cubicBezTo>
                  <a:cubicBezTo>
                    <a:pt x="235" y="257"/>
                    <a:pt x="236" y="258"/>
                    <a:pt x="242" y="253"/>
                  </a:cubicBezTo>
                  <a:cubicBezTo>
                    <a:pt x="248" y="248"/>
                    <a:pt x="247" y="250"/>
                    <a:pt x="253" y="257"/>
                  </a:cubicBezTo>
                  <a:cubicBezTo>
                    <a:pt x="255" y="259"/>
                    <a:pt x="262" y="257"/>
                    <a:pt x="264" y="255"/>
                  </a:cubicBezTo>
                  <a:cubicBezTo>
                    <a:pt x="269" y="249"/>
                    <a:pt x="270" y="249"/>
                    <a:pt x="277" y="249"/>
                  </a:cubicBezTo>
                  <a:cubicBezTo>
                    <a:pt x="290" y="248"/>
                    <a:pt x="289" y="231"/>
                    <a:pt x="291" y="221"/>
                  </a:cubicBezTo>
                  <a:cubicBezTo>
                    <a:pt x="292" y="212"/>
                    <a:pt x="302" y="205"/>
                    <a:pt x="304" y="196"/>
                  </a:cubicBezTo>
                  <a:cubicBezTo>
                    <a:pt x="307" y="185"/>
                    <a:pt x="313" y="172"/>
                    <a:pt x="313" y="161"/>
                  </a:cubicBezTo>
                  <a:cubicBezTo>
                    <a:pt x="313" y="151"/>
                    <a:pt x="310" y="139"/>
                    <a:pt x="308" y="128"/>
                  </a:cubicBezTo>
                  <a:cubicBezTo>
                    <a:pt x="303" y="124"/>
                    <a:pt x="298" y="119"/>
                    <a:pt x="293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Freeform 88">
              <a:extLst>
                <a:ext uri="{FF2B5EF4-FFF2-40B4-BE49-F238E27FC236}">
                  <a16:creationId xmlns:a16="http://schemas.microsoft.com/office/drawing/2014/main" id="{C97F7136-8D30-4082-9D07-041107711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238" y="4800601"/>
              <a:ext cx="36513" cy="30163"/>
            </a:xfrm>
            <a:custGeom>
              <a:avLst/>
              <a:gdLst>
                <a:gd name="T0" fmla="*/ 3 w 13"/>
                <a:gd name="T1" fmla="*/ 4 h 11"/>
                <a:gd name="T2" fmla="*/ 13 w 13"/>
                <a:gd name="T3" fmla="*/ 8 h 11"/>
                <a:gd name="T4" fmla="*/ 3 w 13"/>
                <a:gd name="T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3" y="4"/>
                  </a:moveTo>
                  <a:cubicBezTo>
                    <a:pt x="0" y="11"/>
                    <a:pt x="12" y="8"/>
                    <a:pt x="13" y="8"/>
                  </a:cubicBezTo>
                  <a:cubicBezTo>
                    <a:pt x="13" y="3"/>
                    <a:pt x="4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Freeform 89">
              <a:extLst>
                <a:ext uri="{FF2B5EF4-FFF2-40B4-BE49-F238E27FC236}">
                  <a16:creationId xmlns:a16="http://schemas.microsoft.com/office/drawing/2014/main" id="{7177A709-D770-4258-9DC6-566CE6CA5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7901" y="4991101"/>
              <a:ext cx="34925" cy="23813"/>
            </a:xfrm>
            <a:custGeom>
              <a:avLst/>
              <a:gdLst>
                <a:gd name="T0" fmla="*/ 9 w 13"/>
                <a:gd name="T1" fmla="*/ 3 h 9"/>
                <a:gd name="T2" fmla="*/ 0 w 13"/>
                <a:gd name="T3" fmla="*/ 8 h 9"/>
                <a:gd name="T4" fmla="*/ 9 w 13"/>
                <a:gd name="T5" fmla="*/ 8 h 9"/>
                <a:gd name="T6" fmla="*/ 9 w 13"/>
                <a:gd name="T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9" y="3"/>
                  </a:moveTo>
                  <a:cubicBezTo>
                    <a:pt x="5" y="6"/>
                    <a:pt x="1" y="0"/>
                    <a:pt x="0" y="8"/>
                  </a:cubicBezTo>
                  <a:cubicBezTo>
                    <a:pt x="3" y="8"/>
                    <a:pt x="7" y="9"/>
                    <a:pt x="9" y="8"/>
                  </a:cubicBezTo>
                  <a:cubicBezTo>
                    <a:pt x="12" y="6"/>
                    <a:pt x="13" y="2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Freeform 90">
              <a:extLst>
                <a:ext uri="{FF2B5EF4-FFF2-40B4-BE49-F238E27FC236}">
                  <a16:creationId xmlns:a16="http://schemas.microsoft.com/office/drawing/2014/main" id="{48D8F872-40D9-4472-8944-6CFBA9055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76" y="4794251"/>
              <a:ext cx="55563" cy="55563"/>
            </a:xfrm>
            <a:custGeom>
              <a:avLst/>
              <a:gdLst>
                <a:gd name="T0" fmla="*/ 18 w 20"/>
                <a:gd name="T1" fmla="*/ 20 h 20"/>
                <a:gd name="T2" fmla="*/ 18 w 20"/>
                <a:gd name="T3" fmla="*/ 12 h 20"/>
                <a:gd name="T4" fmla="*/ 15 w 20"/>
                <a:gd name="T5" fmla="*/ 11 h 20"/>
                <a:gd name="T6" fmla="*/ 14 w 20"/>
                <a:gd name="T7" fmla="*/ 8 h 20"/>
                <a:gd name="T8" fmla="*/ 1 w 20"/>
                <a:gd name="T9" fmla="*/ 0 h 20"/>
                <a:gd name="T10" fmla="*/ 16 w 20"/>
                <a:gd name="T11" fmla="*/ 16 h 20"/>
                <a:gd name="T12" fmla="*/ 18 w 2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20"/>
                  </a:moveTo>
                  <a:cubicBezTo>
                    <a:pt x="20" y="16"/>
                    <a:pt x="20" y="16"/>
                    <a:pt x="18" y="12"/>
                  </a:cubicBezTo>
                  <a:cubicBezTo>
                    <a:pt x="18" y="11"/>
                    <a:pt x="16" y="12"/>
                    <a:pt x="15" y="11"/>
                  </a:cubicBezTo>
                  <a:cubicBezTo>
                    <a:pt x="15" y="10"/>
                    <a:pt x="14" y="9"/>
                    <a:pt x="14" y="8"/>
                  </a:cubicBezTo>
                  <a:cubicBezTo>
                    <a:pt x="10" y="5"/>
                    <a:pt x="5" y="3"/>
                    <a:pt x="1" y="0"/>
                  </a:cubicBezTo>
                  <a:cubicBezTo>
                    <a:pt x="0" y="5"/>
                    <a:pt x="18" y="7"/>
                    <a:pt x="16" y="16"/>
                  </a:cubicBezTo>
                  <a:cubicBezTo>
                    <a:pt x="16" y="18"/>
                    <a:pt x="17" y="19"/>
                    <a:pt x="1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Freeform 91">
              <a:extLst>
                <a:ext uri="{FF2B5EF4-FFF2-40B4-BE49-F238E27FC236}">
                  <a16:creationId xmlns:a16="http://schemas.microsoft.com/office/drawing/2014/main" id="{1022F590-2397-4839-8816-41AB06B71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76" y="5737226"/>
              <a:ext cx="92075" cy="87313"/>
            </a:xfrm>
            <a:custGeom>
              <a:avLst/>
              <a:gdLst>
                <a:gd name="T0" fmla="*/ 25 w 34"/>
                <a:gd name="T1" fmla="*/ 1 h 32"/>
                <a:gd name="T2" fmla="*/ 14 w 34"/>
                <a:gd name="T3" fmla="*/ 5 h 32"/>
                <a:gd name="T4" fmla="*/ 1 w 34"/>
                <a:gd name="T5" fmla="*/ 0 h 32"/>
                <a:gd name="T6" fmla="*/ 4 w 34"/>
                <a:gd name="T7" fmla="*/ 20 h 32"/>
                <a:gd name="T8" fmla="*/ 17 w 34"/>
                <a:gd name="T9" fmla="*/ 31 h 32"/>
                <a:gd name="T10" fmla="*/ 25 w 34"/>
                <a:gd name="T1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2">
                  <a:moveTo>
                    <a:pt x="25" y="1"/>
                  </a:moveTo>
                  <a:cubicBezTo>
                    <a:pt x="23" y="2"/>
                    <a:pt x="16" y="6"/>
                    <a:pt x="14" y="5"/>
                  </a:cubicBezTo>
                  <a:cubicBezTo>
                    <a:pt x="10" y="3"/>
                    <a:pt x="5" y="2"/>
                    <a:pt x="1" y="0"/>
                  </a:cubicBezTo>
                  <a:cubicBezTo>
                    <a:pt x="0" y="6"/>
                    <a:pt x="1" y="14"/>
                    <a:pt x="4" y="20"/>
                  </a:cubicBezTo>
                  <a:cubicBezTo>
                    <a:pt x="7" y="28"/>
                    <a:pt x="10" y="29"/>
                    <a:pt x="17" y="31"/>
                  </a:cubicBezTo>
                  <a:cubicBezTo>
                    <a:pt x="26" y="32"/>
                    <a:pt x="34" y="4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Freeform 92">
              <a:extLst>
                <a:ext uri="{FF2B5EF4-FFF2-40B4-BE49-F238E27FC236}">
                  <a16:creationId xmlns:a16="http://schemas.microsoft.com/office/drawing/2014/main" id="{5D16DA2D-9E7C-42F5-B88C-6B7C8325E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663" y="4824413"/>
              <a:ext cx="93663" cy="63500"/>
            </a:xfrm>
            <a:custGeom>
              <a:avLst/>
              <a:gdLst>
                <a:gd name="T0" fmla="*/ 9 w 34"/>
                <a:gd name="T1" fmla="*/ 15 h 23"/>
                <a:gd name="T2" fmla="*/ 0 w 34"/>
                <a:gd name="T3" fmla="*/ 15 h 23"/>
                <a:gd name="T4" fmla="*/ 16 w 34"/>
                <a:gd name="T5" fmla="*/ 21 h 23"/>
                <a:gd name="T6" fmla="*/ 25 w 34"/>
                <a:gd name="T7" fmla="*/ 16 h 23"/>
                <a:gd name="T8" fmla="*/ 28 w 34"/>
                <a:gd name="T9" fmla="*/ 11 h 23"/>
                <a:gd name="T10" fmla="*/ 28 w 34"/>
                <a:gd name="T11" fmla="*/ 3 h 23"/>
                <a:gd name="T12" fmla="*/ 25 w 34"/>
                <a:gd name="T13" fmla="*/ 10 h 23"/>
                <a:gd name="T14" fmla="*/ 14 w 34"/>
                <a:gd name="T15" fmla="*/ 11 h 23"/>
                <a:gd name="T16" fmla="*/ 9 w 34"/>
                <a:gd name="T17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9" y="15"/>
                  </a:moveTo>
                  <a:cubicBezTo>
                    <a:pt x="6" y="15"/>
                    <a:pt x="3" y="14"/>
                    <a:pt x="0" y="15"/>
                  </a:cubicBezTo>
                  <a:cubicBezTo>
                    <a:pt x="2" y="20"/>
                    <a:pt x="11" y="23"/>
                    <a:pt x="16" y="21"/>
                  </a:cubicBezTo>
                  <a:cubicBezTo>
                    <a:pt x="19" y="21"/>
                    <a:pt x="24" y="19"/>
                    <a:pt x="25" y="16"/>
                  </a:cubicBezTo>
                  <a:cubicBezTo>
                    <a:pt x="26" y="14"/>
                    <a:pt x="33" y="15"/>
                    <a:pt x="28" y="11"/>
                  </a:cubicBezTo>
                  <a:cubicBezTo>
                    <a:pt x="34" y="9"/>
                    <a:pt x="31" y="5"/>
                    <a:pt x="28" y="3"/>
                  </a:cubicBezTo>
                  <a:cubicBezTo>
                    <a:pt x="24" y="0"/>
                    <a:pt x="25" y="8"/>
                    <a:pt x="25" y="10"/>
                  </a:cubicBezTo>
                  <a:cubicBezTo>
                    <a:pt x="25" y="10"/>
                    <a:pt x="11" y="20"/>
                    <a:pt x="14" y="11"/>
                  </a:cubicBezTo>
                  <a:cubicBezTo>
                    <a:pt x="14" y="10"/>
                    <a:pt x="12" y="15"/>
                    <a:pt x="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" name="Freeform 93">
              <a:extLst>
                <a:ext uri="{FF2B5EF4-FFF2-40B4-BE49-F238E27FC236}">
                  <a16:creationId xmlns:a16="http://schemas.microsoft.com/office/drawing/2014/main" id="{C1213229-30E5-4E8D-88DB-905356EB9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6951" y="4743451"/>
              <a:ext cx="415925" cy="244475"/>
            </a:xfrm>
            <a:custGeom>
              <a:avLst/>
              <a:gdLst>
                <a:gd name="T0" fmla="*/ 115 w 153"/>
                <a:gd name="T1" fmla="*/ 44 h 90"/>
                <a:gd name="T2" fmla="*/ 111 w 153"/>
                <a:gd name="T3" fmla="*/ 35 h 90"/>
                <a:gd name="T4" fmla="*/ 101 w 153"/>
                <a:gd name="T5" fmla="*/ 28 h 90"/>
                <a:gd name="T6" fmla="*/ 83 w 153"/>
                <a:gd name="T7" fmla="*/ 21 h 90"/>
                <a:gd name="T8" fmla="*/ 56 w 153"/>
                <a:gd name="T9" fmla="*/ 11 h 90"/>
                <a:gd name="T10" fmla="*/ 42 w 153"/>
                <a:gd name="T11" fmla="*/ 17 h 90"/>
                <a:gd name="T12" fmla="*/ 35 w 153"/>
                <a:gd name="T13" fmla="*/ 25 h 90"/>
                <a:gd name="T14" fmla="*/ 28 w 153"/>
                <a:gd name="T15" fmla="*/ 19 h 90"/>
                <a:gd name="T16" fmla="*/ 25 w 153"/>
                <a:gd name="T17" fmla="*/ 7 h 90"/>
                <a:gd name="T18" fmla="*/ 18 w 153"/>
                <a:gd name="T19" fmla="*/ 1 h 90"/>
                <a:gd name="T20" fmla="*/ 0 w 153"/>
                <a:gd name="T21" fmla="*/ 9 h 90"/>
                <a:gd name="T22" fmla="*/ 7 w 153"/>
                <a:gd name="T23" fmla="*/ 10 h 90"/>
                <a:gd name="T24" fmla="*/ 9 w 153"/>
                <a:gd name="T25" fmla="*/ 15 h 90"/>
                <a:gd name="T26" fmla="*/ 23 w 153"/>
                <a:gd name="T27" fmla="*/ 16 h 90"/>
                <a:gd name="T28" fmla="*/ 23 w 153"/>
                <a:gd name="T29" fmla="*/ 19 h 90"/>
                <a:gd name="T30" fmla="*/ 8 w 153"/>
                <a:gd name="T31" fmla="*/ 20 h 90"/>
                <a:gd name="T32" fmla="*/ 15 w 153"/>
                <a:gd name="T33" fmla="*/ 32 h 90"/>
                <a:gd name="T34" fmla="*/ 22 w 153"/>
                <a:gd name="T35" fmla="*/ 25 h 90"/>
                <a:gd name="T36" fmla="*/ 28 w 153"/>
                <a:gd name="T37" fmla="*/ 33 h 90"/>
                <a:gd name="T38" fmla="*/ 46 w 153"/>
                <a:gd name="T39" fmla="*/ 41 h 90"/>
                <a:gd name="T40" fmla="*/ 57 w 153"/>
                <a:gd name="T41" fmla="*/ 46 h 90"/>
                <a:gd name="T42" fmla="*/ 63 w 153"/>
                <a:gd name="T43" fmla="*/ 60 h 90"/>
                <a:gd name="T44" fmla="*/ 54 w 153"/>
                <a:gd name="T45" fmla="*/ 70 h 90"/>
                <a:gd name="T46" fmla="*/ 70 w 153"/>
                <a:gd name="T47" fmla="*/ 68 h 90"/>
                <a:gd name="T48" fmla="*/ 79 w 153"/>
                <a:gd name="T49" fmla="*/ 77 h 90"/>
                <a:gd name="T50" fmla="*/ 95 w 153"/>
                <a:gd name="T51" fmla="*/ 75 h 90"/>
                <a:gd name="T52" fmla="*/ 101 w 153"/>
                <a:gd name="T53" fmla="*/ 65 h 90"/>
                <a:gd name="T54" fmla="*/ 116 w 153"/>
                <a:gd name="T55" fmla="*/ 67 h 90"/>
                <a:gd name="T56" fmla="*/ 129 w 153"/>
                <a:gd name="T57" fmla="*/ 81 h 90"/>
                <a:gd name="T58" fmla="*/ 142 w 153"/>
                <a:gd name="T59" fmla="*/ 85 h 90"/>
                <a:gd name="T60" fmla="*/ 153 w 153"/>
                <a:gd name="T61" fmla="*/ 89 h 90"/>
                <a:gd name="T62" fmla="*/ 148 w 153"/>
                <a:gd name="T63" fmla="*/ 80 h 90"/>
                <a:gd name="T64" fmla="*/ 143 w 153"/>
                <a:gd name="T65" fmla="*/ 75 h 90"/>
                <a:gd name="T66" fmla="*/ 132 w 153"/>
                <a:gd name="T67" fmla="*/ 66 h 90"/>
                <a:gd name="T68" fmla="*/ 127 w 153"/>
                <a:gd name="T69" fmla="*/ 62 h 90"/>
                <a:gd name="T70" fmla="*/ 124 w 153"/>
                <a:gd name="T71" fmla="*/ 56 h 90"/>
                <a:gd name="T72" fmla="*/ 131 w 153"/>
                <a:gd name="T73" fmla="*/ 55 h 90"/>
                <a:gd name="T74" fmla="*/ 115 w 153"/>
                <a:gd name="T75" fmla="*/ 4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90">
                  <a:moveTo>
                    <a:pt x="115" y="44"/>
                  </a:moveTo>
                  <a:cubicBezTo>
                    <a:pt x="113" y="41"/>
                    <a:pt x="114" y="37"/>
                    <a:pt x="111" y="35"/>
                  </a:cubicBezTo>
                  <a:cubicBezTo>
                    <a:pt x="107" y="33"/>
                    <a:pt x="104" y="30"/>
                    <a:pt x="101" y="28"/>
                  </a:cubicBezTo>
                  <a:cubicBezTo>
                    <a:pt x="96" y="25"/>
                    <a:pt x="89" y="24"/>
                    <a:pt x="83" y="21"/>
                  </a:cubicBezTo>
                  <a:cubicBezTo>
                    <a:pt x="74" y="18"/>
                    <a:pt x="65" y="15"/>
                    <a:pt x="56" y="11"/>
                  </a:cubicBezTo>
                  <a:cubicBezTo>
                    <a:pt x="52" y="10"/>
                    <a:pt x="45" y="13"/>
                    <a:pt x="42" y="17"/>
                  </a:cubicBezTo>
                  <a:cubicBezTo>
                    <a:pt x="41" y="18"/>
                    <a:pt x="37" y="26"/>
                    <a:pt x="35" y="25"/>
                  </a:cubicBezTo>
                  <a:cubicBezTo>
                    <a:pt x="32" y="24"/>
                    <a:pt x="30" y="23"/>
                    <a:pt x="28" y="19"/>
                  </a:cubicBezTo>
                  <a:cubicBezTo>
                    <a:pt x="26" y="15"/>
                    <a:pt x="25" y="12"/>
                    <a:pt x="25" y="7"/>
                  </a:cubicBezTo>
                  <a:cubicBezTo>
                    <a:pt x="24" y="2"/>
                    <a:pt x="23" y="3"/>
                    <a:pt x="18" y="1"/>
                  </a:cubicBezTo>
                  <a:cubicBezTo>
                    <a:pt x="11" y="0"/>
                    <a:pt x="4" y="1"/>
                    <a:pt x="0" y="9"/>
                  </a:cubicBezTo>
                  <a:cubicBezTo>
                    <a:pt x="2" y="9"/>
                    <a:pt x="5" y="10"/>
                    <a:pt x="7" y="10"/>
                  </a:cubicBezTo>
                  <a:cubicBezTo>
                    <a:pt x="9" y="10"/>
                    <a:pt x="7" y="14"/>
                    <a:pt x="9" y="15"/>
                  </a:cubicBezTo>
                  <a:cubicBezTo>
                    <a:pt x="13" y="17"/>
                    <a:pt x="19" y="16"/>
                    <a:pt x="23" y="16"/>
                  </a:cubicBezTo>
                  <a:cubicBezTo>
                    <a:pt x="23" y="17"/>
                    <a:pt x="23" y="18"/>
                    <a:pt x="23" y="19"/>
                  </a:cubicBezTo>
                  <a:cubicBezTo>
                    <a:pt x="17" y="17"/>
                    <a:pt x="14" y="19"/>
                    <a:pt x="8" y="20"/>
                  </a:cubicBezTo>
                  <a:cubicBezTo>
                    <a:pt x="10" y="24"/>
                    <a:pt x="13" y="28"/>
                    <a:pt x="15" y="32"/>
                  </a:cubicBezTo>
                  <a:cubicBezTo>
                    <a:pt x="17" y="30"/>
                    <a:pt x="20" y="27"/>
                    <a:pt x="22" y="25"/>
                  </a:cubicBezTo>
                  <a:cubicBezTo>
                    <a:pt x="23" y="31"/>
                    <a:pt x="23" y="31"/>
                    <a:pt x="28" y="33"/>
                  </a:cubicBezTo>
                  <a:cubicBezTo>
                    <a:pt x="34" y="35"/>
                    <a:pt x="40" y="38"/>
                    <a:pt x="46" y="41"/>
                  </a:cubicBezTo>
                  <a:cubicBezTo>
                    <a:pt x="49" y="42"/>
                    <a:pt x="55" y="43"/>
                    <a:pt x="57" y="46"/>
                  </a:cubicBezTo>
                  <a:cubicBezTo>
                    <a:pt x="59" y="51"/>
                    <a:pt x="61" y="56"/>
                    <a:pt x="63" y="60"/>
                  </a:cubicBezTo>
                  <a:cubicBezTo>
                    <a:pt x="55" y="63"/>
                    <a:pt x="55" y="62"/>
                    <a:pt x="54" y="70"/>
                  </a:cubicBezTo>
                  <a:cubicBezTo>
                    <a:pt x="59" y="69"/>
                    <a:pt x="65" y="69"/>
                    <a:pt x="70" y="68"/>
                  </a:cubicBezTo>
                  <a:cubicBezTo>
                    <a:pt x="73" y="68"/>
                    <a:pt x="75" y="76"/>
                    <a:pt x="79" y="77"/>
                  </a:cubicBezTo>
                  <a:cubicBezTo>
                    <a:pt x="85" y="77"/>
                    <a:pt x="90" y="78"/>
                    <a:pt x="95" y="75"/>
                  </a:cubicBezTo>
                  <a:cubicBezTo>
                    <a:pt x="98" y="73"/>
                    <a:pt x="99" y="65"/>
                    <a:pt x="101" y="65"/>
                  </a:cubicBezTo>
                  <a:cubicBezTo>
                    <a:pt x="105" y="65"/>
                    <a:pt x="114" y="65"/>
                    <a:pt x="116" y="67"/>
                  </a:cubicBezTo>
                  <a:cubicBezTo>
                    <a:pt x="121" y="72"/>
                    <a:pt x="125" y="77"/>
                    <a:pt x="129" y="81"/>
                  </a:cubicBezTo>
                  <a:cubicBezTo>
                    <a:pt x="133" y="85"/>
                    <a:pt x="137" y="84"/>
                    <a:pt x="142" y="85"/>
                  </a:cubicBezTo>
                  <a:cubicBezTo>
                    <a:pt x="145" y="86"/>
                    <a:pt x="150" y="90"/>
                    <a:pt x="153" y="89"/>
                  </a:cubicBezTo>
                  <a:cubicBezTo>
                    <a:pt x="151" y="87"/>
                    <a:pt x="145" y="82"/>
                    <a:pt x="148" y="80"/>
                  </a:cubicBezTo>
                  <a:cubicBezTo>
                    <a:pt x="145" y="79"/>
                    <a:pt x="141" y="80"/>
                    <a:pt x="143" y="75"/>
                  </a:cubicBezTo>
                  <a:cubicBezTo>
                    <a:pt x="135" y="75"/>
                    <a:pt x="136" y="73"/>
                    <a:pt x="132" y="66"/>
                  </a:cubicBezTo>
                  <a:cubicBezTo>
                    <a:pt x="132" y="64"/>
                    <a:pt x="128" y="63"/>
                    <a:pt x="127" y="62"/>
                  </a:cubicBezTo>
                  <a:cubicBezTo>
                    <a:pt x="125" y="61"/>
                    <a:pt x="125" y="57"/>
                    <a:pt x="124" y="56"/>
                  </a:cubicBezTo>
                  <a:cubicBezTo>
                    <a:pt x="127" y="55"/>
                    <a:pt x="129" y="55"/>
                    <a:pt x="131" y="55"/>
                  </a:cubicBezTo>
                  <a:cubicBezTo>
                    <a:pt x="132" y="45"/>
                    <a:pt x="119" y="48"/>
                    <a:pt x="11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" name="Freeform 94">
              <a:extLst>
                <a:ext uri="{FF2B5EF4-FFF2-40B4-BE49-F238E27FC236}">
                  <a16:creationId xmlns:a16="http://schemas.microsoft.com/office/drawing/2014/main" id="{45A0766B-B5ED-4AA0-AB5F-3E309320C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376" y="3313113"/>
              <a:ext cx="68263" cy="274638"/>
            </a:xfrm>
            <a:custGeom>
              <a:avLst/>
              <a:gdLst>
                <a:gd name="T0" fmla="*/ 4 w 25"/>
                <a:gd name="T1" fmla="*/ 45 h 101"/>
                <a:gd name="T2" fmla="*/ 3 w 25"/>
                <a:gd name="T3" fmla="*/ 61 h 101"/>
                <a:gd name="T4" fmla="*/ 3 w 25"/>
                <a:gd name="T5" fmla="*/ 73 h 101"/>
                <a:gd name="T6" fmla="*/ 2 w 25"/>
                <a:gd name="T7" fmla="*/ 81 h 101"/>
                <a:gd name="T8" fmla="*/ 2 w 25"/>
                <a:gd name="T9" fmla="*/ 87 h 101"/>
                <a:gd name="T10" fmla="*/ 4 w 25"/>
                <a:gd name="T11" fmla="*/ 101 h 101"/>
                <a:gd name="T12" fmla="*/ 8 w 25"/>
                <a:gd name="T13" fmla="*/ 91 h 101"/>
                <a:gd name="T14" fmla="*/ 14 w 25"/>
                <a:gd name="T15" fmla="*/ 99 h 101"/>
                <a:gd name="T16" fmla="*/ 11 w 25"/>
                <a:gd name="T17" fmla="*/ 85 h 101"/>
                <a:gd name="T18" fmla="*/ 8 w 25"/>
                <a:gd name="T19" fmla="*/ 74 h 101"/>
                <a:gd name="T20" fmla="*/ 17 w 25"/>
                <a:gd name="T21" fmla="*/ 64 h 101"/>
                <a:gd name="T22" fmla="*/ 25 w 25"/>
                <a:gd name="T23" fmla="*/ 71 h 101"/>
                <a:gd name="T24" fmla="*/ 18 w 25"/>
                <a:gd name="T25" fmla="*/ 51 h 101"/>
                <a:gd name="T26" fmla="*/ 15 w 25"/>
                <a:gd name="T27" fmla="*/ 41 h 101"/>
                <a:gd name="T28" fmla="*/ 12 w 25"/>
                <a:gd name="T29" fmla="*/ 34 h 101"/>
                <a:gd name="T30" fmla="*/ 13 w 25"/>
                <a:gd name="T31" fmla="*/ 15 h 101"/>
                <a:gd name="T32" fmla="*/ 6 w 25"/>
                <a:gd name="T33" fmla="*/ 6 h 101"/>
                <a:gd name="T34" fmla="*/ 7 w 25"/>
                <a:gd name="T35" fmla="*/ 16 h 101"/>
                <a:gd name="T36" fmla="*/ 3 w 25"/>
                <a:gd name="T37" fmla="*/ 16 h 101"/>
                <a:gd name="T38" fmla="*/ 3 w 25"/>
                <a:gd name="T39" fmla="*/ 21 h 101"/>
                <a:gd name="T40" fmla="*/ 1 w 25"/>
                <a:gd name="T41" fmla="*/ 35 h 101"/>
                <a:gd name="T42" fmla="*/ 4 w 25"/>
                <a:gd name="T43" fmla="*/ 4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101">
                  <a:moveTo>
                    <a:pt x="4" y="45"/>
                  </a:moveTo>
                  <a:cubicBezTo>
                    <a:pt x="4" y="51"/>
                    <a:pt x="5" y="56"/>
                    <a:pt x="3" y="61"/>
                  </a:cubicBezTo>
                  <a:cubicBezTo>
                    <a:pt x="0" y="67"/>
                    <a:pt x="2" y="67"/>
                    <a:pt x="3" y="73"/>
                  </a:cubicBezTo>
                  <a:cubicBezTo>
                    <a:pt x="4" y="77"/>
                    <a:pt x="4" y="77"/>
                    <a:pt x="2" y="81"/>
                  </a:cubicBezTo>
                  <a:cubicBezTo>
                    <a:pt x="1" y="83"/>
                    <a:pt x="2" y="85"/>
                    <a:pt x="2" y="87"/>
                  </a:cubicBezTo>
                  <a:cubicBezTo>
                    <a:pt x="2" y="93"/>
                    <a:pt x="1" y="95"/>
                    <a:pt x="4" y="101"/>
                  </a:cubicBezTo>
                  <a:cubicBezTo>
                    <a:pt x="4" y="97"/>
                    <a:pt x="4" y="92"/>
                    <a:pt x="8" y="91"/>
                  </a:cubicBezTo>
                  <a:cubicBezTo>
                    <a:pt x="12" y="91"/>
                    <a:pt x="14" y="96"/>
                    <a:pt x="14" y="99"/>
                  </a:cubicBezTo>
                  <a:cubicBezTo>
                    <a:pt x="18" y="95"/>
                    <a:pt x="13" y="89"/>
                    <a:pt x="11" y="85"/>
                  </a:cubicBezTo>
                  <a:cubicBezTo>
                    <a:pt x="8" y="81"/>
                    <a:pt x="7" y="80"/>
                    <a:pt x="8" y="74"/>
                  </a:cubicBezTo>
                  <a:cubicBezTo>
                    <a:pt x="10" y="67"/>
                    <a:pt x="10" y="65"/>
                    <a:pt x="17" y="64"/>
                  </a:cubicBezTo>
                  <a:cubicBezTo>
                    <a:pt x="21" y="63"/>
                    <a:pt x="21" y="70"/>
                    <a:pt x="25" y="71"/>
                  </a:cubicBezTo>
                  <a:cubicBezTo>
                    <a:pt x="22" y="64"/>
                    <a:pt x="20" y="58"/>
                    <a:pt x="18" y="51"/>
                  </a:cubicBezTo>
                  <a:cubicBezTo>
                    <a:pt x="17" y="48"/>
                    <a:pt x="16" y="44"/>
                    <a:pt x="15" y="41"/>
                  </a:cubicBezTo>
                  <a:cubicBezTo>
                    <a:pt x="15" y="38"/>
                    <a:pt x="12" y="36"/>
                    <a:pt x="12" y="34"/>
                  </a:cubicBezTo>
                  <a:cubicBezTo>
                    <a:pt x="10" y="27"/>
                    <a:pt x="16" y="23"/>
                    <a:pt x="13" y="15"/>
                  </a:cubicBezTo>
                  <a:cubicBezTo>
                    <a:pt x="11" y="11"/>
                    <a:pt x="13" y="0"/>
                    <a:pt x="6" y="6"/>
                  </a:cubicBezTo>
                  <a:cubicBezTo>
                    <a:pt x="9" y="9"/>
                    <a:pt x="10" y="13"/>
                    <a:pt x="7" y="16"/>
                  </a:cubicBezTo>
                  <a:cubicBezTo>
                    <a:pt x="6" y="17"/>
                    <a:pt x="6" y="14"/>
                    <a:pt x="3" y="16"/>
                  </a:cubicBezTo>
                  <a:cubicBezTo>
                    <a:pt x="1" y="18"/>
                    <a:pt x="2" y="18"/>
                    <a:pt x="3" y="21"/>
                  </a:cubicBezTo>
                  <a:cubicBezTo>
                    <a:pt x="4" y="25"/>
                    <a:pt x="1" y="31"/>
                    <a:pt x="1" y="35"/>
                  </a:cubicBezTo>
                  <a:cubicBezTo>
                    <a:pt x="0" y="39"/>
                    <a:pt x="8" y="41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" name="Freeform 95">
              <a:extLst>
                <a:ext uri="{FF2B5EF4-FFF2-40B4-BE49-F238E27FC236}">
                  <a16:creationId xmlns:a16="http://schemas.microsoft.com/office/drawing/2014/main" id="{9D652869-B7BC-415B-B02A-85A0B3613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497388"/>
              <a:ext cx="30163" cy="17463"/>
            </a:xfrm>
            <a:custGeom>
              <a:avLst/>
              <a:gdLst>
                <a:gd name="T0" fmla="*/ 5 w 11"/>
                <a:gd name="T1" fmla="*/ 6 h 6"/>
                <a:gd name="T2" fmla="*/ 6 w 11"/>
                <a:gd name="T3" fmla="*/ 0 h 6"/>
                <a:gd name="T4" fmla="*/ 5 w 1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5" y="6"/>
                  </a:moveTo>
                  <a:cubicBezTo>
                    <a:pt x="8" y="6"/>
                    <a:pt x="11" y="1"/>
                    <a:pt x="6" y="0"/>
                  </a:cubicBezTo>
                  <a:cubicBezTo>
                    <a:pt x="5" y="2"/>
                    <a:pt x="0" y="5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Freeform 96">
              <a:extLst>
                <a:ext uri="{FF2B5EF4-FFF2-40B4-BE49-F238E27FC236}">
                  <a16:creationId xmlns:a16="http://schemas.microsoft.com/office/drawing/2014/main" id="{6B0B35D5-0929-45A4-890A-A4D899F3B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5026" y="4470401"/>
              <a:ext cx="19050" cy="46038"/>
            </a:xfrm>
            <a:custGeom>
              <a:avLst/>
              <a:gdLst>
                <a:gd name="T0" fmla="*/ 0 w 7"/>
                <a:gd name="T1" fmla="*/ 17 h 17"/>
                <a:gd name="T2" fmla="*/ 5 w 7"/>
                <a:gd name="T3" fmla="*/ 8 h 17"/>
                <a:gd name="T4" fmla="*/ 6 w 7"/>
                <a:gd name="T5" fmla="*/ 0 h 17"/>
                <a:gd name="T6" fmla="*/ 5 w 7"/>
                <a:gd name="T7" fmla="*/ 1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1" y="13"/>
                    <a:pt x="3" y="11"/>
                    <a:pt x="5" y="8"/>
                  </a:cubicBezTo>
                  <a:cubicBezTo>
                    <a:pt x="7" y="7"/>
                    <a:pt x="6" y="2"/>
                    <a:pt x="6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6"/>
                    <a:pt x="0" y="12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" name="Freeform 97">
              <a:extLst>
                <a:ext uri="{FF2B5EF4-FFF2-40B4-BE49-F238E27FC236}">
                  <a16:creationId xmlns:a16="http://schemas.microsoft.com/office/drawing/2014/main" id="{8F9387AD-5044-4931-BB0C-DBA0BBF4E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1" y="4465638"/>
              <a:ext cx="23813" cy="38100"/>
            </a:xfrm>
            <a:custGeom>
              <a:avLst/>
              <a:gdLst>
                <a:gd name="T0" fmla="*/ 5 w 9"/>
                <a:gd name="T1" fmla="*/ 2 h 14"/>
                <a:gd name="T2" fmla="*/ 0 w 9"/>
                <a:gd name="T3" fmla="*/ 0 h 14"/>
                <a:gd name="T4" fmla="*/ 1 w 9"/>
                <a:gd name="T5" fmla="*/ 6 h 14"/>
                <a:gd name="T6" fmla="*/ 5 w 9"/>
                <a:gd name="T7" fmla="*/ 14 h 14"/>
                <a:gd name="T8" fmla="*/ 5 w 9"/>
                <a:gd name="T9" fmla="*/ 10 h 14"/>
                <a:gd name="T10" fmla="*/ 7 w 9"/>
                <a:gd name="T11" fmla="*/ 13 h 14"/>
                <a:gd name="T12" fmla="*/ 5 w 9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5" y="2"/>
                  </a:moveTo>
                  <a:cubicBezTo>
                    <a:pt x="3" y="3"/>
                    <a:pt x="1" y="2"/>
                    <a:pt x="0" y="0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4" y="3"/>
                    <a:pt x="2" y="12"/>
                    <a:pt x="5" y="14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6" y="11"/>
                    <a:pt x="6" y="12"/>
                    <a:pt x="7" y="13"/>
                  </a:cubicBezTo>
                  <a:cubicBezTo>
                    <a:pt x="9" y="10"/>
                    <a:pt x="5" y="6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" name="Freeform 98">
              <a:extLst>
                <a:ext uri="{FF2B5EF4-FFF2-40B4-BE49-F238E27FC236}">
                  <a16:creationId xmlns:a16="http://schemas.microsoft.com/office/drawing/2014/main" id="{44DCEFC5-AE52-4BF0-B2AC-B3A1EFF56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4440238"/>
              <a:ext cx="22225" cy="22225"/>
            </a:xfrm>
            <a:custGeom>
              <a:avLst/>
              <a:gdLst>
                <a:gd name="T0" fmla="*/ 4 w 8"/>
                <a:gd name="T1" fmla="*/ 4 h 8"/>
                <a:gd name="T2" fmla="*/ 8 w 8"/>
                <a:gd name="T3" fmla="*/ 8 h 8"/>
                <a:gd name="T4" fmla="*/ 8 w 8"/>
                <a:gd name="T5" fmla="*/ 3 h 8"/>
                <a:gd name="T6" fmla="*/ 1 w 8"/>
                <a:gd name="T7" fmla="*/ 0 h 8"/>
                <a:gd name="T8" fmla="*/ 0 w 8"/>
                <a:gd name="T9" fmla="*/ 6 h 8"/>
                <a:gd name="T10" fmla="*/ 4 w 8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4"/>
                  </a:moveTo>
                  <a:cubicBezTo>
                    <a:pt x="4" y="6"/>
                    <a:pt x="6" y="7"/>
                    <a:pt x="8" y="8"/>
                  </a:cubicBezTo>
                  <a:cubicBezTo>
                    <a:pt x="8" y="7"/>
                    <a:pt x="8" y="5"/>
                    <a:pt x="8" y="3"/>
                  </a:cubicBezTo>
                  <a:cubicBezTo>
                    <a:pt x="5" y="4"/>
                    <a:pt x="6" y="0"/>
                    <a:pt x="1" y="0"/>
                  </a:cubicBezTo>
                  <a:cubicBezTo>
                    <a:pt x="3" y="2"/>
                    <a:pt x="2" y="5"/>
                    <a:pt x="0" y="6"/>
                  </a:cubicBezTo>
                  <a:cubicBezTo>
                    <a:pt x="1" y="5"/>
                    <a:pt x="3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" name="Freeform 99">
              <a:extLst>
                <a:ext uri="{FF2B5EF4-FFF2-40B4-BE49-F238E27FC236}">
                  <a16:creationId xmlns:a16="http://schemas.microsoft.com/office/drawing/2014/main" id="{B2E6E213-CCDC-4174-84FB-BCD7539FF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076" y="4438651"/>
              <a:ext cx="30163" cy="50800"/>
            </a:xfrm>
            <a:custGeom>
              <a:avLst/>
              <a:gdLst>
                <a:gd name="T0" fmla="*/ 0 w 11"/>
                <a:gd name="T1" fmla="*/ 2 h 19"/>
                <a:gd name="T2" fmla="*/ 5 w 11"/>
                <a:gd name="T3" fmla="*/ 8 h 19"/>
                <a:gd name="T4" fmla="*/ 6 w 11"/>
                <a:gd name="T5" fmla="*/ 12 h 19"/>
                <a:gd name="T6" fmla="*/ 10 w 11"/>
                <a:gd name="T7" fmla="*/ 5 h 19"/>
                <a:gd name="T8" fmla="*/ 0 w 11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9">
                  <a:moveTo>
                    <a:pt x="0" y="2"/>
                  </a:moveTo>
                  <a:cubicBezTo>
                    <a:pt x="0" y="5"/>
                    <a:pt x="3" y="6"/>
                    <a:pt x="5" y="8"/>
                  </a:cubicBezTo>
                  <a:cubicBezTo>
                    <a:pt x="7" y="10"/>
                    <a:pt x="5" y="10"/>
                    <a:pt x="6" y="12"/>
                  </a:cubicBezTo>
                  <a:cubicBezTo>
                    <a:pt x="11" y="19"/>
                    <a:pt x="11" y="9"/>
                    <a:pt x="10" y="5"/>
                  </a:cubicBezTo>
                  <a:cubicBezTo>
                    <a:pt x="9" y="0"/>
                    <a:pt x="4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" name="Freeform 100">
              <a:extLst>
                <a:ext uri="{FF2B5EF4-FFF2-40B4-BE49-F238E27FC236}">
                  <a16:creationId xmlns:a16="http://schemas.microsoft.com/office/drawing/2014/main" id="{8998C8F8-6A4B-460B-96A8-D598F6096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3276" y="4459288"/>
              <a:ext cx="39688" cy="68263"/>
            </a:xfrm>
            <a:custGeom>
              <a:avLst/>
              <a:gdLst>
                <a:gd name="T0" fmla="*/ 1 w 15"/>
                <a:gd name="T1" fmla="*/ 0 h 25"/>
                <a:gd name="T2" fmla="*/ 9 w 15"/>
                <a:gd name="T3" fmla="*/ 11 h 25"/>
                <a:gd name="T4" fmla="*/ 7 w 15"/>
                <a:gd name="T5" fmla="*/ 21 h 25"/>
                <a:gd name="T6" fmla="*/ 10 w 15"/>
                <a:gd name="T7" fmla="*/ 25 h 25"/>
                <a:gd name="T8" fmla="*/ 12 w 15"/>
                <a:gd name="T9" fmla="*/ 19 h 25"/>
                <a:gd name="T10" fmla="*/ 14 w 15"/>
                <a:gd name="T11" fmla="*/ 7 h 25"/>
                <a:gd name="T12" fmla="*/ 5 w 15"/>
                <a:gd name="T13" fmla="*/ 0 h 25"/>
                <a:gd name="T14" fmla="*/ 1 w 15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5">
                  <a:moveTo>
                    <a:pt x="1" y="0"/>
                  </a:moveTo>
                  <a:cubicBezTo>
                    <a:pt x="1" y="9"/>
                    <a:pt x="0" y="15"/>
                    <a:pt x="9" y="11"/>
                  </a:cubicBezTo>
                  <a:cubicBezTo>
                    <a:pt x="7" y="14"/>
                    <a:pt x="2" y="19"/>
                    <a:pt x="7" y="21"/>
                  </a:cubicBezTo>
                  <a:cubicBezTo>
                    <a:pt x="9" y="22"/>
                    <a:pt x="8" y="25"/>
                    <a:pt x="10" y="25"/>
                  </a:cubicBezTo>
                  <a:cubicBezTo>
                    <a:pt x="13" y="24"/>
                    <a:pt x="12" y="21"/>
                    <a:pt x="12" y="19"/>
                  </a:cubicBezTo>
                  <a:cubicBezTo>
                    <a:pt x="12" y="16"/>
                    <a:pt x="15" y="9"/>
                    <a:pt x="14" y="7"/>
                  </a:cubicBezTo>
                  <a:cubicBezTo>
                    <a:pt x="11" y="3"/>
                    <a:pt x="10" y="2"/>
                    <a:pt x="5" y="0"/>
                  </a:cubicBezTo>
                  <a:cubicBezTo>
                    <a:pt x="4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0" name="Freeform 101">
              <a:extLst>
                <a:ext uri="{FF2B5EF4-FFF2-40B4-BE49-F238E27FC236}">
                  <a16:creationId xmlns:a16="http://schemas.microsoft.com/office/drawing/2014/main" id="{D00D1DD6-BA60-4926-B649-99630C670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5013" y="4694238"/>
              <a:ext cx="141288" cy="179388"/>
            </a:xfrm>
            <a:custGeom>
              <a:avLst/>
              <a:gdLst>
                <a:gd name="T0" fmla="*/ 6 w 52"/>
                <a:gd name="T1" fmla="*/ 26 h 66"/>
                <a:gd name="T2" fmla="*/ 4 w 52"/>
                <a:gd name="T3" fmla="*/ 35 h 66"/>
                <a:gd name="T4" fmla="*/ 3 w 52"/>
                <a:gd name="T5" fmla="*/ 45 h 66"/>
                <a:gd name="T6" fmla="*/ 8 w 52"/>
                <a:gd name="T7" fmla="*/ 50 h 66"/>
                <a:gd name="T8" fmla="*/ 6 w 52"/>
                <a:gd name="T9" fmla="*/ 63 h 66"/>
                <a:gd name="T10" fmla="*/ 15 w 52"/>
                <a:gd name="T11" fmla="*/ 64 h 66"/>
                <a:gd name="T12" fmla="*/ 14 w 52"/>
                <a:gd name="T13" fmla="*/ 59 h 66"/>
                <a:gd name="T14" fmla="*/ 15 w 52"/>
                <a:gd name="T15" fmla="*/ 54 h 66"/>
                <a:gd name="T16" fmla="*/ 15 w 52"/>
                <a:gd name="T17" fmla="*/ 44 h 66"/>
                <a:gd name="T18" fmla="*/ 18 w 52"/>
                <a:gd name="T19" fmla="*/ 38 h 66"/>
                <a:gd name="T20" fmla="*/ 19 w 52"/>
                <a:gd name="T21" fmla="*/ 46 h 66"/>
                <a:gd name="T22" fmla="*/ 23 w 52"/>
                <a:gd name="T23" fmla="*/ 53 h 66"/>
                <a:gd name="T24" fmla="*/ 28 w 52"/>
                <a:gd name="T25" fmla="*/ 57 h 66"/>
                <a:gd name="T26" fmla="*/ 33 w 52"/>
                <a:gd name="T27" fmla="*/ 53 h 66"/>
                <a:gd name="T28" fmla="*/ 29 w 52"/>
                <a:gd name="T29" fmla="*/ 46 h 66"/>
                <a:gd name="T30" fmla="*/ 30 w 52"/>
                <a:gd name="T31" fmla="*/ 42 h 66"/>
                <a:gd name="T32" fmla="*/ 27 w 52"/>
                <a:gd name="T33" fmla="*/ 37 h 66"/>
                <a:gd name="T34" fmla="*/ 22 w 52"/>
                <a:gd name="T35" fmla="*/ 32 h 66"/>
                <a:gd name="T36" fmla="*/ 38 w 52"/>
                <a:gd name="T37" fmla="*/ 24 h 66"/>
                <a:gd name="T38" fmla="*/ 32 w 52"/>
                <a:gd name="T39" fmla="*/ 22 h 66"/>
                <a:gd name="T40" fmla="*/ 27 w 52"/>
                <a:gd name="T41" fmla="*/ 24 h 66"/>
                <a:gd name="T42" fmla="*/ 23 w 52"/>
                <a:gd name="T43" fmla="*/ 24 h 66"/>
                <a:gd name="T44" fmla="*/ 14 w 52"/>
                <a:gd name="T45" fmla="*/ 12 h 66"/>
                <a:gd name="T46" fmla="*/ 23 w 52"/>
                <a:gd name="T47" fmla="*/ 12 h 66"/>
                <a:gd name="T48" fmla="*/ 36 w 52"/>
                <a:gd name="T49" fmla="*/ 12 h 66"/>
                <a:gd name="T50" fmla="*/ 52 w 52"/>
                <a:gd name="T51" fmla="*/ 0 h 66"/>
                <a:gd name="T52" fmla="*/ 42 w 52"/>
                <a:gd name="T53" fmla="*/ 8 h 66"/>
                <a:gd name="T54" fmla="*/ 35 w 52"/>
                <a:gd name="T55" fmla="*/ 7 h 66"/>
                <a:gd name="T56" fmla="*/ 31 w 52"/>
                <a:gd name="T57" fmla="*/ 8 h 66"/>
                <a:gd name="T58" fmla="*/ 17 w 52"/>
                <a:gd name="T59" fmla="*/ 5 h 66"/>
                <a:gd name="T60" fmla="*/ 9 w 52"/>
                <a:gd name="T61" fmla="*/ 16 h 66"/>
                <a:gd name="T62" fmla="*/ 6 w 52"/>
                <a:gd name="T63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66">
                  <a:moveTo>
                    <a:pt x="6" y="26"/>
                  </a:moveTo>
                  <a:cubicBezTo>
                    <a:pt x="5" y="30"/>
                    <a:pt x="6" y="32"/>
                    <a:pt x="4" y="35"/>
                  </a:cubicBezTo>
                  <a:cubicBezTo>
                    <a:pt x="2" y="40"/>
                    <a:pt x="0" y="41"/>
                    <a:pt x="3" y="45"/>
                  </a:cubicBezTo>
                  <a:cubicBezTo>
                    <a:pt x="5" y="48"/>
                    <a:pt x="9" y="44"/>
                    <a:pt x="8" y="50"/>
                  </a:cubicBezTo>
                  <a:cubicBezTo>
                    <a:pt x="8" y="52"/>
                    <a:pt x="5" y="61"/>
                    <a:pt x="6" y="63"/>
                  </a:cubicBezTo>
                  <a:cubicBezTo>
                    <a:pt x="7" y="65"/>
                    <a:pt x="14" y="66"/>
                    <a:pt x="15" y="64"/>
                  </a:cubicBezTo>
                  <a:cubicBezTo>
                    <a:pt x="15" y="63"/>
                    <a:pt x="14" y="60"/>
                    <a:pt x="14" y="59"/>
                  </a:cubicBezTo>
                  <a:cubicBezTo>
                    <a:pt x="14" y="57"/>
                    <a:pt x="15" y="56"/>
                    <a:pt x="15" y="54"/>
                  </a:cubicBezTo>
                  <a:cubicBezTo>
                    <a:pt x="16" y="51"/>
                    <a:pt x="15" y="48"/>
                    <a:pt x="15" y="44"/>
                  </a:cubicBezTo>
                  <a:cubicBezTo>
                    <a:pt x="16" y="41"/>
                    <a:pt x="11" y="39"/>
                    <a:pt x="18" y="38"/>
                  </a:cubicBezTo>
                  <a:cubicBezTo>
                    <a:pt x="21" y="38"/>
                    <a:pt x="18" y="44"/>
                    <a:pt x="19" y="46"/>
                  </a:cubicBezTo>
                  <a:cubicBezTo>
                    <a:pt x="20" y="50"/>
                    <a:pt x="24" y="49"/>
                    <a:pt x="23" y="53"/>
                  </a:cubicBezTo>
                  <a:cubicBezTo>
                    <a:pt x="22" y="57"/>
                    <a:pt x="25" y="58"/>
                    <a:pt x="28" y="57"/>
                  </a:cubicBezTo>
                  <a:cubicBezTo>
                    <a:pt x="26" y="57"/>
                    <a:pt x="34" y="51"/>
                    <a:pt x="33" y="53"/>
                  </a:cubicBezTo>
                  <a:cubicBezTo>
                    <a:pt x="35" y="48"/>
                    <a:pt x="30" y="50"/>
                    <a:pt x="29" y="46"/>
                  </a:cubicBezTo>
                  <a:cubicBezTo>
                    <a:pt x="28" y="45"/>
                    <a:pt x="31" y="43"/>
                    <a:pt x="30" y="42"/>
                  </a:cubicBezTo>
                  <a:cubicBezTo>
                    <a:pt x="29" y="40"/>
                    <a:pt x="28" y="39"/>
                    <a:pt x="27" y="37"/>
                  </a:cubicBezTo>
                  <a:cubicBezTo>
                    <a:pt x="26" y="34"/>
                    <a:pt x="24" y="34"/>
                    <a:pt x="22" y="32"/>
                  </a:cubicBezTo>
                  <a:cubicBezTo>
                    <a:pt x="29" y="34"/>
                    <a:pt x="32" y="20"/>
                    <a:pt x="38" y="24"/>
                  </a:cubicBezTo>
                  <a:cubicBezTo>
                    <a:pt x="40" y="18"/>
                    <a:pt x="34" y="22"/>
                    <a:pt x="32" y="22"/>
                  </a:cubicBezTo>
                  <a:cubicBezTo>
                    <a:pt x="29" y="22"/>
                    <a:pt x="29" y="23"/>
                    <a:pt x="27" y="24"/>
                  </a:cubicBezTo>
                  <a:cubicBezTo>
                    <a:pt x="24" y="24"/>
                    <a:pt x="25" y="21"/>
                    <a:pt x="23" y="24"/>
                  </a:cubicBezTo>
                  <a:cubicBezTo>
                    <a:pt x="16" y="32"/>
                    <a:pt x="9" y="19"/>
                    <a:pt x="14" y="12"/>
                  </a:cubicBezTo>
                  <a:cubicBezTo>
                    <a:pt x="16" y="9"/>
                    <a:pt x="20" y="13"/>
                    <a:pt x="23" y="12"/>
                  </a:cubicBezTo>
                  <a:cubicBezTo>
                    <a:pt x="27" y="12"/>
                    <a:pt x="32" y="10"/>
                    <a:pt x="36" y="12"/>
                  </a:cubicBezTo>
                  <a:cubicBezTo>
                    <a:pt x="44" y="18"/>
                    <a:pt x="49" y="8"/>
                    <a:pt x="52" y="0"/>
                  </a:cubicBezTo>
                  <a:cubicBezTo>
                    <a:pt x="48" y="0"/>
                    <a:pt x="45" y="6"/>
                    <a:pt x="42" y="8"/>
                  </a:cubicBezTo>
                  <a:cubicBezTo>
                    <a:pt x="40" y="9"/>
                    <a:pt x="37" y="7"/>
                    <a:pt x="35" y="7"/>
                  </a:cubicBezTo>
                  <a:cubicBezTo>
                    <a:pt x="33" y="7"/>
                    <a:pt x="33" y="9"/>
                    <a:pt x="31" y="8"/>
                  </a:cubicBezTo>
                  <a:cubicBezTo>
                    <a:pt x="27" y="6"/>
                    <a:pt x="21" y="3"/>
                    <a:pt x="17" y="5"/>
                  </a:cubicBezTo>
                  <a:cubicBezTo>
                    <a:pt x="12" y="8"/>
                    <a:pt x="11" y="10"/>
                    <a:pt x="9" y="16"/>
                  </a:cubicBezTo>
                  <a:cubicBezTo>
                    <a:pt x="12" y="20"/>
                    <a:pt x="7" y="22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" name="Freeform 102">
              <a:extLst>
                <a:ext uri="{FF2B5EF4-FFF2-40B4-BE49-F238E27FC236}">
                  <a16:creationId xmlns:a16="http://schemas.microsoft.com/office/drawing/2014/main" id="{56E511BF-D889-410B-ACE7-5ECB7632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3113" y="4421188"/>
              <a:ext cx="30163" cy="30163"/>
            </a:xfrm>
            <a:custGeom>
              <a:avLst/>
              <a:gdLst>
                <a:gd name="T0" fmla="*/ 0 w 11"/>
                <a:gd name="T1" fmla="*/ 0 h 11"/>
                <a:gd name="T2" fmla="*/ 7 w 11"/>
                <a:gd name="T3" fmla="*/ 11 h 11"/>
                <a:gd name="T4" fmla="*/ 5 w 11"/>
                <a:gd name="T5" fmla="*/ 0 h 11"/>
                <a:gd name="T6" fmla="*/ 0 w 11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0" y="0"/>
                  </a:moveTo>
                  <a:cubicBezTo>
                    <a:pt x="2" y="4"/>
                    <a:pt x="5" y="7"/>
                    <a:pt x="7" y="11"/>
                  </a:cubicBezTo>
                  <a:cubicBezTo>
                    <a:pt x="11" y="6"/>
                    <a:pt x="11" y="3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" name="Freeform 103">
              <a:extLst>
                <a:ext uri="{FF2B5EF4-FFF2-40B4-BE49-F238E27FC236}">
                  <a16:creationId xmlns:a16="http://schemas.microsoft.com/office/drawing/2014/main" id="{DA13E379-4C6E-4530-B631-0116EF21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2463" y="4922838"/>
              <a:ext cx="26988" cy="25400"/>
            </a:xfrm>
            <a:custGeom>
              <a:avLst/>
              <a:gdLst>
                <a:gd name="T0" fmla="*/ 0 w 10"/>
                <a:gd name="T1" fmla="*/ 1 h 9"/>
                <a:gd name="T2" fmla="*/ 7 w 10"/>
                <a:gd name="T3" fmla="*/ 5 h 9"/>
                <a:gd name="T4" fmla="*/ 0 w 10"/>
                <a:gd name="T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0" y="1"/>
                  </a:moveTo>
                  <a:cubicBezTo>
                    <a:pt x="0" y="6"/>
                    <a:pt x="4" y="9"/>
                    <a:pt x="7" y="5"/>
                  </a:cubicBezTo>
                  <a:cubicBezTo>
                    <a:pt x="10" y="1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" name="Freeform 104">
              <a:extLst>
                <a:ext uri="{FF2B5EF4-FFF2-40B4-BE49-F238E27FC236}">
                  <a16:creationId xmlns:a16="http://schemas.microsoft.com/office/drawing/2014/main" id="{494B8C1E-90D5-45C6-9ACE-5E3D7527B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3582988"/>
              <a:ext cx="128588" cy="130175"/>
            </a:xfrm>
            <a:custGeom>
              <a:avLst/>
              <a:gdLst>
                <a:gd name="T0" fmla="*/ 6 w 47"/>
                <a:gd name="T1" fmla="*/ 27 h 48"/>
                <a:gd name="T2" fmla="*/ 4 w 47"/>
                <a:gd name="T3" fmla="*/ 33 h 48"/>
                <a:gd name="T4" fmla="*/ 0 w 47"/>
                <a:gd name="T5" fmla="*/ 37 h 48"/>
                <a:gd name="T6" fmla="*/ 4 w 47"/>
                <a:gd name="T7" fmla="*/ 48 h 48"/>
                <a:gd name="T8" fmla="*/ 8 w 47"/>
                <a:gd name="T9" fmla="*/ 44 h 48"/>
                <a:gd name="T10" fmla="*/ 11 w 47"/>
                <a:gd name="T11" fmla="*/ 43 h 48"/>
                <a:gd name="T12" fmla="*/ 5 w 47"/>
                <a:gd name="T13" fmla="*/ 37 h 48"/>
                <a:gd name="T14" fmla="*/ 11 w 47"/>
                <a:gd name="T15" fmla="*/ 38 h 48"/>
                <a:gd name="T16" fmla="*/ 17 w 47"/>
                <a:gd name="T17" fmla="*/ 36 h 48"/>
                <a:gd name="T18" fmla="*/ 28 w 47"/>
                <a:gd name="T19" fmla="*/ 42 h 48"/>
                <a:gd name="T20" fmla="*/ 30 w 47"/>
                <a:gd name="T21" fmla="*/ 36 h 48"/>
                <a:gd name="T22" fmla="*/ 36 w 47"/>
                <a:gd name="T23" fmla="*/ 32 h 48"/>
                <a:gd name="T24" fmla="*/ 47 w 47"/>
                <a:gd name="T25" fmla="*/ 28 h 48"/>
                <a:gd name="T26" fmla="*/ 44 w 47"/>
                <a:gd name="T27" fmla="*/ 17 h 48"/>
                <a:gd name="T28" fmla="*/ 30 w 47"/>
                <a:gd name="T29" fmla="*/ 18 h 48"/>
                <a:gd name="T30" fmla="*/ 19 w 47"/>
                <a:gd name="T31" fmla="*/ 6 h 48"/>
                <a:gd name="T32" fmla="*/ 17 w 47"/>
                <a:gd name="T33" fmla="*/ 15 h 48"/>
                <a:gd name="T34" fmla="*/ 14 w 47"/>
                <a:gd name="T35" fmla="*/ 22 h 48"/>
                <a:gd name="T36" fmla="*/ 13 w 47"/>
                <a:gd name="T37" fmla="*/ 29 h 48"/>
                <a:gd name="T38" fmla="*/ 6 w 47"/>
                <a:gd name="T39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48">
                  <a:moveTo>
                    <a:pt x="6" y="27"/>
                  </a:moveTo>
                  <a:cubicBezTo>
                    <a:pt x="6" y="28"/>
                    <a:pt x="6" y="32"/>
                    <a:pt x="4" y="33"/>
                  </a:cubicBezTo>
                  <a:cubicBezTo>
                    <a:pt x="2" y="34"/>
                    <a:pt x="1" y="34"/>
                    <a:pt x="0" y="37"/>
                  </a:cubicBezTo>
                  <a:cubicBezTo>
                    <a:pt x="0" y="38"/>
                    <a:pt x="3" y="47"/>
                    <a:pt x="4" y="48"/>
                  </a:cubicBezTo>
                  <a:cubicBezTo>
                    <a:pt x="5" y="48"/>
                    <a:pt x="6" y="44"/>
                    <a:pt x="8" y="44"/>
                  </a:cubicBezTo>
                  <a:cubicBezTo>
                    <a:pt x="9" y="45"/>
                    <a:pt x="12" y="45"/>
                    <a:pt x="11" y="43"/>
                  </a:cubicBezTo>
                  <a:cubicBezTo>
                    <a:pt x="9" y="40"/>
                    <a:pt x="4" y="42"/>
                    <a:pt x="5" y="37"/>
                  </a:cubicBezTo>
                  <a:cubicBezTo>
                    <a:pt x="7" y="36"/>
                    <a:pt x="10" y="39"/>
                    <a:pt x="11" y="38"/>
                  </a:cubicBezTo>
                  <a:cubicBezTo>
                    <a:pt x="13" y="37"/>
                    <a:pt x="16" y="35"/>
                    <a:pt x="17" y="36"/>
                  </a:cubicBezTo>
                  <a:cubicBezTo>
                    <a:pt x="19" y="38"/>
                    <a:pt x="26" y="43"/>
                    <a:pt x="28" y="42"/>
                  </a:cubicBezTo>
                  <a:cubicBezTo>
                    <a:pt x="28" y="42"/>
                    <a:pt x="30" y="36"/>
                    <a:pt x="30" y="36"/>
                  </a:cubicBezTo>
                  <a:cubicBezTo>
                    <a:pt x="31" y="34"/>
                    <a:pt x="34" y="32"/>
                    <a:pt x="36" y="32"/>
                  </a:cubicBezTo>
                  <a:cubicBezTo>
                    <a:pt x="41" y="33"/>
                    <a:pt x="44" y="32"/>
                    <a:pt x="47" y="28"/>
                  </a:cubicBezTo>
                  <a:cubicBezTo>
                    <a:pt x="39" y="28"/>
                    <a:pt x="45" y="21"/>
                    <a:pt x="44" y="17"/>
                  </a:cubicBezTo>
                  <a:cubicBezTo>
                    <a:pt x="38" y="24"/>
                    <a:pt x="38" y="22"/>
                    <a:pt x="30" y="18"/>
                  </a:cubicBezTo>
                  <a:cubicBezTo>
                    <a:pt x="25" y="15"/>
                    <a:pt x="23" y="11"/>
                    <a:pt x="19" y="6"/>
                  </a:cubicBezTo>
                  <a:cubicBezTo>
                    <a:pt x="14" y="0"/>
                    <a:pt x="16" y="13"/>
                    <a:pt x="17" y="15"/>
                  </a:cubicBezTo>
                  <a:cubicBezTo>
                    <a:pt x="18" y="18"/>
                    <a:pt x="14" y="20"/>
                    <a:pt x="14" y="22"/>
                  </a:cubicBezTo>
                  <a:cubicBezTo>
                    <a:pt x="14" y="25"/>
                    <a:pt x="15" y="26"/>
                    <a:pt x="13" y="29"/>
                  </a:cubicBezTo>
                  <a:cubicBezTo>
                    <a:pt x="11" y="28"/>
                    <a:pt x="8" y="27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" name="Freeform 105">
              <a:extLst>
                <a:ext uri="{FF2B5EF4-FFF2-40B4-BE49-F238E27FC236}">
                  <a16:creationId xmlns:a16="http://schemas.microsoft.com/office/drawing/2014/main" id="{CAF66F90-B3D4-47D1-9535-BA09196A6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6313" y="3286126"/>
              <a:ext cx="22225" cy="22225"/>
            </a:xfrm>
            <a:custGeom>
              <a:avLst/>
              <a:gdLst>
                <a:gd name="T0" fmla="*/ 0 w 8"/>
                <a:gd name="T1" fmla="*/ 2 h 8"/>
                <a:gd name="T2" fmla="*/ 5 w 8"/>
                <a:gd name="T3" fmla="*/ 8 h 8"/>
                <a:gd name="T4" fmla="*/ 5 w 8"/>
                <a:gd name="T5" fmla="*/ 3 h 8"/>
                <a:gd name="T6" fmla="*/ 0 w 8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cubicBezTo>
                    <a:pt x="0" y="4"/>
                    <a:pt x="3" y="8"/>
                    <a:pt x="5" y="8"/>
                  </a:cubicBezTo>
                  <a:cubicBezTo>
                    <a:pt x="8" y="7"/>
                    <a:pt x="7" y="3"/>
                    <a:pt x="5" y="3"/>
                  </a:cubicBezTo>
                  <a:cubicBezTo>
                    <a:pt x="4" y="0"/>
                    <a:pt x="2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" name="Freeform 106">
              <a:extLst>
                <a:ext uri="{FF2B5EF4-FFF2-40B4-BE49-F238E27FC236}">
                  <a16:creationId xmlns:a16="http://schemas.microsoft.com/office/drawing/2014/main" id="{693426FF-BBB0-488B-9BD3-A05121B7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9863" y="3868738"/>
              <a:ext cx="60325" cy="33338"/>
            </a:xfrm>
            <a:custGeom>
              <a:avLst/>
              <a:gdLst>
                <a:gd name="T0" fmla="*/ 22 w 22"/>
                <a:gd name="T1" fmla="*/ 0 h 12"/>
                <a:gd name="T2" fmla="*/ 13 w 22"/>
                <a:gd name="T3" fmla="*/ 4 h 12"/>
                <a:gd name="T4" fmla="*/ 4 w 22"/>
                <a:gd name="T5" fmla="*/ 4 h 12"/>
                <a:gd name="T6" fmla="*/ 18 w 22"/>
                <a:gd name="T7" fmla="*/ 7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cubicBezTo>
                    <a:pt x="19" y="1"/>
                    <a:pt x="16" y="4"/>
                    <a:pt x="13" y="4"/>
                  </a:cubicBezTo>
                  <a:cubicBezTo>
                    <a:pt x="11" y="3"/>
                    <a:pt x="5" y="2"/>
                    <a:pt x="4" y="4"/>
                  </a:cubicBezTo>
                  <a:cubicBezTo>
                    <a:pt x="0" y="12"/>
                    <a:pt x="16" y="8"/>
                    <a:pt x="18" y="7"/>
                  </a:cubicBezTo>
                  <a:cubicBezTo>
                    <a:pt x="16" y="4"/>
                    <a:pt x="20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" name="Freeform 107">
              <a:extLst>
                <a:ext uri="{FF2B5EF4-FFF2-40B4-BE49-F238E27FC236}">
                  <a16:creationId xmlns:a16="http://schemas.microsoft.com/office/drawing/2014/main" id="{F02CC82E-00B2-47AD-AB7A-04EE2B966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5238" y="3868738"/>
              <a:ext cx="60325" cy="15875"/>
            </a:xfrm>
            <a:custGeom>
              <a:avLst/>
              <a:gdLst>
                <a:gd name="T0" fmla="*/ 22 w 22"/>
                <a:gd name="T1" fmla="*/ 6 h 6"/>
                <a:gd name="T2" fmla="*/ 13 w 22"/>
                <a:gd name="T3" fmla="*/ 3 h 6"/>
                <a:gd name="T4" fmla="*/ 2 w 22"/>
                <a:gd name="T5" fmla="*/ 0 h 6"/>
                <a:gd name="T6" fmla="*/ 0 w 22"/>
                <a:gd name="T7" fmla="*/ 4 h 6"/>
                <a:gd name="T8" fmla="*/ 22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22" y="6"/>
                  </a:moveTo>
                  <a:cubicBezTo>
                    <a:pt x="22" y="3"/>
                    <a:pt x="16" y="2"/>
                    <a:pt x="13" y="3"/>
                  </a:cubicBezTo>
                  <a:cubicBezTo>
                    <a:pt x="8" y="3"/>
                    <a:pt x="7" y="2"/>
                    <a:pt x="2" y="0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8" y="6"/>
                    <a:pt x="14" y="6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" name="Freeform 108">
              <a:extLst>
                <a:ext uri="{FF2B5EF4-FFF2-40B4-BE49-F238E27FC236}">
                  <a16:creationId xmlns:a16="http://schemas.microsoft.com/office/drawing/2014/main" id="{11EA651F-3FD7-4376-BDB9-075DA63AA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1713" y="3259138"/>
              <a:ext cx="53975" cy="60325"/>
            </a:xfrm>
            <a:custGeom>
              <a:avLst/>
              <a:gdLst>
                <a:gd name="T0" fmla="*/ 1 w 20"/>
                <a:gd name="T1" fmla="*/ 10 h 22"/>
                <a:gd name="T2" fmla="*/ 4 w 20"/>
                <a:gd name="T3" fmla="*/ 16 h 22"/>
                <a:gd name="T4" fmla="*/ 7 w 20"/>
                <a:gd name="T5" fmla="*/ 22 h 22"/>
                <a:gd name="T6" fmla="*/ 11 w 20"/>
                <a:gd name="T7" fmla="*/ 14 h 22"/>
                <a:gd name="T8" fmla="*/ 9 w 20"/>
                <a:gd name="T9" fmla="*/ 11 h 22"/>
                <a:gd name="T10" fmla="*/ 7 w 20"/>
                <a:gd name="T11" fmla="*/ 10 h 22"/>
                <a:gd name="T12" fmla="*/ 6 w 20"/>
                <a:gd name="T13" fmla="*/ 6 h 22"/>
                <a:gd name="T14" fmla="*/ 3 w 20"/>
                <a:gd name="T15" fmla="*/ 6 h 22"/>
                <a:gd name="T16" fmla="*/ 1 w 20"/>
                <a:gd name="T17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2">
                  <a:moveTo>
                    <a:pt x="1" y="10"/>
                  </a:moveTo>
                  <a:cubicBezTo>
                    <a:pt x="0" y="13"/>
                    <a:pt x="1" y="16"/>
                    <a:pt x="4" y="16"/>
                  </a:cubicBezTo>
                  <a:cubicBezTo>
                    <a:pt x="7" y="16"/>
                    <a:pt x="6" y="19"/>
                    <a:pt x="7" y="22"/>
                  </a:cubicBezTo>
                  <a:cubicBezTo>
                    <a:pt x="8" y="18"/>
                    <a:pt x="7" y="14"/>
                    <a:pt x="11" y="14"/>
                  </a:cubicBezTo>
                  <a:cubicBezTo>
                    <a:pt x="11" y="13"/>
                    <a:pt x="10" y="12"/>
                    <a:pt x="9" y="11"/>
                  </a:cubicBezTo>
                  <a:cubicBezTo>
                    <a:pt x="20" y="9"/>
                    <a:pt x="2" y="0"/>
                    <a:pt x="7" y="10"/>
                  </a:cubicBezTo>
                  <a:cubicBezTo>
                    <a:pt x="5" y="10"/>
                    <a:pt x="4" y="9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3" y="8"/>
                    <a:pt x="3" y="9"/>
                    <a:pt x="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" name="Freeform 109">
              <a:extLst>
                <a:ext uri="{FF2B5EF4-FFF2-40B4-BE49-F238E27FC236}">
                  <a16:creationId xmlns:a16="http://schemas.microsoft.com/office/drawing/2014/main" id="{E1C0B549-8234-40ED-BA7E-2BFC5A063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138" y="3187701"/>
              <a:ext cx="34925" cy="25400"/>
            </a:xfrm>
            <a:custGeom>
              <a:avLst/>
              <a:gdLst>
                <a:gd name="T0" fmla="*/ 13 w 13"/>
                <a:gd name="T1" fmla="*/ 1 h 9"/>
                <a:gd name="T2" fmla="*/ 0 w 13"/>
                <a:gd name="T3" fmla="*/ 2 h 9"/>
                <a:gd name="T4" fmla="*/ 2 w 13"/>
                <a:gd name="T5" fmla="*/ 9 h 9"/>
                <a:gd name="T6" fmla="*/ 13 w 13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13" y="1"/>
                  </a:moveTo>
                  <a:cubicBezTo>
                    <a:pt x="8" y="0"/>
                    <a:pt x="6" y="0"/>
                    <a:pt x="0" y="2"/>
                  </a:cubicBezTo>
                  <a:cubicBezTo>
                    <a:pt x="2" y="4"/>
                    <a:pt x="4" y="6"/>
                    <a:pt x="2" y="9"/>
                  </a:cubicBezTo>
                  <a:cubicBezTo>
                    <a:pt x="5" y="5"/>
                    <a:pt x="9" y="4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9" name="Freeform 110">
              <a:extLst>
                <a:ext uri="{FF2B5EF4-FFF2-40B4-BE49-F238E27FC236}">
                  <a16:creationId xmlns:a16="http://schemas.microsoft.com/office/drawing/2014/main" id="{F980ED49-3239-4691-AD82-02D99BC8F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038" y="3711576"/>
              <a:ext cx="44450" cy="76200"/>
            </a:xfrm>
            <a:custGeom>
              <a:avLst/>
              <a:gdLst>
                <a:gd name="T0" fmla="*/ 5 w 16"/>
                <a:gd name="T1" fmla="*/ 12 h 28"/>
                <a:gd name="T2" fmla="*/ 3 w 16"/>
                <a:gd name="T3" fmla="*/ 16 h 28"/>
                <a:gd name="T4" fmla="*/ 5 w 16"/>
                <a:gd name="T5" fmla="*/ 19 h 28"/>
                <a:gd name="T6" fmla="*/ 4 w 16"/>
                <a:gd name="T7" fmla="*/ 25 h 28"/>
                <a:gd name="T8" fmla="*/ 9 w 16"/>
                <a:gd name="T9" fmla="*/ 24 h 28"/>
                <a:gd name="T10" fmla="*/ 13 w 16"/>
                <a:gd name="T11" fmla="*/ 20 h 28"/>
                <a:gd name="T12" fmla="*/ 15 w 16"/>
                <a:gd name="T13" fmla="*/ 8 h 28"/>
                <a:gd name="T14" fmla="*/ 4 w 16"/>
                <a:gd name="T15" fmla="*/ 7 h 28"/>
                <a:gd name="T16" fmla="*/ 2 w 16"/>
                <a:gd name="T17" fmla="*/ 6 h 28"/>
                <a:gd name="T18" fmla="*/ 5 w 16"/>
                <a:gd name="T1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8">
                  <a:moveTo>
                    <a:pt x="5" y="12"/>
                  </a:moveTo>
                  <a:cubicBezTo>
                    <a:pt x="5" y="13"/>
                    <a:pt x="3" y="15"/>
                    <a:pt x="3" y="16"/>
                  </a:cubicBezTo>
                  <a:cubicBezTo>
                    <a:pt x="3" y="17"/>
                    <a:pt x="5" y="18"/>
                    <a:pt x="5" y="19"/>
                  </a:cubicBezTo>
                  <a:cubicBezTo>
                    <a:pt x="4" y="22"/>
                    <a:pt x="1" y="23"/>
                    <a:pt x="4" y="25"/>
                  </a:cubicBezTo>
                  <a:cubicBezTo>
                    <a:pt x="7" y="28"/>
                    <a:pt x="9" y="28"/>
                    <a:pt x="9" y="24"/>
                  </a:cubicBezTo>
                  <a:cubicBezTo>
                    <a:pt x="10" y="22"/>
                    <a:pt x="13" y="24"/>
                    <a:pt x="13" y="20"/>
                  </a:cubicBezTo>
                  <a:cubicBezTo>
                    <a:pt x="14" y="16"/>
                    <a:pt x="14" y="12"/>
                    <a:pt x="15" y="8"/>
                  </a:cubicBezTo>
                  <a:cubicBezTo>
                    <a:pt x="16" y="0"/>
                    <a:pt x="6" y="5"/>
                    <a:pt x="4" y="7"/>
                  </a:cubicBezTo>
                  <a:cubicBezTo>
                    <a:pt x="3" y="6"/>
                    <a:pt x="3" y="6"/>
                    <a:pt x="2" y="6"/>
                  </a:cubicBezTo>
                  <a:cubicBezTo>
                    <a:pt x="0" y="10"/>
                    <a:pt x="5" y="9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0" name="Freeform 111">
              <a:extLst>
                <a:ext uri="{FF2B5EF4-FFF2-40B4-BE49-F238E27FC236}">
                  <a16:creationId xmlns:a16="http://schemas.microsoft.com/office/drawing/2014/main" id="{D2C22A13-C278-4F26-9855-B1DC3BF40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1863" y="3003551"/>
              <a:ext cx="69850" cy="39688"/>
            </a:xfrm>
            <a:custGeom>
              <a:avLst/>
              <a:gdLst>
                <a:gd name="T0" fmla="*/ 11 w 26"/>
                <a:gd name="T1" fmla="*/ 1 h 15"/>
                <a:gd name="T2" fmla="*/ 2 w 26"/>
                <a:gd name="T3" fmla="*/ 1 h 15"/>
                <a:gd name="T4" fmla="*/ 3 w 26"/>
                <a:gd name="T5" fmla="*/ 7 h 15"/>
                <a:gd name="T6" fmla="*/ 16 w 26"/>
                <a:gd name="T7" fmla="*/ 9 h 15"/>
                <a:gd name="T8" fmla="*/ 26 w 26"/>
                <a:gd name="T9" fmla="*/ 8 h 15"/>
                <a:gd name="T10" fmla="*/ 11 w 26"/>
                <a:gd name="T1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5">
                  <a:moveTo>
                    <a:pt x="11" y="1"/>
                  </a:moveTo>
                  <a:cubicBezTo>
                    <a:pt x="10" y="1"/>
                    <a:pt x="3" y="0"/>
                    <a:pt x="2" y="1"/>
                  </a:cubicBezTo>
                  <a:cubicBezTo>
                    <a:pt x="0" y="2"/>
                    <a:pt x="2" y="6"/>
                    <a:pt x="3" y="7"/>
                  </a:cubicBezTo>
                  <a:cubicBezTo>
                    <a:pt x="7" y="10"/>
                    <a:pt x="13" y="5"/>
                    <a:pt x="16" y="9"/>
                  </a:cubicBezTo>
                  <a:cubicBezTo>
                    <a:pt x="19" y="13"/>
                    <a:pt x="24" y="15"/>
                    <a:pt x="26" y="8"/>
                  </a:cubicBezTo>
                  <a:cubicBezTo>
                    <a:pt x="22" y="6"/>
                    <a:pt x="16" y="1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" name="Freeform 112">
              <a:extLst>
                <a:ext uri="{FF2B5EF4-FFF2-40B4-BE49-F238E27FC236}">
                  <a16:creationId xmlns:a16="http://schemas.microsoft.com/office/drawing/2014/main" id="{3E56FD7D-B640-4321-89C0-285C04F86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3206751"/>
              <a:ext cx="22225" cy="38100"/>
            </a:xfrm>
            <a:custGeom>
              <a:avLst/>
              <a:gdLst>
                <a:gd name="T0" fmla="*/ 0 w 8"/>
                <a:gd name="T1" fmla="*/ 14 h 14"/>
                <a:gd name="T2" fmla="*/ 6 w 8"/>
                <a:gd name="T3" fmla="*/ 8 h 14"/>
                <a:gd name="T4" fmla="*/ 8 w 8"/>
                <a:gd name="T5" fmla="*/ 2 h 14"/>
                <a:gd name="T6" fmla="*/ 0 w 8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4">
                  <a:moveTo>
                    <a:pt x="0" y="14"/>
                  </a:moveTo>
                  <a:cubicBezTo>
                    <a:pt x="2" y="11"/>
                    <a:pt x="4" y="9"/>
                    <a:pt x="6" y="8"/>
                  </a:cubicBezTo>
                  <a:cubicBezTo>
                    <a:pt x="4" y="6"/>
                    <a:pt x="6" y="4"/>
                    <a:pt x="8" y="2"/>
                  </a:cubicBezTo>
                  <a:cubicBezTo>
                    <a:pt x="0" y="0"/>
                    <a:pt x="0" y="7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2" name="Freeform 113">
              <a:extLst>
                <a:ext uri="{FF2B5EF4-FFF2-40B4-BE49-F238E27FC236}">
                  <a16:creationId xmlns:a16="http://schemas.microsoft.com/office/drawing/2014/main" id="{6CF11204-990F-48E5-BE99-66EE0A4AA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751" y="3119438"/>
              <a:ext cx="22225" cy="19050"/>
            </a:xfrm>
            <a:custGeom>
              <a:avLst/>
              <a:gdLst>
                <a:gd name="T0" fmla="*/ 7 w 8"/>
                <a:gd name="T1" fmla="*/ 7 h 7"/>
                <a:gd name="T2" fmla="*/ 7 w 8"/>
                <a:gd name="T3" fmla="*/ 5 h 7"/>
                <a:gd name="T4" fmla="*/ 8 w 8"/>
                <a:gd name="T5" fmla="*/ 5 h 7"/>
                <a:gd name="T6" fmla="*/ 7 w 8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7" y="7"/>
                  </a:moveTo>
                  <a:cubicBezTo>
                    <a:pt x="7" y="6"/>
                    <a:pt x="7" y="6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7" y="0"/>
                    <a:pt x="0" y="3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3" name="Freeform 114">
              <a:extLst>
                <a:ext uri="{FF2B5EF4-FFF2-40B4-BE49-F238E27FC236}">
                  <a16:creationId xmlns:a16="http://schemas.microsoft.com/office/drawing/2014/main" id="{912A605A-E3B3-4950-B822-A34C9385E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388" y="3667126"/>
              <a:ext cx="26988" cy="44450"/>
            </a:xfrm>
            <a:custGeom>
              <a:avLst/>
              <a:gdLst>
                <a:gd name="T0" fmla="*/ 3 w 10"/>
                <a:gd name="T1" fmla="*/ 9 h 16"/>
                <a:gd name="T2" fmla="*/ 8 w 10"/>
                <a:gd name="T3" fmla="*/ 16 h 16"/>
                <a:gd name="T4" fmla="*/ 10 w 10"/>
                <a:gd name="T5" fmla="*/ 0 h 16"/>
                <a:gd name="T6" fmla="*/ 8 w 10"/>
                <a:gd name="T7" fmla="*/ 4 h 16"/>
                <a:gd name="T8" fmla="*/ 3 w 10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3" y="9"/>
                  </a:moveTo>
                  <a:cubicBezTo>
                    <a:pt x="0" y="11"/>
                    <a:pt x="5" y="16"/>
                    <a:pt x="8" y="16"/>
                  </a:cubicBezTo>
                  <a:cubicBezTo>
                    <a:pt x="10" y="10"/>
                    <a:pt x="10" y="7"/>
                    <a:pt x="10" y="0"/>
                  </a:cubicBezTo>
                  <a:cubicBezTo>
                    <a:pt x="7" y="1"/>
                    <a:pt x="9" y="3"/>
                    <a:pt x="8" y="4"/>
                  </a:cubicBezTo>
                  <a:cubicBezTo>
                    <a:pt x="7" y="6"/>
                    <a:pt x="4" y="7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" name="Freeform 115">
              <a:extLst>
                <a:ext uri="{FF2B5EF4-FFF2-40B4-BE49-F238E27FC236}">
                  <a16:creationId xmlns:a16="http://schemas.microsoft.com/office/drawing/2014/main" id="{BB0E4707-D9BC-4EE9-A88C-67BEF8D00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8601" y="4860926"/>
              <a:ext cx="31750" cy="39688"/>
            </a:xfrm>
            <a:custGeom>
              <a:avLst/>
              <a:gdLst>
                <a:gd name="T0" fmla="*/ 5 w 12"/>
                <a:gd name="T1" fmla="*/ 5 h 15"/>
                <a:gd name="T2" fmla="*/ 0 w 12"/>
                <a:gd name="T3" fmla="*/ 0 h 15"/>
                <a:gd name="T4" fmla="*/ 2 w 12"/>
                <a:gd name="T5" fmla="*/ 6 h 15"/>
                <a:gd name="T6" fmla="*/ 3 w 12"/>
                <a:gd name="T7" fmla="*/ 11 h 15"/>
                <a:gd name="T8" fmla="*/ 10 w 12"/>
                <a:gd name="T9" fmla="*/ 10 h 15"/>
                <a:gd name="T10" fmla="*/ 5 w 12"/>
                <a:gd name="T1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">
                  <a:moveTo>
                    <a:pt x="5" y="5"/>
                  </a:moveTo>
                  <a:cubicBezTo>
                    <a:pt x="3" y="4"/>
                    <a:pt x="3" y="1"/>
                    <a:pt x="0" y="0"/>
                  </a:cubicBezTo>
                  <a:cubicBezTo>
                    <a:pt x="0" y="3"/>
                    <a:pt x="0" y="4"/>
                    <a:pt x="2" y="6"/>
                  </a:cubicBezTo>
                  <a:cubicBezTo>
                    <a:pt x="3" y="8"/>
                    <a:pt x="2" y="10"/>
                    <a:pt x="3" y="11"/>
                  </a:cubicBezTo>
                  <a:cubicBezTo>
                    <a:pt x="5" y="13"/>
                    <a:pt x="12" y="15"/>
                    <a:pt x="10" y="10"/>
                  </a:cubicBezTo>
                  <a:cubicBezTo>
                    <a:pt x="9" y="8"/>
                    <a:pt x="7" y="6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" name="Freeform 116">
              <a:extLst>
                <a:ext uri="{FF2B5EF4-FFF2-40B4-BE49-F238E27FC236}">
                  <a16:creationId xmlns:a16="http://schemas.microsoft.com/office/drawing/2014/main" id="{54ECF4B5-2D7D-44B9-BC66-619CCE51E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5526" y="3894138"/>
              <a:ext cx="52388" cy="58738"/>
            </a:xfrm>
            <a:custGeom>
              <a:avLst/>
              <a:gdLst>
                <a:gd name="T0" fmla="*/ 11 w 19"/>
                <a:gd name="T1" fmla="*/ 12 h 22"/>
                <a:gd name="T2" fmla="*/ 15 w 19"/>
                <a:gd name="T3" fmla="*/ 14 h 22"/>
                <a:gd name="T4" fmla="*/ 19 w 19"/>
                <a:gd name="T5" fmla="*/ 9 h 22"/>
                <a:gd name="T6" fmla="*/ 5 w 19"/>
                <a:gd name="T7" fmla="*/ 6 h 22"/>
                <a:gd name="T8" fmla="*/ 2 w 19"/>
                <a:gd name="T9" fmla="*/ 18 h 22"/>
                <a:gd name="T10" fmla="*/ 11 w 19"/>
                <a:gd name="T1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11" y="12"/>
                  </a:moveTo>
                  <a:cubicBezTo>
                    <a:pt x="12" y="12"/>
                    <a:pt x="14" y="16"/>
                    <a:pt x="15" y="14"/>
                  </a:cubicBezTo>
                  <a:cubicBezTo>
                    <a:pt x="16" y="13"/>
                    <a:pt x="19" y="10"/>
                    <a:pt x="19" y="9"/>
                  </a:cubicBezTo>
                  <a:cubicBezTo>
                    <a:pt x="19" y="0"/>
                    <a:pt x="7" y="8"/>
                    <a:pt x="5" y="6"/>
                  </a:cubicBezTo>
                  <a:cubicBezTo>
                    <a:pt x="2" y="12"/>
                    <a:pt x="0" y="11"/>
                    <a:pt x="2" y="18"/>
                  </a:cubicBezTo>
                  <a:cubicBezTo>
                    <a:pt x="7" y="22"/>
                    <a:pt x="7" y="14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6" name="Freeform 117">
              <a:extLst>
                <a:ext uri="{FF2B5EF4-FFF2-40B4-BE49-F238E27FC236}">
                  <a16:creationId xmlns:a16="http://schemas.microsoft.com/office/drawing/2014/main" id="{1752575D-FC3E-4CA2-B1A2-D6B0A345B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2338" y="4800601"/>
              <a:ext cx="76200" cy="26988"/>
            </a:xfrm>
            <a:custGeom>
              <a:avLst/>
              <a:gdLst>
                <a:gd name="T0" fmla="*/ 3 w 28"/>
                <a:gd name="T1" fmla="*/ 4 h 10"/>
                <a:gd name="T2" fmla="*/ 9 w 28"/>
                <a:gd name="T3" fmla="*/ 8 h 10"/>
                <a:gd name="T4" fmla="*/ 11 w 28"/>
                <a:gd name="T5" fmla="*/ 5 h 10"/>
                <a:gd name="T6" fmla="*/ 16 w 28"/>
                <a:gd name="T7" fmla="*/ 7 h 10"/>
                <a:gd name="T8" fmla="*/ 27 w 28"/>
                <a:gd name="T9" fmla="*/ 10 h 10"/>
                <a:gd name="T10" fmla="*/ 14 w 28"/>
                <a:gd name="T11" fmla="*/ 0 h 10"/>
                <a:gd name="T12" fmla="*/ 3 w 28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">
                  <a:moveTo>
                    <a:pt x="3" y="4"/>
                  </a:moveTo>
                  <a:cubicBezTo>
                    <a:pt x="0" y="8"/>
                    <a:pt x="7" y="8"/>
                    <a:pt x="9" y="8"/>
                  </a:cubicBezTo>
                  <a:cubicBezTo>
                    <a:pt x="10" y="8"/>
                    <a:pt x="10" y="5"/>
                    <a:pt x="11" y="5"/>
                  </a:cubicBezTo>
                  <a:cubicBezTo>
                    <a:pt x="13" y="6"/>
                    <a:pt x="15" y="7"/>
                    <a:pt x="16" y="7"/>
                  </a:cubicBezTo>
                  <a:cubicBezTo>
                    <a:pt x="21" y="5"/>
                    <a:pt x="22" y="7"/>
                    <a:pt x="27" y="10"/>
                  </a:cubicBezTo>
                  <a:cubicBezTo>
                    <a:pt x="28" y="2"/>
                    <a:pt x="19" y="1"/>
                    <a:pt x="14" y="0"/>
                  </a:cubicBezTo>
                  <a:cubicBezTo>
                    <a:pt x="10" y="0"/>
                    <a:pt x="6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" name="Freeform 118">
              <a:extLst>
                <a:ext uri="{FF2B5EF4-FFF2-40B4-BE49-F238E27FC236}">
                  <a16:creationId xmlns:a16="http://schemas.microsoft.com/office/drawing/2014/main" id="{E5C1EE39-1994-49BF-A1B8-8B6AC5D61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8313" y="5734051"/>
              <a:ext cx="176213" cy="182563"/>
            </a:xfrm>
            <a:custGeom>
              <a:avLst/>
              <a:gdLst>
                <a:gd name="T0" fmla="*/ 56 w 65"/>
                <a:gd name="T1" fmla="*/ 9 h 67"/>
                <a:gd name="T2" fmla="*/ 53 w 65"/>
                <a:gd name="T3" fmla="*/ 0 h 67"/>
                <a:gd name="T4" fmla="*/ 47 w 65"/>
                <a:gd name="T5" fmla="*/ 6 h 67"/>
                <a:gd name="T6" fmla="*/ 43 w 65"/>
                <a:gd name="T7" fmla="*/ 12 h 67"/>
                <a:gd name="T8" fmla="*/ 40 w 65"/>
                <a:gd name="T9" fmla="*/ 21 h 67"/>
                <a:gd name="T10" fmla="*/ 33 w 65"/>
                <a:gd name="T11" fmla="*/ 27 h 67"/>
                <a:gd name="T12" fmla="*/ 26 w 65"/>
                <a:gd name="T13" fmla="*/ 33 h 67"/>
                <a:gd name="T14" fmla="*/ 18 w 65"/>
                <a:gd name="T15" fmla="*/ 36 h 67"/>
                <a:gd name="T16" fmla="*/ 5 w 65"/>
                <a:gd name="T17" fmla="*/ 54 h 67"/>
                <a:gd name="T18" fmla="*/ 15 w 65"/>
                <a:gd name="T19" fmla="*/ 60 h 67"/>
                <a:gd name="T20" fmla="*/ 30 w 65"/>
                <a:gd name="T21" fmla="*/ 62 h 67"/>
                <a:gd name="T22" fmla="*/ 40 w 65"/>
                <a:gd name="T23" fmla="*/ 46 h 67"/>
                <a:gd name="T24" fmla="*/ 51 w 65"/>
                <a:gd name="T25" fmla="*/ 32 h 67"/>
                <a:gd name="T26" fmla="*/ 55 w 65"/>
                <a:gd name="T27" fmla="*/ 35 h 67"/>
                <a:gd name="T28" fmla="*/ 55 w 65"/>
                <a:gd name="T29" fmla="*/ 26 h 67"/>
                <a:gd name="T30" fmla="*/ 65 w 65"/>
                <a:gd name="T31" fmla="*/ 13 h 67"/>
                <a:gd name="T32" fmla="*/ 62 w 65"/>
                <a:gd name="T33" fmla="*/ 4 h 67"/>
                <a:gd name="T34" fmla="*/ 56 w 65"/>
                <a:gd name="T35" fmla="*/ 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67">
                  <a:moveTo>
                    <a:pt x="56" y="9"/>
                  </a:moveTo>
                  <a:cubicBezTo>
                    <a:pt x="56" y="5"/>
                    <a:pt x="55" y="3"/>
                    <a:pt x="53" y="0"/>
                  </a:cubicBezTo>
                  <a:cubicBezTo>
                    <a:pt x="50" y="2"/>
                    <a:pt x="48" y="2"/>
                    <a:pt x="47" y="6"/>
                  </a:cubicBezTo>
                  <a:cubicBezTo>
                    <a:pt x="46" y="11"/>
                    <a:pt x="45" y="9"/>
                    <a:pt x="43" y="12"/>
                  </a:cubicBezTo>
                  <a:cubicBezTo>
                    <a:pt x="41" y="14"/>
                    <a:pt x="41" y="18"/>
                    <a:pt x="40" y="21"/>
                  </a:cubicBezTo>
                  <a:cubicBezTo>
                    <a:pt x="38" y="23"/>
                    <a:pt x="35" y="25"/>
                    <a:pt x="33" y="27"/>
                  </a:cubicBezTo>
                  <a:cubicBezTo>
                    <a:pt x="31" y="29"/>
                    <a:pt x="28" y="31"/>
                    <a:pt x="26" y="33"/>
                  </a:cubicBezTo>
                  <a:cubicBezTo>
                    <a:pt x="24" y="33"/>
                    <a:pt x="19" y="35"/>
                    <a:pt x="18" y="36"/>
                  </a:cubicBezTo>
                  <a:cubicBezTo>
                    <a:pt x="13" y="42"/>
                    <a:pt x="9" y="48"/>
                    <a:pt x="5" y="54"/>
                  </a:cubicBezTo>
                  <a:cubicBezTo>
                    <a:pt x="0" y="60"/>
                    <a:pt x="13" y="58"/>
                    <a:pt x="15" y="60"/>
                  </a:cubicBezTo>
                  <a:cubicBezTo>
                    <a:pt x="18" y="63"/>
                    <a:pt x="27" y="67"/>
                    <a:pt x="30" y="62"/>
                  </a:cubicBezTo>
                  <a:cubicBezTo>
                    <a:pt x="33" y="57"/>
                    <a:pt x="38" y="51"/>
                    <a:pt x="40" y="46"/>
                  </a:cubicBezTo>
                  <a:cubicBezTo>
                    <a:pt x="42" y="38"/>
                    <a:pt x="45" y="37"/>
                    <a:pt x="51" y="32"/>
                  </a:cubicBezTo>
                  <a:cubicBezTo>
                    <a:pt x="52" y="34"/>
                    <a:pt x="53" y="35"/>
                    <a:pt x="55" y="35"/>
                  </a:cubicBezTo>
                  <a:cubicBezTo>
                    <a:pt x="52" y="30"/>
                    <a:pt x="52" y="30"/>
                    <a:pt x="55" y="26"/>
                  </a:cubicBezTo>
                  <a:cubicBezTo>
                    <a:pt x="58" y="21"/>
                    <a:pt x="61" y="17"/>
                    <a:pt x="65" y="13"/>
                  </a:cubicBezTo>
                  <a:cubicBezTo>
                    <a:pt x="64" y="10"/>
                    <a:pt x="63" y="7"/>
                    <a:pt x="62" y="4"/>
                  </a:cubicBezTo>
                  <a:cubicBezTo>
                    <a:pt x="60" y="6"/>
                    <a:pt x="58" y="7"/>
                    <a:pt x="5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" name="Freeform 119">
              <a:extLst>
                <a:ext uri="{FF2B5EF4-FFF2-40B4-BE49-F238E27FC236}">
                  <a16:creationId xmlns:a16="http://schemas.microsoft.com/office/drawing/2014/main" id="{2DC09123-5A14-4A98-B933-FDA1817BB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0063" y="5908676"/>
              <a:ext cx="26988" cy="17463"/>
            </a:xfrm>
            <a:custGeom>
              <a:avLst/>
              <a:gdLst>
                <a:gd name="T0" fmla="*/ 3 w 10"/>
                <a:gd name="T1" fmla="*/ 0 h 6"/>
                <a:gd name="T2" fmla="*/ 0 w 10"/>
                <a:gd name="T3" fmla="*/ 6 h 6"/>
                <a:gd name="T4" fmla="*/ 3 w 10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3" y="0"/>
                  </a:moveTo>
                  <a:cubicBezTo>
                    <a:pt x="0" y="1"/>
                    <a:pt x="2" y="4"/>
                    <a:pt x="0" y="6"/>
                  </a:cubicBezTo>
                  <a:cubicBezTo>
                    <a:pt x="3" y="4"/>
                    <a:pt x="10" y="5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9" name="Freeform 120">
              <a:extLst>
                <a:ext uri="{FF2B5EF4-FFF2-40B4-BE49-F238E27FC236}">
                  <a16:creationId xmlns:a16="http://schemas.microsoft.com/office/drawing/2014/main" id="{D4015370-8D9B-4194-918A-DA52C62FC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9601" y="5570538"/>
              <a:ext cx="130175" cy="196850"/>
            </a:xfrm>
            <a:custGeom>
              <a:avLst/>
              <a:gdLst>
                <a:gd name="T0" fmla="*/ 42 w 48"/>
                <a:gd name="T1" fmla="*/ 31 h 72"/>
                <a:gd name="T2" fmla="*/ 28 w 48"/>
                <a:gd name="T3" fmla="*/ 32 h 72"/>
                <a:gd name="T4" fmla="*/ 22 w 48"/>
                <a:gd name="T5" fmla="*/ 21 h 72"/>
                <a:gd name="T6" fmla="*/ 17 w 48"/>
                <a:gd name="T7" fmla="*/ 23 h 72"/>
                <a:gd name="T8" fmla="*/ 16 w 48"/>
                <a:gd name="T9" fmla="*/ 18 h 72"/>
                <a:gd name="T10" fmla="*/ 13 w 48"/>
                <a:gd name="T11" fmla="*/ 13 h 72"/>
                <a:gd name="T12" fmla="*/ 8 w 48"/>
                <a:gd name="T13" fmla="*/ 5 h 72"/>
                <a:gd name="T14" fmla="*/ 0 w 48"/>
                <a:gd name="T15" fmla="*/ 0 h 72"/>
                <a:gd name="T16" fmla="*/ 5 w 48"/>
                <a:gd name="T17" fmla="*/ 10 h 72"/>
                <a:gd name="T18" fmla="*/ 7 w 48"/>
                <a:gd name="T19" fmla="*/ 9 h 72"/>
                <a:gd name="T20" fmla="*/ 16 w 48"/>
                <a:gd name="T21" fmla="*/ 25 h 72"/>
                <a:gd name="T22" fmla="*/ 16 w 48"/>
                <a:gd name="T23" fmla="*/ 37 h 72"/>
                <a:gd name="T24" fmla="*/ 9 w 48"/>
                <a:gd name="T25" fmla="*/ 48 h 72"/>
                <a:gd name="T26" fmla="*/ 14 w 48"/>
                <a:gd name="T27" fmla="*/ 53 h 72"/>
                <a:gd name="T28" fmla="*/ 20 w 48"/>
                <a:gd name="T29" fmla="*/ 55 h 72"/>
                <a:gd name="T30" fmla="*/ 15 w 48"/>
                <a:gd name="T31" fmla="*/ 67 h 72"/>
                <a:gd name="T32" fmla="*/ 26 w 48"/>
                <a:gd name="T33" fmla="*/ 66 h 72"/>
                <a:gd name="T34" fmla="*/ 33 w 48"/>
                <a:gd name="T35" fmla="*/ 49 h 72"/>
                <a:gd name="T36" fmla="*/ 40 w 48"/>
                <a:gd name="T37" fmla="*/ 46 h 72"/>
                <a:gd name="T38" fmla="*/ 41 w 48"/>
                <a:gd name="T39" fmla="*/ 43 h 72"/>
                <a:gd name="T40" fmla="*/ 42 w 48"/>
                <a:gd name="T41" fmla="*/ 3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2">
                  <a:moveTo>
                    <a:pt x="42" y="31"/>
                  </a:moveTo>
                  <a:cubicBezTo>
                    <a:pt x="36" y="35"/>
                    <a:pt x="35" y="34"/>
                    <a:pt x="28" y="32"/>
                  </a:cubicBezTo>
                  <a:cubicBezTo>
                    <a:pt x="23" y="31"/>
                    <a:pt x="26" y="23"/>
                    <a:pt x="22" y="21"/>
                  </a:cubicBezTo>
                  <a:cubicBezTo>
                    <a:pt x="22" y="25"/>
                    <a:pt x="19" y="29"/>
                    <a:pt x="17" y="23"/>
                  </a:cubicBezTo>
                  <a:cubicBezTo>
                    <a:pt x="16" y="22"/>
                    <a:pt x="17" y="19"/>
                    <a:pt x="16" y="18"/>
                  </a:cubicBezTo>
                  <a:cubicBezTo>
                    <a:pt x="15" y="16"/>
                    <a:pt x="14" y="15"/>
                    <a:pt x="13" y="13"/>
                  </a:cubicBezTo>
                  <a:cubicBezTo>
                    <a:pt x="11" y="7"/>
                    <a:pt x="15" y="8"/>
                    <a:pt x="8" y="5"/>
                  </a:cubicBezTo>
                  <a:cubicBezTo>
                    <a:pt x="5" y="4"/>
                    <a:pt x="3" y="1"/>
                    <a:pt x="0" y="0"/>
                  </a:cubicBezTo>
                  <a:cubicBezTo>
                    <a:pt x="2" y="3"/>
                    <a:pt x="3" y="7"/>
                    <a:pt x="5" y="10"/>
                  </a:cubicBezTo>
                  <a:cubicBezTo>
                    <a:pt x="6" y="10"/>
                    <a:pt x="6" y="9"/>
                    <a:pt x="7" y="9"/>
                  </a:cubicBezTo>
                  <a:cubicBezTo>
                    <a:pt x="9" y="13"/>
                    <a:pt x="12" y="26"/>
                    <a:pt x="16" y="25"/>
                  </a:cubicBezTo>
                  <a:cubicBezTo>
                    <a:pt x="15" y="29"/>
                    <a:pt x="18" y="33"/>
                    <a:pt x="16" y="37"/>
                  </a:cubicBezTo>
                  <a:cubicBezTo>
                    <a:pt x="14" y="43"/>
                    <a:pt x="13" y="44"/>
                    <a:pt x="9" y="48"/>
                  </a:cubicBezTo>
                  <a:cubicBezTo>
                    <a:pt x="10" y="50"/>
                    <a:pt x="12" y="52"/>
                    <a:pt x="14" y="53"/>
                  </a:cubicBezTo>
                  <a:cubicBezTo>
                    <a:pt x="15" y="54"/>
                    <a:pt x="19" y="54"/>
                    <a:pt x="20" y="55"/>
                  </a:cubicBezTo>
                  <a:cubicBezTo>
                    <a:pt x="22" y="59"/>
                    <a:pt x="17" y="65"/>
                    <a:pt x="15" y="67"/>
                  </a:cubicBezTo>
                  <a:cubicBezTo>
                    <a:pt x="19" y="70"/>
                    <a:pt x="23" y="72"/>
                    <a:pt x="26" y="66"/>
                  </a:cubicBezTo>
                  <a:cubicBezTo>
                    <a:pt x="29" y="61"/>
                    <a:pt x="34" y="55"/>
                    <a:pt x="33" y="49"/>
                  </a:cubicBezTo>
                  <a:cubicBezTo>
                    <a:pt x="33" y="45"/>
                    <a:pt x="38" y="45"/>
                    <a:pt x="40" y="46"/>
                  </a:cubicBezTo>
                  <a:cubicBezTo>
                    <a:pt x="42" y="47"/>
                    <a:pt x="40" y="44"/>
                    <a:pt x="41" y="43"/>
                  </a:cubicBezTo>
                  <a:cubicBezTo>
                    <a:pt x="44" y="40"/>
                    <a:pt x="48" y="31"/>
                    <a:pt x="4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" name="Freeform 121">
              <a:extLst>
                <a:ext uri="{FF2B5EF4-FFF2-40B4-BE49-F238E27FC236}">
                  <a16:creationId xmlns:a16="http://schemas.microsoft.com/office/drawing/2014/main" id="{476FF348-3391-49F4-A85F-C8F719B79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63" y="3749676"/>
              <a:ext cx="25400" cy="20638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9 w 9"/>
                <a:gd name="T5" fmla="*/ 5 h 8"/>
                <a:gd name="T6" fmla="*/ 0 w 9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7" y="7"/>
                    <a:pt x="8" y="6"/>
                    <a:pt x="9" y="5"/>
                  </a:cubicBezTo>
                  <a:cubicBezTo>
                    <a:pt x="6" y="0"/>
                    <a:pt x="5" y="2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" name="Freeform 122">
              <a:extLst>
                <a:ext uri="{FF2B5EF4-FFF2-40B4-BE49-F238E27FC236}">
                  <a16:creationId xmlns:a16="http://schemas.microsoft.com/office/drawing/2014/main" id="{C1CDFDFB-020C-45A0-8514-BB06EC303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226" y="2406651"/>
              <a:ext cx="4389438" cy="3173413"/>
            </a:xfrm>
            <a:custGeom>
              <a:avLst/>
              <a:gdLst>
                <a:gd name="T0" fmla="*/ 1527 w 1610"/>
                <a:gd name="T1" fmla="*/ 233 h 1165"/>
                <a:gd name="T2" fmla="*/ 1399 w 1610"/>
                <a:gd name="T3" fmla="*/ 300 h 1165"/>
                <a:gd name="T4" fmla="*/ 1407 w 1610"/>
                <a:gd name="T5" fmla="*/ 239 h 1165"/>
                <a:gd name="T6" fmla="*/ 1314 w 1610"/>
                <a:gd name="T7" fmla="*/ 277 h 1165"/>
                <a:gd name="T8" fmla="*/ 1231 w 1610"/>
                <a:gd name="T9" fmla="*/ 355 h 1165"/>
                <a:gd name="T10" fmla="*/ 1113 w 1610"/>
                <a:gd name="T11" fmla="*/ 548 h 1165"/>
                <a:gd name="T12" fmla="*/ 1053 w 1610"/>
                <a:gd name="T13" fmla="*/ 501 h 1165"/>
                <a:gd name="T14" fmla="*/ 1064 w 1610"/>
                <a:gd name="T15" fmla="*/ 626 h 1165"/>
                <a:gd name="T16" fmla="*/ 972 w 1610"/>
                <a:gd name="T17" fmla="*/ 718 h 1165"/>
                <a:gd name="T18" fmla="*/ 914 w 1610"/>
                <a:gd name="T19" fmla="*/ 793 h 1165"/>
                <a:gd name="T20" fmla="*/ 877 w 1610"/>
                <a:gd name="T21" fmla="*/ 715 h 1165"/>
                <a:gd name="T22" fmla="*/ 759 w 1610"/>
                <a:gd name="T23" fmla="*/ 718 h 1165"/>
                <a:gd name="T24" fmla="*/ 699 w 1610"/>
                <a:gd name="T25" fmla="*/ 711 h 1165"/>
                <a:gd name="T26" fmla="*/ 578 w 1610"/>
                <a:gd name="T27" fmla="*/ 627 h 1165"/>
                <a:gd name="T28" fmla="*/ 571 w 1610"/>
                <a:gd name="T29" fmla="*/ 625 h 1165"/>
                <a:gd name="T30" fmla="*/ 552 w 1610"/>
                <a:gd name="T31" fmla="*/ 709 h 1165"/>
                <a:gd name="T32" fmla="*/ 437 w 1610"/>
                <a:gd name="T33" fmla="*/ 662 h 1165"/>
                <a:gd name="T34" fmla="*/ 422 w 1610"/>
                <a:gd name="T35" fmla="*/ 681 h 1165"/>
                <a:gd name="T36" fmla="*/ 499 w 1610"/>
                <a:gd name="T37" fmla="*/ 826 h 1165"/>
                <a:gd name="T38" fmla="*/ 392 w 1610"/>
                <a:gd name="T39" fmla="*/ 1075 h 1165"/>
                <a:gd name="T40" fmla="*/ 252 w 1610"/>
                <a:gd name="T41" fmla="*/ 1098 h 1165"/>
                <a:gd name="T42" fmla="*/ 208 w 1610"/>
                <a:gd name="T43" fmla="*/ 835 h 1165"/>
                <a:gd name="T44" fmla="*/ 32 w 1610"/>
                <a:gd name="T45" fmla="*/ 783 h 1165"/>
                <a:gd name="T46" fmla="*/ 82 w 1610"/>
                <a:gd name="T47" fmla="*/ 550 h 1165"/>
                <a:gd name="T48" fmla="*/ 219 w 1610"/>
                <a:gd name="T49" fmla="*/ 525 h 1165"/>
                <a:gd name="T50" fmla="*/ 325 w 1610"/>
                <a:gd name="T51" fmla="*/ 573 h 1165"/>
                <a:gd name="T52" fmla="*/ 389 w 1610"/>
                <a:gd name="T53" fmla="*/ 533 h 1165"/>
                <a:gd name="T54" fmla="*/ 393 w 1610"/>
                <a:gd name="T55" fmla="*/ 474 h 1165"/>
                <a:gd name="T56" fmla="*/ 420 w 1610"/>
                <a:gd name="T57" fmla="*/ 439 h 1165"/>
                <a:gd name="T58" fmla="*/ 419 w 1610"/>
                <a:gd name="T59" fmla="*/ 439 h 1165"/>
                <a:gd name="T60" fmla="*/ 351 w 1610"/>
                <a:gd name="T61" fmla="*/ 462 h 1165"/>
                <a:gd name="T62" fmla="*/ 311 w 1610"/>
                <a:gd name="T63" fmla="*/ 506 h 1165"/>
                <a:gd name="T64" fmla="*/ 258 w 1610"/>
                <a:gd name="T65" fmla="*/ 458 h 1165"/>
                <a:gd name="T66" fmla="*/ 266 w 1610"/>
                <a:gd name="T67" fmla="*/ 490 h 1165"/>
                <a:gd name="T68" fmla="*/ 250 w 1610"/>
                <a:gd name="T69" fmla="*/ 491 h 1165"/>
                <a:gd name="T70" fmla="*/ 131 w 1610"/>
                <a:gd name="T71" fmla="*/ 500 h 1165"/>
                <a:gd name="T72" fmla="*/ 62 w 1610"/>
                <a:gd name="T73" fmla="*/ 510 h 1165"/>
                <a:gd name="T74" fmla="*/ 120 w 1610"/>
                <a:gd name="T75" fmla="*/ 427 h 1165"/>
                <a:gd name="T76" fmla="*/ 124 w 1610"/>
                <a:gd name="T77" fmla="*/ 393 h 1165"/>
                <a:gd name="T78" fmla="*/ 174 w 1610"/>
                <a:gd name="T79" fmla="*/ 354 h 1165"/>
                <a:gd name="T80" fmla="*/ 218 w 1610"/>
                <a:gd name="T81" fmla="*/ 313 h 1165"/>
                <a:gd name="T82" fmla="*/ 286 w 1610"/>
                <a:gd name="T83" fmla="*/ 336 h 1165"/>
                <a:gd name="T84" fmla="*/ 317 w 1610"/>
                <a:gd name="T85" fmla="*/ 287 h 1165"/>
                <a:gd name="T86" fmla="*/ 300 w 1610"/>
                <a:gd name="T87" fmla="*/ 256 h 1165"/>
                <a:gd name="T88" fmla="*/ 281 w 1610"/>
                <a:gd name="T89" fmla="*/ 270 h 1165"/>
                <a:gd name="T90" fmla="*/ 219 w 1610"/>
                <a:gd name="T91" fmla="*/ 279 h 1165"/>
                <a:gd name="T92" fmla="*/ 281 w 1610"/>
                <a:gd name="T93" fmla="*/ 137 h 1165"/>
                <a:gd name="T94" fmla="*/ 368 w 1610"/>
                <a:gd name="T95" fmla="*/ 129 h 1165"/>
                <a:gd name="T96" fmla="*/ 444 w 1610"/>
                <a:gd name="T97" fmla="*/ 186 h 1165"/>
                <a:gd name="T98" fmla="*/ 464 w 1610"/>
                <a:gd name="T99" fmla="*/ 183 h 1165"/>
                <a:gd name="T100" fmla="*/ 512 w 1610"/>
                <a:gd name="T101" fmla="*/ 164 h 1165"/>
                <a:gd name="T102" fmla="*/ 667 w 1610"/>
                <a:gd name="T103" fmla="*/ 157 h 1165"/>
                <a:gd name="T104" fmla="*/ 698 w 1610"/>
                <a:gd name="T105" fmla="*/ 169 h 1165"/>
                <a:gd name="T106" fmla="*/ 709 w 1610"/>
                <a:gd name="T107" fmla="*/ 118 h 1165"/>
                <a:gd name="T108" fmla="*/ 771 w 1610"/>
                <a:gd name="T109" fmla="*/ 93 h 1165"/>
                <a:gd name="T110" fmla="*/ 957 w 1610"/>
                <a:gd name="T111" fmla="*/ 7 h 1165"/>
                <a:gd name="T112" fmla="*/ 994 w 1610"/>
                <a:gd name="T113" fmla="*/ 71 h 1165"/>
                <a:gd name="T114" fmla="*/ 1136 w 1610"/>
                <a:gd name="T115" fmla="*/ 81 h 1165"/>
                <a:gd name="T116" fmla="*/ 1252 w 1610"/>
                <a:gd name="T117" fmla="*/ 88 h 1165"/>
                <a:gd name="T118" fmla="*/ 1448 w 1610"/>
                <a:gd name="T119" fmla="*/ 148 h 1165"/>
                <a:gd name="T120" fmla="*/ 1589 w 1610"/>
                <a:gd name="T121" fmla="*/ 194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0" h="1165">
                  <a:moveTo>
                    <a:pt x="1589" y="194"/>
                  </a:moveTo>
                  <a:cubicBezTo>
                    <a:pt x="1589" y="199"/>
                    <a:pt x="1590" y="201"/>
                    <a:pt x="1586" y="203"/>
                  </a:cubicBezTo>
                  <a:cubicBezTo>
                    <a:pt x="1582" y="204"/>
                    <a:pt x="1585" y="209"/>
                    <a:pt x="1586" y="212"/>
                  </a:cubicBezTo>
                  <a:cubicBezTo>
                    <a:pt x="1580" y="212"/>
                    <a:pt x="1578" y="211"/>
                    <a:pt x="1573" y="207"/>
                  </a:cubicBezTo>
                  <a:cubicBezTo>
                    <a:pt x="1571" y="205"/>
                    <a:pt x="1564" y="209"/>
                    <a:pt x="1563" y="205"/>
                  </a:cubicBezTo>
                  <a:cubicBezTo>
                    <a:pt x="1562" y="200"/>
                    <a:pt x="1563" y="196"/>
                    <a:pt x="1558" y="195"/>
                  </a:cubicBezTo>
                  <a:cubicBezTo>
                    <a:pt x="1552" y="195"/>
                    <a:pt x="1547" y="194"/>
                    <a:pt x="1541" y="194"/>
                  </a:cubicBezTo>
                  <a:cubicBezTo>
                    <a:pt x="1538" y="194"/>
                    <a:pt x="1544" y="184"/>
                    <a:pt x="1536" y="185"/>
                  </a:cubicBezTo>
                  <a:cubicBezTo>
                    <a:pt x="1533" y="186"/>
                    <a:pt x="1534" y="195"/>
                    <a:pt x="1534" y="199"/>
                  </a:cubicBezTo>
                  <a:cubicBezTo>
                    <a:pt x="1534" y="204"/>
                    <a:pt x="1515" y="206"/>
                    <a:pt x="1510" y="208"/>
                  </a:cubicBezTo>
                  <a:cubicBezTo>
                    <a:pt x="1514" y="211"/>
                    <a:pt x="1519" y="212"/>
                    <a:pt x="1520" y="218"/>
                  </a:cubicBezTo>
                  <a:cubicBezTo>
                    <a:pt x="1520" y="225"/>
                    <a:pt x="1523" y="227"/>
                    <a:pt x="1527" y="233"/>
                  </a:cubicBezTo>
                  <a:cubicBezTo>
                    <a:pt x="1527" y="233"/>
                    <a:pt x="1524" y="237"/>
                    <a:pt x="1523" y="238"/>
                  </a:cubicBezTo>
                  <a:cubicBezTo>
                    <a:pt x="1522" y="238"/>
                    <a:pt x="1518" y="237"/>
                    <a:pt x="1516" y="236"/>
                  </a:cubicBezTo>
                  <a:cubicBezTo>
                    <a:pt x="1514" y="236"/>
                    <a:pt x="1508" y="233"/>
                    <a:pt x="1505" y="235"/>
                  </a:cubicBezTo>
                  <a:cubicBezTo>
                    <a:pt x="1495" y="241"/>
                    <a:pt x="1485" y="247"/>
                    <a:pt x="1475" y="253"/>
                  </a:cubicBezTo>
                  <a:cubicBezTo>
                    <a:pt x="1467" y="258"/>
                    <a:pt x="1458" y="261"/>
                    <a:pt x="1455" y="270"/>
                  </a:cubicBezTo>
                  <a:cubicBezTo>
                    <a:pt x="1448" y="263"/>
                    <a:pt x="1447" y="262"/>
                    <a:pt x="1438" y="263"/>
                  </a:cubicBezTo>
                  <a:cubicBezTo>
                    <a:pt x="1429" y="264"/>
                    <a:pt x="1429" y="265"/>
                    <a:pt x="1423" y="273"/>
                  </a:cubicBezTo>
                  <a:cubicBezTo>
                    <a:pt x="1423" y="270"/>
                    <a:pt x="1423" y="267"/>
                    <a:pt x="1423" y="264"/>
                  </a:cubicBezTo>
                  <a:cubicBezTo>
                    <a:pt x="1420" y="266"/>
                    <a:pt x="1415" y="269"/>
                    <a:pt x="1412" y="269"/>
                  </a:cubicBezTo>
                  <a:cubicBezTo>
                    <a:pt x="1409" y="269"/>
                    <a:pt x="1405" y="266"/>
                    <a:pt x="1403" y="270"/>
                  </a:cubicBezTo>
                  <a:cubicBezTo>
                    <a:pt x="1398" y="278"/>
                    <a:pt x="1393" y="286"/>
                    <a:pt x="1388" y="294"/>
                  </a:cubicBezTo>
                  <a:cubicBezTo>
                    <a:pt x="1390" y="295"/>
                    <a:pt x="1400" y="296"/>
                    <a:pt x="1399" y="300"/>
                  </a:cubicBezTo>
                  <a:cubicBezTo>
                    <a:pt x="1397" y="308"/>
                    <a:pt x="1397" y="308"/>
                    <a:pt x="1401" y="314"/>
                  </a:cubicBezTo>
                  <a:cubicBezTo>
                    <a:pt x="1393" y="318"/>
                    <a:pt x="1386" y="321"/>
                    <a:pt x="1391" y="332"/>
                  </a:cubicBezTo>
                  <a:cubicBezTo>
                    <a:pt x="1391" y="333"/>
                    <a:pt x="1384" y="336"/>
                    <a:pt x="1383" y="337"/>
                  </a:cubicBezTo>
                  <a:cubicBezTo>
                    <a:pt x="1379" y="338"/>
                    <a:pt x="1376" y="337"/>
                    <a:pt x="1375" y="342"/>
                  </a:cubicBezTo>
                  <a:cubicBezTo>
                    <a:pt x="1375" y="347"/>
                    <a:pt x="1376" y="352"/>
                    <a:pt x="1371" y="353"/>
                  </a:cubicBezTo>
                  <a:cubicBezTo>
                    <a:pt x="1365" y="355"/>
                    <a:pt x="1365" y="354"/>
                    <a:pt x="1363" y="361"/>
                  </a:cubicBezTo>
                  <a:cubicBezTo>
                    <a:pt x="1362" y="368"/>
                    <a:pt x="1354" y="375"/>
                    <a:pt x="1350" y="380"/>
                  </a:cubicBezTo>
                  <a:cubicBezTo>
                    <a:pt x="1344" y="356"/>
                    <a:pt x="1327" y="310"/>
                    <a:pt x="1356" y="296"/>
                  </a:cubicBezTo>
                  <a:cubicBezTo>
                    <a:pt x="1364" y="292"/>
                    <a:pt x="1369" y="290"/>
                    <a:pt x="1374" y="282"/>
                  </a:cubicBezTo>
                  <a:cubicBezTo>
                    <a:pt x="1378" y="274"/>
                    <a:pt x="1384" y="271"/>
                    <a:pt x="1391" y="265"/>
                  </a:cubicBezTo>
                  <a:cubicBezTo>
                    <a:pt x="1396" y="262"/>
                    <a:pt x="1402" y="260"/>
                    <a:pt x="1404" y="253"/>
                  </a:cubicBezTo>
                  <a:cubicBezTo>
                    <a:pt x="1405" y="249"/>
                    <a:pt x="1406" y="244"/>
                    <a:pt x="1407" y="239"/>
                  </a:cubicBezTo>
                  <a:cubicBezTo>
                    <a:pt x="1407" y="238"/>
                    <a:pt x="1414" y="237"/>
                    <a:pt x="1415" y="237"/>
                  </a:cubicBezTo>
                  <a:cubicBezTo>
                    <a:pt x="1411" y="236"/>
                    <a:pt x="1408" y="235"/>
                    <a:pt x="1403" y="236"/>
                  </a:cubicBezTo>
                  <a:cubicBezTo>
                    <a:pt x="1399" y="236"/>
                    <a:pt x="1398" y="242"/>
                    <a:pt x="1396" y="245"/>
                  </a:cubicBezTo>
                  <a:cubicBezTo>
                    <a:pt x="1392" y="251"/>
                    <a:pt x="1383" y="256"/>
                    <a:pt x="1377" y="261"/>
                  </a:cubicBezTo>
                  <a:cubicBezTo>
                    <a:pt x="1375" y="254"/>
                    <a:pt x="1375" y="251"/>
                    <a:pt x="1377" y="243"/>
                  </a:cubicBezTo>
                  <a:cubicBezTo>
                    <a:pt x="1372" y="246"/>
                    <a:pt x="1370" y="247"/>
                    <a:pt x="1364" y="247"/>
                  </a:cubicBezTo>
                  <a:cubicBezTo>
                    <a:pt x="1357" y="247"/>
                    <a:pt x="1356" y="247"/>
                    <a:pt x="1351" y="251"/>
                  </a:cubicBezTo>
                  <a:cubicBezTo>
                    <a:pt x="1343" y="257"/>
                    <a:pt x="1337" y="264"/>
                    <a:pt x="1331" y="271"/>
                  </a:cubicBezTo>
                  <a:cubicBezTo>
                    <a:pt x="1333" y="273"/>
                    <a:pt x="1338" y="276"/>
                    <a:pt x="1336" y="278"/>
                  </a:cubicBezTo>
                  <a:cubicBezTo>
                    <a:pt x="1336" y="279"/>
                    <a:pt x="1329" y="280"/>
                    <a:pt x="1327" y="280"/>
                  </a:cubicBezTo>
                  <a:cubicBezTo>
                    <a:pt x="1320" y="281"/>
                    <a:pt x="1313" y="282"/>
                    <a:pt x="1306" y="283"/>
                  </a:cubicBezTo>
                  <a:cubicBezTo>
                    <a:pt x="1309" y="281"/>
                    <a:pt x="1311" y="279"/>
                    <a:pt x="1314" y="277"/>
                  </a:cubicBezTo>
                  <a:cubicBezTo>
                    <a:pt x="1307" y="276"/>
                    <a:pt x="1300" y="275"/>
                    <a:pt x="1294" y="273"/>
                  </a:cubicBezTo>
                  <a:cubicBezTo>
                    <a:pt x="1292" y="273"/>
                    <a:pt x="1287" y="277"/>
                    <a:pt x="1285" y="278"/>
                  </a:cubicBezTo>
                  <a:cubicBezTo>
                    <a:pt x="1283" y="279"/>
                    <a:pt x="1281" y="278"/>
                    <a:pt x="1278" y="278"/>
                  </a:cubicBezTo>
                  <a:cubicBezTo>
                    <a:pt x="1272" y="277"/>
                    <a:pt x="1267" y="276"/>
                    <a:pt x="1260" y="277"/>
                  </a:cubicBezTo>
                  <a:cubicBezTo>
                    <a:pt x="1256" y="277"/>
                    <a:pt x="1245" y="275"/>
                    <a:pt x="1242" y="278"/>
                  </a:cubicBezTo>
                  <a:cubicBezTo>
                    <a:pt x="1232" y="288"/>
                    <a:pt x="1222" y="297"/>
                    <a:pt x="1212" y="308"/>
                  </a:cubicBezTo>
                  <a:cubicBezTo>
                    <a:pt x="1202" y="317"/>
                    <a:pt x="1192" y="324"/>
                    <a:pt x="1181" y="332"/>
                  </a:cubicBezTo>
                  <a:cubicBezTo>
                    <a:pt x="1183" y="336"/>
                    <a:pt x="1185" y="335"/>
                    <a:pt x="1188" y="335"/>
                  </a:cubicBezTo>
                  <a:cubicBezTo>
                    <a:pt x="1192" y="336"/>
                    <a:pt x="1193" y="335"/>
                    <a:pt x="1194" y="339"/>
                  </a:cubicBezTo>
                  <a:cubicBezTo>
                    <a:pt x="1195" y="340"/>
                    <a:pt x="1196" y="346"/>
                    <a:pt x="1197" y="346"/>
                  </a:cubicBezTo>
                  <a:cubicBezTo>
                    <a:pt x="1205" y="347"/>
                    <a:pt x="1206" y="348"/>
                    <a:pt x="1210" y="340"/>
                  </a:cubicBezTo>
                  <a:cubicBezTo>
                    <a:pt x="1213" y="334"/>
                    <a:pt x="1232" y="349"/>
                    <a:pt x="1231" y="355"/>
                  </a:cubicBezTo>
                  <a:cubicBezTo>
                    <a:pt x="1229" y="367"/>
                    <a:pt x="1226" y="380"/>
                    <a:pt x="1223" y="392"/>
                  </a:cubicBezTo>
                  <a:cubicBezTo>
                    <a:pt x="1221" y="404"/>
                    <a:pt x="1217" y="410"/>
                    <a:pt x="1210" y="421"/>
                  </a:cubicBezTo>
                  <a:cubicBezTo>
                    <a:pt x="1204" y="430"/>
                    <a:pt x="1199" y="439"/>
                    <a:pt x="1191" y="447"/>
                  </a:cubicBezTo>
                  <a:cubicBezTo>
                    <a:pt x="1186" y="452"/>
                    <a:pt x="1181" y="457"/>
                    <a:pt x="1176" y="462"/>
                  </a:cubicBezTo>
                  <a:cubicBezTo>
                    <a:pt x="1173" y="465"/>
                    <a:pt x="1167" y="465"/>
                    <a:pt x="1163" y="466"/>
                  </a:cubicBezTo>
                  <a:cubicBezTo>
                    <a:pt x="1161" y="467"/>
                    <a:pt x="1159" y="461"/>
                    <a:pt x="1158" y="461"/>
                  </a:cubicBezTo>
                  <a:cubicBezTo>
                    <a:pt x="1156" y="461"/>
                    <a:pt x="1152" y="464"/>
                    <a:pt x="1151" y="465"/>
                  </a:cubicBezTo>
                  <a:cubicBezTo>
                    <a:pt x="1145" y="468"/>
                    <a:pt x="1145" y="470"/>
                    <a:pt x="1142" y="477"/>
                  </a:cubicBezTo>
                  <a:cubicBezTo>
                    <a:pt x="1138" y="488"/>
                    <a:pt x="1130" y="494"/>
                    <a:pt x="1122" y="502"/>
                  </a:cubicBezTo>
                  <a:cubicBezTo>
                    <a:pt x="1131" y="510"/>
                    <a:pt x="1138" y="518"/>
                    <a:pt x="1137" y="531"/>
                  </a:cubicBezTo>
                  <a:cubicBezTo>
                    <a:pt x="1135" y="540"/>
                    <a:pt x="1137" y="542"/>
                    <a:pt x="1129" y="546"/>
                  </a:cubicBezTo>
                  <a:cubicBezTo>
                    <a:pt x="1123" y="549"/>
                    <a:pt x="1120" y="549"/>
                    <a:pt x="1113" y="548"/>
                  </a:cubicBezTo>
                  <a:cubicBezTo>
                    <a:pt x="1114" y="543"/>
                    <a:pt x="1115" y="538"/>
                    <a:pt x="1115" y="533"/>
                  </a:cubicBezTo>
                  <a:cubicBezTo>
                    <a:pt x="1116" y="528"/>
                    <a:pt x="1111" y="528"/>
                    <a:pt x="1115" y="523"/>
                  </a:cubicBezTo>
                  <a:cubicBezTo>
                    <a:pt x="1118" y="520"/>
                    <a:pt x="1117" y="515"/>
                    <a:pt x="1113" y="516"/>
                  </a:cubicBezTo>
                  <a:cubicBezTo>
                    <a:pt x="1109" y="516"/>
                    <a:pt x="1103" y="518"/>
                    <a:pt x="1102" y="513"/>
                  </a:cubicBezTo>
                  <a:cubicBezTo>
                    <a:pt x="1101" y="510"/>
                    <a:pt x="1105" y="502"/>
                    <a:pt x="1106" y="499"/>
                  </a:cubicBezTo>
                  <a:cubicBezTo>
                    <a:pt x="1106" y="499"/>
                    <a:pt x="1098" y="494"/>
                    <a:pt x="1097" y="494"/>
                  </a:cubicBezTo>
                  <a:cubicBezTo>
                    <a:pt x="1094" y="494"/>
                    <a:pt x="1088" y="499"/>
                    <a:pt x="1085" y="500"/>
                  </a:cubicBezTo>
                  <a:cubicBezTo>
                    <a:pt x="1082" y="503"/>
                    <a:pt x="1078" y="505"/>
                    <a:pt x="1074" y="507"/>
                  </a:cubicBezTo>
                  <a:cubicBezTo>
                    <a:pt x="1071" y="500"/>
                    <a:pt x="1078" y="494"/>
                    <a:pt x="1083" y="490"/>
                  </a:cubicBezTo>
                  <a:cubicBezTo>
                    <a:pt x="1078" y="486"/>
                    <a:pt x="1078" y="485"/>
                    <a:pt x="1073" y="487"/>
                  </a:cubicBezTo>
                  <a:cubicBezTo>
                    <a:pt x="1069" y="489"/>
                    <a:pt x="1067" y="491"/>
                    <a:pt x="1064" y="494"/>
                  </a:cubicBezTo>
                  <a:cubicBezTo>
                    <a:pt x="1060" y="497"/>
                    <a:pt x="1057" y="499"/>
                    <a:pt x="1053" y="501"/>
                  </a:cubicBezTo>
                  <a:cubicBezTo>
                    <a:pt x="1052" y="501"/>
                    <a:pt x="1044" y="504"/>
                    <a:pt x="1046" y="506"/>
                  </a:cubicBezTo>
                  <a:cubicBezTo>
                    <a:pt x="1049" y="510"/>
                    <a:pt x="1052" y="513"/>
                    <a:pt x="1055" y="517"/>
                  </a:cubicBezTo>
                  <a:cubicBezTo>
                    <a:pt x="1058" y="522"/>
                    <a:pt x="1058" y="521"/>
                    <a:pt x="1063" y="519"/>
                  </a:cubicBezTo>
                  <a:cubicBezTo>
                    <a:pt x="1071" y="515"/>
                    <a:pt x="1077" y="518"/>
                    <a:pt x="1085" y="520"/>
                  </a:cubicBezTo>
                  <a:cubicBezTo>
                    <a:pt x="1076" y="528"/>
                    <a:pt x="1067" y="535"/>
                    <a:pt x="1058" y="543"/>
                  </a:cubicBezTo>
                  <a:cubicBezTo>
                    <a:pt x="1062" y="547"/>
                    <a:pt x="1067" y="549"/>
                    <a:pt x="1069" y="554"/>
                  </a:cubicBezTo>
                  <a:cubicBezTo>
                    <a:pt x="1072" y="561"/>
                    <a:pt x="1075" y="567"/>
                    <a:pt x="1078" y="573"/>
                  </a:cubicBezTo>
                  <a:cubicBezTo>
                    <a:pt x="1073" y="572"/>
                    <a:pt x="1069" y="571"/>
                    <a:pt x="1064" y="571"/>
                  </a:cubicBezTo>
                  <a:cubicBezTo>
                    <a:pt x="1069" y="574"/>
                    <a:pt x="1074" y="578"/>
                    <a:pt x="1079" y="581"/>
                  </a:cubicBezTo>
                  <a:cubicBezTo>
                    <a:pt x="1075" y="584"/>
                    <a:pt x="1071" y="587"/>
                    <a:pt x="1068" y="589"/>
                  </a:cubicBezTo>
                  <a:cubicBezTo>
                    <a:pt x="1072" y="591"/>
                    <a:pt x="1077" y="592"/>
                    <a:pt x="1081" y="593"/>
                  </a:cubicBezTo>
                  <a:cubicBezTo>
                    <a:pt x="1076" y="604"/>
                    <a:pt x="1071" y="617"/>
                    <a:pt x="1064" y="626"/>
                  </a:cubicBezTo>
                  <a:cubicBezTo>
                    <a:pt x="1056" y="636"/>
                    <a:pt x="1050" y="647"/>
                    <a:pt x="1039" y="651"/>
                  </a:cubicBezTo>
                  <a:cubicBezTo>
                    <a:pt x="1027" y="656"/>
                    <a:pt x="1015" y="661"/>
                    <a:pt x="1003" y="665"/>
                  </a:cubicBezTo>
                  <a:cubicBezTo>
                    <a:pt x="999" y="667"/>
                    <a:pt x="996" y="668"/>
                    <a:pt x="992" y="670"/>
                  </a:cubicBezTo>
                  <a:cubicBezTo>
                    <a:pt x="989" y="671"/>
                    <a:pt x="990" y="671"/>
                    <a:pt x="990" y="674"/>
                  </a:cubicBezTo>
                  <a:cubicBezTo>
                    <a:pt x="991" y="677"/>
                    <a:pt x="991" y="682"/>
                    <a:pt x="987" y="679"/>
                  </a:cubicBezTo>
                  <a:cubicBezTo>
                    <a:pt x="986" y="679"/>
                    <a:pt x="984" y="673"/>
                    <a:pt x="984" y="672"/>
                  </a:cubicBezTo>
                  <a:cubicBezTo>
                    <a:pt x="985" y="672"/>
                    <a:pt x="986" y="670"/>
                    <a:pt x="988" y="670"/>
                  </a:cubicBezTo>
                  <a:cubicBezTo>
                    <a:pt x="984" y="667"/>
                    <a:pt x="976" y="664"/>
                    <a:pt x="971" y="668"/>
                  </a:cubicBezTo>
                  <a:cubicBezTo>
                    <a:pt x="967" y="671"/>
                    <a:pt x="958" y="676"/>
                    <a:pt x="956" y="681"/>
                  </a:cubicBezTo>
                  <a:cubicBezTo>
                    <a:pt x="956" y="683"/>
                    <a:pt x="953" y="690"/>
                    <a:pt x="953" y="691"/>
                  </a:cubicBezTo>
                  <a:cubicBezTo>
                    <a:pt x="956" y="695"/>
                    <a:pt x="958" y="699"/>
                    <a:pt x="961" y="702"/>
                  </a:cubicBezTo>
                  <a:cubicBezTo>
                    <a:pt x="964" y="708"/>
                    <a:pt x="968" y="713"/>
                    <a:pt x="972" y="718"/>
                  </a:cubicBezTo>
                  <a:cubicBezTo>
                    <a:pt x="977" y="724"/>
                    <a:pt x="980" y="726"/>
                    <a:pt x="980" y="734"/>
                  </a:cubicBezTo>
                  <a:cubicBezTo>
                    <a:pt x="980" y="739"/>
                    <a:pt x="983" y="751"/>
                    <a:pt x="979" y="754"/>
                  </a:cubicBezTo>
                  <a:cubicBezTo>
                    <a:pt x="969" y="764"/>
                    <a:pt x="959" y="773"/>
                    <a:pt x="948" y="781"/>
                  </a:cubicBezTo>
                  <a:cubicBezTo>
                    <a:pt x="944" y="777"/>
                    <a:pt x="949" y="772"/>
                    <a:pt x="946" y="769"/>
                  </a:cubicBezTo>
                  <a:cubicBezTo>
                    <a:pt x="943" y="765"/>
                    <a:pt x="939" y="761"/>
                    <a:pt x="936" y="757"/>
                  </a:cubicBezTo>
                  <a:cubicBezTo>
                    <a:pt x="929" y="750"/>
                    <a:pt x="924" y="746"/>
                    <a:pt x="916" y="746"/>
                  </a:cubicBezTo>
                  <a:cubicBezTo>
                    <a:pt x="916" y="744"/>
                    <a:pt x="916" y="742"/>
                    <a:pt x="916" y="740"/>
                  </a:cubicBezTo>
                  <a:cubicBezTo>
                    <a:pt x="908" y="740"/>
                    <a:pt x="910" y="741"/>
                    <a:pt x="909" y="750"/>
                  </a:cubicBezTo>
                  <a:cubicBezTo>
                    <a:pt x="908" y="756"/>
                    <a:pt x="906" y="761"/>
                    <a:pt x="904" y="766"/>
                  </a:cubicBezTo>
                  <a:cubicBezTo>
                    <a:pt x="903" y="768"/>
                    <a:pt x="904" y="771"/>
                    <a:pt x="904" y="773"/>
                  </a:cubicBezTo>
                  <a:cubicBezTo>
                    <a:pt x="904" y="778"/>
                    <a:pt x="904" y="777"/>
                    <a:pt x="908" y="777"/>
                  </a:cubicBezTo>
                  <a:cubicBezTo>
                    <a:pt x="910" y="777"/>
                    <a:pt x="913" y="790"/>
                    <a:pt x="914" y="793"/>
                  </a:cubicBezTo>
                  <a:cubicBezTo>
                    <a:pt x="915" y="797"/>
                    <a:pt x="923" y="800"/>
                    <a:pt x="926" y="803"/>
                  </a:cubicBezTo>
                  <a:cubicBezTo>
                    <a:pt x="929" y="805"/>
                    <a:pt x="934" y="810"/>
                    <a:pt x="935" y="813"/>
                  </a:cubicBezTo>
                  <a:cubicBezTo>
                    <a:pt x="937" y="818"/>
                    <a:pt x="935" y="825"/>
                    <a:pt x="936" y="830"/>
                  </a:cubicBezTo>
                  <a:cubicBezTo>
                    <a:pt x="937" y="835"/>
                    <a:pt x="940" y="840"/>
                    <a:pt x="942" y="844"/>
                  </a:cubicBezTo>
                  <a:cubicBezTo>
                    <a:pt x="935" y="843"/>
                    <a:pt x="931" y="839"/>
                    <a:pt x="925" y="834"/>
                  </a:cubicBezTo>
                  <a:cubicBezTo>
                    <a:pt x="919" y="830"/>
                    <a:pt x="919" y="827"/>
                    <a:pt x="917" y="820"/>
                  </a:cubicBezTo>
                  <a:cubicBezTo>
                    <a:pt x="915" y="815"/>
                    <a:pt x="914" y="804"/>
                    <a:pt x="910" y="800"/>
                  </a:cubicBezTo>
                  <a:cubicBezTo>
                    <a:pt x="905" y="795"/>
                    <a:pt x="900" y="790"/>
                    <a:pt x="895" y="784"/>
                  </a:cubicBezTo>
                  <a:cubicBezTo>
                    <a:pt x="893" y="782"/>
                    <a:pt x="896" y="768"/>
                    <a:pt x="896" y="765"/>
                  </a:cubicBezTo>
                  <a:cubicBezTo>
                    <a:pt x="897" y="758"/>
                    <a:pt x="895" y="750"/>
                    <a:pt x="895" y="743"/>
                  </a:cubicBezTo>
                  <a:cubicBezTo>
                    <a:pt x="894" y="729"/>
                    <a:pt x="889" y="718"/>
                    <a:pt x="885" y="705"/>
                  </a:cubicBezTo>
                  <a:cubicBezTo>
                    <a:pt x="883" y="708"/>
                    <a:pt x="880" y="711"/>
                    <a:pt x="877" y="715"/>
                  </a:cubicBezTo>
                  <a:cubicBezTo>
                    <a:pt x="874" y="719"/>
                    <a:pt x="874" y="719"/>
                    <a:pt x="869" y="718"/>
                  </a:cubicBezTo>
                  <a:cubicBezTo>
                    <a:pt x="863" y="716"/>
                    <a:pt x="864" y="717"/>
                    <a:pt x="865" y="711"/>
                  </a:cubicBezTo>
                  <a:cubicBezTo>
                    <a:pt x="865" y="708"/>
                    <a:pt x="867" y="702"/>
                    <a:pt x="866" y="699"/>
                  </a:cubicBezTo>
                  <a:cubicBezTo>
                    <a:pt x="863" y="691"/>
                    <a:pt x="861" y="683"/>
                    <a:pt x="854" y="678"/>
                  </a:cubicBezTo>
                  <a:cubicBezTo>
                    <a:pt x="848" y="673"/>
                    <a:pt x="846" y="665"/>
                    <a:pt x="843" y="657"/>
                  </a:cubicBezTo>
                  <a:cubicBezTo>
                    <a:pt x="840" y="660"/>
                    <a:pt x="835" y="664"/>
                    <a:pt x="832" y="665"/>
                  </a:cubicBezTo>
                  <a:cubicBezTo>
                    <a:pt x="825" y="666"/>
                    <a:pt x="819" y="667"/>
                    <a:pt x="813" y="667"/>
                  </a:cubicBezTo>
                  <a:cubicBezTo>
                    <a:pt x="812" y="667"/>
                    <a:pt x="808" y="667"/>
                    <a:pt x="807" y="668"/>
                  </a:cubicBezTo>
                  <a:cubicBezTo>
                    <a:pt x="806" y="669"/>
                    <a:pt x="808" y="674"/>
                    <a:pt x="807" y="675"/>
                  </a:cubicBezTo>
                  <a:cubicBezTo>
                    <a:pt x="804" y="678"/>
                    <a:pt x="801" y="681"/>
                    <a:pt x="798" y="684"/>
                  </a:cubicBezTo>
                  <a:cubicBezTo>
                    <a:pt x="789" y="693"/>
                    <a:pt x="780" y="702"/>
                    <a:pt x="771" y="712"/>
                  </a:cubicBezTo>
                  <a:cubicBezTo>
                    <a:pt x="768" y="715"/>
                    <a:pt x="762" y="716"/>
                    <a:pt x="759" y="718"/>
                  </a:cubicBezTo>
                  <a:cubicBezTo>
                    <a:pt x="754" y="720"/>
                    <a:pt x="756" y="724"/>
                    <a:pt x="756" y="729"/>
                  </a:cubicBezTo>
                  <a:cubicBezTo>
                    <a:pt x="756" y="734"/>
                    <a:pt x="757" y="741"/>
                    <a:pt x="756" y="746"/>
                  </a:cubicBezTo>
                  <a:cubicBezTo>
                    <a:pt x="755" y="750"/>
                    <a:pt x="751" y="757"/>
                    <a:pt x="753" y="761"/>
                  </a:cubicBezTo>
                  <a:cubicBezTo>
                    <a:pt x="754" y="768"/>
                    <a:pt x="755" y="771"/>
                    <a:pt x="760" y="776"/>
                  </a:cubicBezTo>
                  <a:cubicBezTo>
                    <a:pt x="763" y="781"/>
                    <a:pt x="765" y="786"/>
                    <a:pt x="768" y="791"/>
                  </a:cubicBezTo>
                  <a:cubicBezTo>
                    <a:pt x="772" y="801"/>
                    <a:pt x="755" y="810"/>
                    <a:pt x="754" y="796"/>
                  </a:cubicBezTo>
                  <a:cubicBezTo>
                    <a:pt x="753" y="790"/>
                    <a:pt x="753" y="785"/>
                    <a:pt x="753" y="779"/>
                  </a:cubicBezTo>
                  <a:cubicBezTo>
                    <a:pt x="753" y="773"/>
                    <a:pt x="751" y="772"/>
                    <a:pt x="747" y="768"/>
                  </a:cubicBezTo>
                  <a:cubicBezTo>
                    <a:pt x="747" y="772"/>
                    <a:pt x="747" y="776"/>
                    <a:pt x="744" y="779"/>
                  </a:cubicBezTo>
                  <a:cubicBezTo>
                    <a:pt x="741" y="781"/>
                    <a:pt x="737" y="783"/>
                    <a:pt x="733" y="786"/>
                  </a:cubicBezTo>
                  <a:cubicBezTo>
                    <a:pt x="723" y="767"/>
                    <a:pt x="715" y="747"/>
                    <a:pt x="706" y="728"/>
                  </a:cubicBezTo>
                  <a:cubicBezTo>
                    <a:pt x="704" y="723"/>
                    <a:pt x="700" y="717"/>
                    <a:pt x="699" y="711"/>
                  </a:cubicBezTo>
                  <a:cubicBezTo>
                    <a:pt x="698" y="707"/>
                    <a:pt x="699" y="702"/>
                    <a:pt x="699" y="698"/>
                  </a:cubicBezTo>
                  <a:cubicBezTo>
                    <a:pt x="698" y="686"/>
                    <a:pt x="698" y="673"/>
                    <a:pt x="698" y="661"/>
                  </a:cubicBezTo>
                  <a:cubicBezTo>
                    <a:pt x="695" y="664"/>
                    <a:pt x="692" y="668"/>
                    <a:pt x="690" y="672"/>
                  </a:cubicBezTo>
                  <a:cubicBezTo>
                    <a:pt x="687" y="675"/>
                    <a:pt x="687" y="675"/>
                    <a:pt x="682" y="675"/>
                  </a:cubicBezTo>
                  <a:cubicBezTo>
                    <a:pt x="677" y="674"/>
                    <a:pt x="672" y="665"/>
                    <a:pt x="668" y="661"/>
                  </a:cubicBezTo>
                  <a:cubicBezTo>
                    <a:pt x="672" y="660"/>
                    <a:pt x="679" y="661"/>
                    <a:pt x="680" y="656"/>
                  </a:cubicBezTo>
                  <a:cubicBezTo>
                    <a:pt x="678" y="656"/>
                    <a:pt x="675" y="657"/>
                    <a:pt x="674" y="657"/>
                  </a:cubicBezTo>
                  <a:cubicBezTo>
                    <a:pt x="668" y="655"/>
                    <a:pt x="663" y="650"/>
                    <a:pt x="658" y="648"/>
                  </a:cubicBezTo>
                  <a:cubicBezTo>
                    <a:pt x="655" y="646"/>
                    <a:pt x="653" y="638"/>
                    <a:pt x="651" y="634"/>
                  </a:cubicBezTo>
                  <a:cubicBezTo>
                    <a:pt x="650" y="631"/>
                    <a:pt x="623" y="636"/>
                    <a:pt x="619" y="637"/>
                  </a:cubicBezTo>
                  <a:cubicBezTo>
                    <a:pt x="609" y="638"/>
                    <a:pt x="599" y="634"/>
                    <a:pt x="589" y="632"/>
                  </a:cubicBezTo>
                  <a:cubicBezTo>
                    <a:pt x="585" y="631"/>
                    <a:pt x="580" y="632"/>
                    <a:pt x="578" y="627"/>
                  </a:cubicBezTo>
                  <a:cubicBezTo>
                    <a:pt x="574" y="620"/>
                    <a:pt x="575" y="617"/>
                    <a:pt x="567" y="620"/>
                  </a:cubicBezTo>
                  <a:cubicBezTo>
                    <a:pt x="561" y="623"/>
                    <a:pt x="557" y="622"/>
                    <a:pt x="550" y="621"/>
                  </a:cubicBezTo>
                  <a:cubicBezTo>
                    <a:pt x="546" y="620"/>
                    <a:pt x="543" y="615"/>
                    <a:pt x="540" y="613"/>
                  </a:cubicBezTo>
                  <a:cubicBezTo>
                    <a:pt x="533" y="610"/>
                    <a:pt x="532" y="609"/>
                    <a:pt x="529" y="602"/>
                  </a:cubicBezTo>
                  <a:cubicBezTo>
                    <a:pt x="526" y="597"/>
                    <a:pt x="525" y="590"/>
                    <a:pt x="520" y="590"/>
                  </a:cubicBezTo>
                  <a:cubicBezTo>
                    <a:pt x="512" y="588"/>
                    <a:pt x="512" y="589"/>
                    <a:pt x="505" y="596"/>
                  </a:cubicBezTo>
                  <a:cubicBezTo>
                    <a:pt x="503" y="598"/>
                    <a:pt x="511" y="607"/>
                    <a:pt x="512" y="610"/>
                  </a:cubicBezTo>
                  <a:cubicBezTo>
                    <a:pt x="518" y="619"/>
                    <a:pt x="523" y="629"/>
                    <a:pt x="528" y="638"/>
                  </a:cubicBezTo>
                  <a:cubicBezTo>
                    <a:pt x="528" y="634"/>
                    <a:pt x="529" y="630"/>
                    <a:pt x="530" y="626"/>
                  </a:cubicBezTo>
                  <a:cubicBezTo>
                    <a:pt x="533" y="632"/>
                    <a:pt x="533" y="638"/>
                    <a:pt x="533" y="646"/>
                  </a:cubicBezTo>
                  <a:cubicBezTo>
                    <a:pt x="539" y="646"/>
                    <a:pt x="550" y="647"/>
                    <a:pt x="555" y="643"/>
                  </a:cubicBezTo>
                  <a:cubicBezTo>
                    <a:pt x="561" y="640"/>
                    <a:pt x="567" y="631"/>
                    <a:pt x="571" y="625"/>
                  </a:cubicBezTo>
                  <a:cubicBezTo>
                    <a:pt x="572" y="631"/>
                    <a:pt x="570" y="640"/>
                    <a:pt x="575" y="643"/>
                  </a:cubicBezTo>
                  <a:cubicBezTo>
                    <a:pt x="577" y="644"/>
                    <a:pt x="580" y="647"/>
                    <a:pt x="583" y="648"/>
                  </a:cubicBezTo>
                  <a:cubicBezTo>
                    <a:pt x="585" y="649"/>
                    <a:pt x="588" y="648"/>
                    <a:pt x="590" y="651"/>
                  </a:cubicBezTo>
                  <a:cubicBezTo>
                    <a:pt x="591" y="653"/>
                    <a:pt x="593" y="659"/>
                    <a:pt x="595" y="659"/>
                  </a:cubicBezTo>
                  <a:cubicBezTo>
                    <a:pt x="599" y="660"/>
                    <a:pt x="597" y="662"/>
                    <a:pt x="597" y="666"/>
                  </a:cubicBezTo>
                  <a:cubicBezTo>
                    <a:pt x="597" y="670"/>
                    <a:pt x="589" y="677"/>
                    <a:pt x="586" y="680"/>
                  </a:cubicBezTo>
                  <a:cubicBezTo>
                    <a:pt x="586" y="679"/>
                    <a:pt x="585" y="678"/>
                    <a:pt x="585" y="676"/>
                  </a:cubicBezTo>
                  <a:cubicBezTo>
                    <a:pt x="583" y="681"/>
                    <a:pt x="581" y="684"/>
                    <a:pt x="581" y="689"/>
                  </a:cubicBezTo>
                  <a:cubicBezTo>
                    <a:pt x="581" y="694"/>
                    <a:pt x="580" y="693"/>
                    <a:pt x="576" y="695"/>
                  </a:cubicBezTo>
                  <a:cubicBezTo>
                    <a:pt x="572" y="697"/>
                    <a:pt x="568" y="699"/>
                    <a:pt x="564" y="701"/>
                  </a:cubicBezTo>
                  <a:cubicBezTo>
                    <a:pt x="561" y="702"/>
                    <a:pt x="561" y="709"/>
                    <a:pt x="559" y="710"/>
                  </a:cubicBezTo>
                  <a:cubicBezTo>
                    <a:pt x="557" y="711"/>
                    <a:pt x="554" y="709"/>
                    <a:pt x="552" y="709"/>
                  </a:cubicBezTo>
                  <a:cubicBezTo>
                    <a:pt x="549" y="711"/>
                    <a:pt x="546" y="712"/>
                    <a:pt x="543" y="713"/>
                  </a:cubicBezTo>
                  <a:cubicBezTo>
                    <a:pt x="539" y="715"/>
                    <a:pt x="540" y="721"/>
                    <a:pt x="536" y="722"/>
                  </a:cubicBezTo>
                  <a:cubicBezTo>
                    <a:pt x="529" y="724"/>
                    <a:pt x="522" y="727"/>
                    <a:pt x="516" y="729"/>
                  </a:cubicBezTo>
                  <a:cubicBezTo>
                    <a:pt x="514" y="730"/>
                    <a:pt x="513" y="731"/>
                    <a:pt x="512" y="733"/>
                  </a:cubicBezTo>
                  <a:cubicBezTo>
                    <a:pt x="511" y="735"/>
                    <a:pt x="508" y="735"/>
                    <a:pt x="506" y="736"/>
                  </a:cubicBezTo>
                  <a:cubicBezTo>
                    <a:pt x="500" y="737"/>
                    <a:pt x="494" y="739"/>
                    <a:pt x="488" y="740"/>
                  </a:cubicBezTo>
                  <a:cubicBezTo>
                    <a:pt x="484" y="741"/>
                    <a:pt x="483" y="746"/>
                    <a:pt x="479" y="746"/>
                  </a:cubicBezTo>
                  <a:cubicBezTo>
                    <a:pt x="472" y="746"/>
                    <a:pt x="471" y="748"/>
                    <a:pt x="470" y="740"/>
                  </a:cubicBezTo>
                  <a:cubicBezTo>
                    <a:pt x="468" y="733"/>
                    <a:pt x="467" y="725"/>
                    <a:pt x="465" y="718"/>
                  </a:cubicBezTo>
                  <a:cubicBezTo>
                    <a:pt x="463" y="706"/>
                    <a:pt x="457" y="698"/>
                    <a:pt x="451" y="688"/>
                  </a:cubicBezTo>
                  <a:cubicBezTo>
                    <a:pt x="448" y="682"/>
                    <a:pt x="447" y="681"/>
                    <a:pt x="441" y="678"/>
                  </a:cubicBezTo>
                  <a:cubicBezTo>
                    <a:pt x="437" y="677"/>
                    <a:pt x="437" y="666"/>
                    <a:pt x="437" y="662"/>
                  </a:cubicBezTo>
                  <a:cubicBezTo>
                    <a:pt x="436" y="657"/>
                    <a:pt x="432" y="652"/>
                    <a:pt x="430" y="646"/>
                  </a:cubicBezTo>
                  <a:cubicBezTo>
                    <a:pt x="428" y="643"/>
                    <a:pt x="425" y="642"/>
                    <a:pt x="423" y="639"/>
                  </a:cubicBezTo>
                  <a:cubicBezTo>
                    <a:pt x="419" y="631"/>
                    <a:pt x="415" y="624"/>
                    <a:pt x="411" y="617"/>
                  </a:cubicBezTo>
                  <a:cubicBezTo>
                    <a:pt x="409" y="613"/>
                    <a:pt x="407" y="607"/>
                    <a:pt x="402" y="609"/>
                  </a:cubicBezTo>
                  <a:cubicBezTo>
                    <a:pt x="403" y="604"/>
                    <a:pt x="404" y="600"/>
                    <a:pt x="404" y="595"/>
                  </a:cubicBezTo>
                  <a:cubicBezTo>
                    <a:pt x="403" y="601"/>
                    <a:pt x="401" y="606"/>
                    <a:pt x="399" y="611"/>
                  </a:cubicBezTo>
                  <a:cubicBezTo>
                    <a:pt x="393" y="605"/>
                    <a:pt x="390" y="599"/>
                    <a:pt x="386" y="591"/>
                  </a:cubicBezTo>
                  <a:cubicBezTo>
                    <a:pt x="382" y="597"/>
                    <a:pt x="389" y="606"/>
                    <a:pt x="392" y="611"/>
                  </a:cubicBezTo>
                  <a:cubicBezTo>
                    <a:pt x="396" y="621"/>
                    <a:pt x="401" y="631"/>
                    <a:pt x="406" y="641"/>
                  </a:cubicBezTo>
                  <a:cubicBezTo>
                    <a:pt x="409" y="647"/>
                    <a:pt x="408" y="653"/>
                    <a:pt x="413" y="658"/>
                  </a:cubicBezTo>
                  <a:cubicBezTo>
                    <a:pt x="414" y="660"/>
                    <a:pt x="419" y="663"/>
                    <a:pt x="420" y="666"/>
                  </a:cubicBezTo>
                  <a:cubicBezTo>
                    <a:pt x="420" y="671"/>
                    <a:pt x="421" y="676"/>
                    <a:pt x="422" y="681"/>
                  </a:cubicBezTo>
                  <a:cubicBezTo>
                    <a:pt x="422" y="684"/>
                    <a:pt x="422" y="690"/>
                    <a:pt x="424" y="692"/>
                  </a:cubicBezTo>
                  <a:cubicBezTo>
                    <a:pt x="427" y="695"/>
                    <a:pt x="431" y="698"/>
                    <a:pt x="433" y="701"/>
                  </a:cubicBezTo>
                  <a:cubicBezTo>
                    <a:pt x="437" y="707"/>
                    <a:pt x="439" y="717"/>
                    <a:pt x="442" y="724"/>
                  </a:cubicBezTo>
                  <a:cubicBezTo>
                    <a:pt x="443" y="727"/>
                    <a:pt x="450" y="727"/>
                    <a:pt x="452" y="729"/>
                  </a:cubicBezTo>
                  <a:cubicBezTo>
                    <a:pt x="454" y="732"/>
                    <a:pt x="457" y="735"/>
                    <a:pt x="460" y="738"/>
                  </a:cubicBezTo>
                  <a:cubicBezTo>
                    <a:pt x="464" y="743"/>
                    <a:pt x="474" y="749"/>
                    <a:pt x="467" y="756"/>
                  </a:cubicBezTo>
                  <a:cubicBezTo>
                    <a:pt x="471" y="758"/>
                    <a:pt x="477" y="767"/>
                    <a:pt x="480" y="767"/>
                  </a:cubicBezTo>
                  <a:cubicBezTo>
                    <a:pt x="494" y="763"/>
                    <a:pt x="507" y="759"/>
                    <a:pt x="520" y="756"/>
                  </a:cubicBezTo>
                  <a:cubicBezTo>
                    <a:pt x="522" y="755"/>
                    <a:pt x="529" y="752"/>
                    <a:pt x="531" y="756"/>
                  </a:cubicBezTo>
                  <a:cubicBezTo>
                    <a:pt x="532" y="758"/>
                    <a:pt x="528" y="771"/>
                    <a:pt x="527" y="773"/>
                  </a:cubicBezTo>
                  <a:cubicBezTo>
                    <a:pt x="525" y="784"/>
                    <a:pt x="517" y="794"/>
                    <a:pt x="512" y="803"/>
                  </a:cubicBezTo>
                  <a:cubicBezTo>
                    <a:pt x="508" y="811"/>
                    <a:pt x="505" y="819"/>
                    <a:pt x="499" y="826"/>
                  </a:cubicBezTo>
                  <a:cubicBezTo>
                    <a:pt x="483" y="842"/>
                    <a:pt x="464" y="858"/>
                    <a:pt x="452" y="878"/>
                  </a:cubicBezTo>
                  <a:cubicBezTo>
                    <a:pt x="450" y="883"/>
                    <a:pt x="433" y="906"/>
                    <a:pt x="435" y="910"/>
                  </a:cubicBezTo>
                  <a:cubicBezTo>
                    <a:pt x="440" y="917"/>
                    <a:pt x="440" y="918"/>
                    <a:pt x="440" y="927"/>
                  </a:cubicBezTo>
                  <a:cubicBezTo>
                    <a:pt x="439" y="935"/>
                    <a:pt x="440" y="936"/>
                    <a:pt x="444" y="942"/>
                  </a:cubicBezTo>
                  <a:cubicBezTo>
                    <a:pt x="451" y="951"/>
                    <a:pt x="449" y="966"/>
                    <a:pt x="450" y="979"/>
                  </a:cubicBezTo>
                  <a:cubicBezTo>
                    <a:pt x="450" y="988"/>
                    <a:pt x="443" y="998"/>
                    <a:pt x="436" y="1001"/>
                  </a:cubicBezTo>
                  <a:cubicBezTo>
                    <a:pt x="432" y="1003"/>
                    <a:pt x="423" y="1005"/>
                    <a:pt x="420" y="1009"/>
                  </a:cubicBezTo>
                  <a:cubicBezTo>
                    <a:pt x="416" y="1013"/>
                    <a:pt x="412" y="1018"/>
                    <a:pt x="408" y="1023"/>
                  </a:cubicBezTo>
                  <a:cubicBezTo>
                    <a:pt x="405" y="1027"/>
                    <a:pt x="401" y="1029"/>
                    <a:pt x="403" y="1034"/>
                  </a:cubicBezTo>
                  <a:cubicBezTo>
                    <a:pt x="404" y="1037"/>
                    <a:pt x="410" y="1045"/>
                    <a:pt x="409" y="1049"/>
                  </a:cubicBezTo>
                  <a:cubicBezTo>
                    <a:pt x="409" y="1054"/>
                    <a:pt x="410" y="1064"/>
                    <a:pt x="407" y="1068"/>
                  </a:cubicBezTo>
                  <a:cubicBezTo>
                    <a:pt x="405" y="1071"/>
                    <a:pt x="395" y="1074"/>
                    <a:pt x="392" y="1075"/>
                  </a:cubicBezTo>
                  <a:cubicBezTo>
                    <a:pt x="386" y="1078"/>
                    <a:pt x="388" y="1080"/>
                    <a:pt x="387" y="1087"/>
                  </a:cubicBezTo>
                  <a:cubicBezTo>
                    <a:pt x="387" y="1091"/>
                    <a:pt x="387" y="1101"/>
                    <a:pt x="385" y="1104"/>
                  </a:cubicBezTo>
                  <a:cubicBezTo>
                    <a:pt x="379" y="1113"/>
                    <a:pt x="373" y="1124"/>
                    <a:pt x="365" y="1132"/>
                  </a:cubicBezTo>
                  <a:cubicBezTo>
                    <a:pt x="361" y="1137"/>
                    <a:pt x="356" y="1140"/>
                    <a:pt x="352" y="1144"/>
                  </a:cubicBezTo>
                  <a:cubicBezTo>
                    <a:pt x="349" y="1146"/>
                    <a:pt x="344" y="1153"/>
                    <a:pt x="341" y="1153"/>
                  </a:cubicBezTo>
                  <a:cubicBezTo>
                    <a:pt x="329" y="1156"/>
                    <a:pt x="317" y="1158"/>
                    <a:pt x="306" y="1161"/>
                  </a:cubicBezTo>
                  <a:cubicBezTo>
                    <a:pt x="300" y="1162"/>
                    <a:pt x="295" y="1163"/>
                    <a:pt x="290" y="1164"/>
                  </a:cubicBezTo>
                  <a:cubicBezTo>
                    <a:pt x="287" y="1165"/>
                    <a:pt x="282" y="1158"/>
                    <a:pt x="280" y="1156"/>
                  </a:cubicBezTo>
                  <a:cubicBezTo>
                    <a:pt x="273" y="1150"/>
                    <a:pt x="274" y="1150"/>
                    <a:pt x="275" y="1141"/>
                  </a:cubicBezTo>
                  <a:cubicBezTo>
                    <a:pt x="275" y="1138"/>
                    <a:pt x="271" y="1131"/>
                    <a:pt x="270" y="1128"/>
                  </a:cubicBezTo>
                  <a:cubicBezTo>
                    <a:pt x="267" y="1121"/>
                    <a:pt x="264" y="1115"/>
                    <a:pt x="262" y="1108"/>
                  </a:cubicBezTo>
                  <a:cubicBezTo>
                    <a:pt x="260" y="1104"/>
                    <a:pt x="255" y="1101"/>
                    <a:pt x="252" y="1098"/>
                  </a:cubicBezTo>
                  <a:cubicBezTo>
                    <a:pt x="250" y="1096"/>
                    <a:pt x="250" y="1086"/>
                    <a:pt x="250" y="1083"/>
                  </a:cubicBezTo>
                  <a:cubicBezTo>
                    <a:pt x="248" y="1075"/>
                    <a:pt x="247" y="1068"/>
                    <a:pt x="246" y="1060"/>
                  </a:cubicBezTo>
                  <a:cubicBezTo>
                    <a:pt x="244" y="1049"/>
                    <a:pt x="239" y="1041"/>
                    <a:pt x="235" y="1032"/>
                  </a:cubicBezTo>
                  <a:cubicBezTo>
                    <a:pt x="232" y="1026"/>
                    <a:pt x="228" y="1020"/>
                    <a:pt x="226" y="1014"/>
                  </a:cubicBezTo>
                  <a:cubicBezTo>
                    <a:pt x="224" y="1011"/>
                    <a:pt x="226" y="1006"/>
                    <a:pt x="226" y="1003"/>
                  </a:cubicBezTo>
                  <a:cubicBezTo>
                    <a:pt x="228" y="990"/>
                    <a:pt x="229" y="977"/>
                    <a:pt x="235" y="966"/>
                  </a:cubicBezTo>
                  <a:cubicBezTo>
                    <a:pt x="241" y="955"/>
                    <a:pt x="238" y="946"/>
                    <a:pt x="235" y="934"/>
                  </a:cubicBezTo>
                  <a:cubicBezTo>
                    <a:pt x="232" y="922"/>
                    <a:pt x="229" y="909"/>
                    <a:pt x="226" y="897"/>
                  </a:cubicBezTo>
                  <a:cubicBezTo>
                    <a:pt x="225" y="893"/>
                    <a:pt x="220" y="889"/>
                    <a:pt x="218" y="886"/>
                  </a:cubicBezTo>
                  <a:cubicBezTo>
                    <a:pt x="214" y="880"/>
                    <a:pt x="210" y="874"/>
                    <a:pt x="205" y="869"/>
                  </a:cubicBezTo>
                  <a:cubicBezTo>
                    <a:pt x="203" y="866"/>
                    <a:pt x="205" y="862"/>
                    <a:pt x="205" y="858"/>
                  </a:cubicBezTo>
                  <a:cubicBezTo>
                    <a:pt x="206" y="850"/>
                    <a:pt x="207" y="842"/>
                    <a:pt x="208" y="835"/>
                  </a:cubicBezTo>
                  <a:cubicBezTo>
                    <a:pt x="209" y="828"/>
                    <a:pt x="209" y="828"/>
                    <a:pt x="205" y="822"/>
                  </a:cubicBezTo>
                  <a:cubicBezTo>
                    <a:pt x="201" y="816"/>
                    <a:pt x="201" y="816"/>
                    <a:pt x="194" y="816"/>
                  </a:cubicBezTo>
                  <a:cubicBezTo>
                    <a:pt x="190" y="816"/>
                    <a:pt x="182" y="819"/>
                    <a:pt x="179" y="815"/>
                  </a:cubicBezTo>
                  <a:cubicBezTo>
                    <a:pt x="175" y="810"/>
                    <a:pt x="171" y="805"/>
                    <a:pt x="167" y="800"/>
                  </a:cubicBezTo>
                  <a:cubicBezTo>
                    <a:pt x="165" y="798"/>
                    <a:pt x="141" y="802"/>
                    <a:pt x="138" y="804"/>
                  </a:cubicBezTo>
                  <a:cubicBezTo>
                    <a:pt x="132" y="807"/>
                    <a:pt x="126" y="810"/>
                    <a:pt x="120" y="813"/>
                  </a:cubicBezTo>
                  <a:cubicBezTo>
                    <a:pt x="115" y="815"/>
                    <a:pt x="113" y="814"/>
                    <a:pt x="108" y="813"/>
                  </a:cubicBezTo>
                  <a:cubicBezTo>
                    <a:pt x="103" y="811"/>
                    <a:pt x="100" y="810"/>
                    <a:pt x="95" y="811"/>
                  </a:cubicBezTo>
                  <a:cubicBezTo>
                    <a:pt x="88" y="814"/>
                    <a:pt x="82" y="816"/>
                    <a:pt x="76" y="818"/>
                  </a:cubicBezTo>
                  <a:cubicBezTo>
                    <a:pt x="73" y="819"/>
                    <a:pt x="69" y="815"/>
                    <a:pt x="67" y="813"/>
                  </a:cubicBezTo>
                  <a:cubicBezTo>
                    <a:pt x="60" y="809"/>
                    <a:pt x="54" y="804"/>
                    <a:pt x="48" y="800"/>
                  </a:cubicBezTo>
                  <a:cubicBezTo>
                    <a:pt x="40" y="794"/>
                    <a:pt x="37" y="792"/>
                    <a:pt x="32" y="783"/>
                  </a:cubicBezTo>
                  <a:cubicBezTo>
                    <a:pt x="24" y="770"/>
                    <a:pt x="16" y="756"/>
                    <a:pt x="8" y="743"/>
                  </a:cubicBezTo>
                  <a:cubicBezTo>
                    <a:pt x="6" y="738"/>
                    <a:pt x="3" y="734"/>
                    <a:pt x="1" y="729"/>
                  </a:cubicBezTo>
                  <a:cubicBezTo>
                    <a:pt x="0" y="727"/>
                    <a:pt x="4" y="720"/>
                    <a:pt x="5" y="718"/>
                  </a:cubicBezTo>
                  <a:cubicBezTo>
                    <a:pt x="6" y="714"/>
                    <a:pt x="10" y="707"/>
                    <a:pt x="9" y="703"/>
                  </a:cubicBezTo>
                  <a:cubicBezTo>
                    <a:pt x="8" y="697"/>
                    <a:pt x="6" y="690"/>
                    <a:pt x="5" y="684"/>
                  </a:cubicBezTo>
                  <a:cubicBezTo>
                    <a:pt x="4" y="680"/>
                    <a:pt x="0" y="672"/>
                    <a:pt x="1" y="667"/>
                  </a:cubicBezTo>
                  <a:cubicBezTo>
                    <a:pt x="1" y="665"/>
                    <a:pt x="5" y="661"/>
                    <a:pt x="6" y="658"/>
                  </a:cubicBezTo>
                  <a:cubicBezTo>
                    <a:pt x="13" y="645"/>
                    <a:pt x="21" y="631"/>
                    <a:pt x="29" y="617"/>
                  </a:cubicBezTo>
                  <a:cubicBezTo>
                    <a:pt x="34" y="608"/>
                    <a:pt x="40" y="605"/>
                    <a:pt x="49" y="599"/>
                  </a:cubicBezTo>
                  <a:cubicBezTo>
                    <a:pt x="54" y="596"/>
                    <a:pt x="56" y="596"/>
                    <a:pt x="57" y="590"/>
                  </a:cubicBezTo>
                  <a:cubicBezTo>
                    <a:pt x="58" y="583"/>
                    <a:pt x="59" y="576"/>
                    <a:pt x="60" y="569"/>
                  </a:cubicBezTo>
                  <a:cubicBezTo>
                    <a:pt x="62" y="560"/>
                    <a:pt x="78" y="559"/>
                    <a:pt x="82" y="550"/>
                  </a:cubicBezTo>
                  <a:cubicBezTo>
                    <a:pt x="84" y="545"/>
                    <a:pt x="85" y="537"/>
                    <a:pt x="91" y="535"/>
                  </a:cubicBezTo>
                  <a:cubicBezTo>
                    <a:pt x="92" y="535"/>
                    <a:pt x="97" y="542"/>
                    <a:pt x="101" y="541"/>
                  </a:cubicBezTo>
                  <a:cubicBezTo>
                    <a:pt x="103" y="541"/>
                    <a:pt x="108" y="539"/>
                    <a:pt x="110" y="540"/>
                  </a:cubicBezTo>
                  <a:cubicBezTo>
                    <a:pt x="111" y="540"/>
                    <a:pt x="116" y="544"/>
                    <a:pt x="117" y="543"/>
                  </a:cubicBezTo>
                  <a:cubicBezTo>
                    <a:pt x="121" y="540"/>
                    <a:pt x="126" y="537"/>
                    <a:pt x="131" y="535"/>
                  </a:cubicBezTo>
                  <a:cubicBezTo>
                    <a:pt x="139" y="531"/>
                    <a:pt x="150" y="527"/>
                    <a:pt x="160" y="526"/>
                  </a:cubicBezTo>
                  <a:cubicBezTo>
                    <a:pt x="162" y="526"/>
                    <a:pt x="166" y="524"/>
                    <a:pt x="169" y="525"/>
                  </a:cubicBezTo>
                  <a:cubicBezTo>
                    <a:pt x="171" y="526"/>
                    <a:pt x="174" y="527"/>
                    <a:pt x="176" y="527"/>
                  </a:cubicBezTo>
                  <a:cubicBezTo>
                    <a:pt x="178" y="527"/>
                    <a:pt x="180" y="524"/>
                    <a:pt x="183" y="524"/>
                  </a:cubicBezTo>
                  <a:cubicBezTo>
                    <a:pt x="185" y="524"/>
                    <a:pt x="187" y="524"/>
                    <a:pt x="189" y="524"/>
                  </a:cubicBezTo>
                  <a:cubicBezTo>
                    <a:pt x="196" y="525"/>
                    <a:pt x="200" y="526"/>
                    <a:pt x="206" y="522"/>
                  </a:cubicBezTo>
                  <a:cubicBezTo>
                    <a:pt x="210" y="520"/>
                    <a:pt x="214" y="523"/>
                    <a:pt x="219" y="525"/>
                  </a:cubicBezTo>
                  <a:cubicBezTo>
                    <a:pt x="216" y="533"/>
                    <a:pt x="215" y="533"/>
                    <a:pt x="219" y="540"/>
                  </a:cubicBezTo>
                  <a:cubicBezTo>
                    <a:pt x="220" y="544"/>
                    <a:pt x="214" y="549"/>
                    <a:pt x="211" y="551"/>
                  </a:cubicBezTo>
                  <a:cubicBezTo>
                    <a:pt x="215" y="554"/>
                    <a:pt x="219" y="561"/>
                    <a:pt x="224" y="562"/>
                  </a:cubicBezTo>
                  <a:cubicBezTo>
                    <a:pt x="232" y="564"/>
                    <a:pt x="240" y="566"/>
                    <a:pt x="248" y="568"/>
                  </a:cubicBezTo>
                  <a:cubicBezTo>
                    <a:pt x="254" y="570"/>
                    <a:pt x="253" y="577"/>
                    <a:pt x="259" y="579"/>
                  </a:cubicBezTo>
                  <a:cubicBezTo>
                    <a:pt x="264" y="582"/>
                    <a:pt x="269" y="581"/>
                    <a:pt x="274" y="584"/>
                  </a:cubicBezTo>
                  <a:cubicBezTo>
                    <a:pt x="281" y="589"/>
                    <a:pt x="285" y="590"/>
                    <a:pt x="289" y="581"/>
                  </a:cubicBezTo>
                  <a:cubicBezTo>
                    <a:pt x="290" y="579"/>
                    <a:pt x="287" y="576"/>
                    <a:pt x="288" y="574"/>
                  </a:cubicBezTo>
                  <a:cubicBezTo>
                    <a:pt x="289" y="573"/>
                    <a:pt x="291" y="568"/>
                    <a:pt x="292" y="567"/>
                  </a:cubicBezTo>
                  <a:cubicBezTo>
                    <a:pt x="300" y="565"/>
                    <a:pt x="304" y="564"/>
                    <a:pt x="312" y="566"/>
                  </a:cubicBezTo>
                  <a:cubicBezTo>
                    <a:pt x="314" y="566"/>
                    <a:pt x="312" y="570"/>
                    <a:pt x="314" y="570"/>
                  </a:cubicBezTo>
                  <a:cubicBezTo>
                    <a:pt x="318" y="571"/>
                    <a:pt x="322" y="572"/>
                    <a:pt x="325" y="573"/>
                  </a:cubicBezTo>
                  <a:cubicBezTo>
                    <a:pt x="328" y="573"/>
                    <a:pt x="328" y="575"/>
                    <a:pt x="330" y="578"/>
                  </a:cubicBezTo>
                  <a:cubicBezTo>
                    <a:pt x="330" y="579"/>
                    <a:pt x="333" y="576"/>
                    <a:pt x="335" y="576"/>
                  </a:cubicBezTo>
                  <a:cubicBezTo>
                    <a:pt x="340" y="578"/>
                    <a:pt x="346" y="580"/>
                    <a:pt x="352" y="581"/>
                  </a:cubicBezTo>
                  <a:cubicBezTo>
                    <a:pt x="358" y="583"/>
                    <a:pt x="359" y="583"/>
                    <a:pt x="365" y="580"/>
                  </a:cubicBezTo>
                  <a:cubicBezTo>
                    <a:pt x="372" y="577"/>
                    <a:pt x="373" y="576"/>
                    <a:pt x="379" y="579"/>
                  </a:cubicBezTo>
                  <a:cubicBezTo>
                    <a:pt x="387" y="583"/>
                    <a:pt x="399" y="582"/>
                    <a:pt x="403" y="572"/>
                  </a:cubicBezTo>
                  <a:cubicBezTo>
                    <a:pt x="405" y="566"/>
                    <a:pt x="416" y="546"/>
                    <a:pt x="412" y="540"/>
                  </a:cubicBezTo>
                  <a:cubicBezTo>
                    <a:pt x="409" y="536"/>
                    <a:pt x="415" y="527"/>
                    <a:pt x="414" y="526"/>
                  </a:cubicBezTo>
                  <a:cubicBezTo>
                    <a:pt x="412" y="524"/>
                    <a:pt x="410" y="527"/>
                    <a:pt x="408" y="528"/>
                  </a:cubicBezTo>
                  <a:cubicBezTo>
                    <a:pt x="407" y="529"/>
                    <a:pt x="405" y="526"/>
                    <a:pt x="403" y="526"/>
                  </a:cubicBezTo>
                  <a:cubicBezTo>
                    <a:pt x="401" y="527"/>
                    <a:pt x="399" y="531"/>
                    <a:pt x="397" y="532"/>
                  </a:cubicBezTo>
                  <a:cubicBezTo>
                    <a:pt x="395" y="533"/>
                    <a:pt x="391" y="532"/>
                    <a:pt x="389" y="533"/>
                  </a:cubicBezTo>
                  <a:cubicBezTo>
                    <a:pt x="384" y="533"/>
                    <a:pt x="382" y="527"/>
                    <a:pt x="377" y="527"/>
                  </a:cubicBezTo>
                  <a:cubicBezTo>
                    <a:pt x="374" y="526"/>
                    <a:pt x="371" y="524"/>
                    <a:pt x="370" y="528"/>
                  </a:cubicBezTo>
                  <a:cubicBezTo>
                    <a:pt x="369" y="532"/>
                    <a:pt x="369" y="531"/>
                    <a:pt x="365" y="532"/>
                  </a:cubicBezTo>
                  <a:cubicBezTo>
                    <a:pt x="361" y="533"/>
                    <a:pt x="355" y="528"/>
                    <a:pt x="352" y="526"/>
                  </a:cubicBezTo>
                  <a:cubicBezTo>
                    <a:pt x="346" y="523"/>
                    <a:pt x="336" y="506"/>
                    <a:pt x="342" y="499"/>
                  </a:cubicBezTo>
                  <a:cubicBezTo>
                    <a:pt x="340" y="499"/>
                    <a:pt x="338" y="499"/>
                    <a:pt x="336" y="500"/>
                  </a:cubicBezTo>
                  <a:cubicBezTo>
                    <a:pt x="335" y="493"/>
                    <a:pt x="344" y="491"/>
                    <a:pt x="348" y="491"/>
                  </a:cubicBezTo>
                  <a:cubicBezTo>
                    <a:pt x="355" y="491"/>
                    <a:pt x="359" y="491"/>
                    <a:pt x="365" y="487"/>
                  </a:cubicBezTo>
                  <a:cubicBezTo>
                    <a:pt x="363" y="486"/>
                    <a:pt x="361" y="485"/>
                    <a:pt x="359" y="484"/>
                  </a:cubicBezTo>
                  <a:cubicBezTo>
                    <a:pt x="360" y="481"/>
                    <a:pt x="367" y="482"/>
                    <a:pt x="371" y="483"/>
                  </a:cubicBezTo>
                  <a:cubicBezTo>
                    <a:pt x="377" y="483"/>
                    <a:pt x="377" y="482"/>
                    <a:pt x="382" y="479"/>
                  </a:cubicBezTo>
                  <a:cubicBezTo>
                    <a:pt x="385" y="477"/>
                    <a:pt x="389" y="473"/>
                    <a:pt x="393" y="474"/>
                  </a:cubicBezTo>
                  <a:cubicBezTo>
                    <a:pt x="398" y="474"/>
                    <a:pt x="402" y="475"/>
                    <a:pt x="407" y="473"/>
                  </a:cubicBezTo>
                  <a:cubicBezTo>
                    <a:pt x="405" y="475"/>
                    <a:pt x="407" y="477"/>
                    <a:pt x="409" y="478"/>
                  </a:cubicBezTo>
                  <a:cubicBezTo>
                    <a:pt x="413" y="480"/>
                    <a:pt x="412" y="475"/>
                    <a:pt x="415" y="480"/>
                  </a:cubicBezTo>
                  <a:cubicBezTo>
                    <a:pt x="416" y="482"/>
                    <a:pt x="425" y="483"/>
                    <a:pt x="428" y="484"/>
                  </a:cubicBezTo>
                  <a:cubicBezTo>
                    <a:pt x="433" y="486"/>
                    <a:pt x="436" y="483"/>
                    <a:pt x="441" y="484"/>
                  </a:cubicBezTo>
                  <a:cubicBezTo>
                    <a:pt x="447" y="485"/>
                    <a:pt x="451" y="482"/>
                    <a:pt x="455" y="479"/>
                  </a:cubicBezTo>
                  <a:cubicBezTo>
                    <a:pt x="459" y="477"/>
                    <a:pt x="457" y="470"/>
                    <a:pt x="455" y="467"/>
                  </a:cubicBezTo>
                  <a:cubicBezTo>
                    <a:pt x="451" y="463"/>
                    <a:pt x="447" y="462"/>
                    <a:pt x="443" y="459"/>
                  </a:cubicBezTo>
                  <a:cubicBezTo>
                    <a:pt x="439" y="455"/>
                    <a:pt x="435" y="450"/>
                    <a:pt x="430" y="449"/>
                  </a:cubicBezTo>
                  <a:cubicBezTo>
                    <a:pt x="429" y="449"/>
                    <a:pt x="425" y="447"/>
                    <a:pt x="425" y="446"/>
                  </a:cubicBezTo>
                  <a:cubicBezTo>
                    <a:pt x="422" y="445"/>
                    <a:pt x="420" y="443"/>
                    <a:pt x="418" y="441"/>
                  </a:cubicBezTo>
                  <a:cubicBezTo>
                    <a:pt x="418" y="441"/>
                    <a:pt x="420" y="439"/>
                    <a:pt x="420" y="439"/>
                  </a:cubicBezTo>
                  <a:cubicBezTo>
                    <a:pt x="422" y="439"/>
                    <a:pt x="424" y="440"/>
                    <a:pt x="426" y="440"/>
                  </a:cubicBezTo>
                  <a:cubicBezTo>
                    <a:pt x="424" y="433"/>
                    <a:pt x="428" y="431"/>
                    <a:pt x="433" y="432"/>
                  </a:cubicBezTo>
                  <a:cubicBezTo>
                    <a:pt x="431" y="430"/>
                    <a:pt x="428" y="428"/>
                    <a:pt x="427" y="425"/>
                  </a:cubicBezTo>
                  <a:cubicBezTo>
                    <a:pt x="429" y="425"/>
                    <a:pt x="431" y="425"/>
                    <a:pt x="433" y="425"/>
                  </a:cubicBezTo>
                  <a:cubicBezTo>
                    <a:pt x="431" y="420"/>
                    <a:pt x="437" y="424"/>
                    <a:pt x="438" y="421"/>
                  </a:cubicBezTo>
                  <a:cubicBezTo>
                    <a:pt x="439" y="418"/>
                    <a:pt x="434" y="419"/>
                    <a:pt x="433" y="419"/>
                  </a:cubicBezTo>
                  <a:cubicBezTo>
                    <a:pt x="428" y="420"/>
                    <a:pt x="422" y="420"/>
                    <a:pt x="419" y="425"/>
                  </a:cubicBezTo>
                  <a:cubicBezTo>
                    <a:pt x="419" y="424"/>
                    <a:pt x="419" y="424"/>
                    <a:pt x="419" y="423"/>
                  </a:cubicBezTo>
                  <a:cubicBezTo>
                    <a:pt x="413" y="425"/>
                    <a:pt x="411" y="426"/>
                    <a:pt x="407" y="430"/>
                  </a:cubicBezTo>
                  <a:cubicBezTo>
                    <a:pt x="407" y="429"/>
                    <a:pt x="407" y="428"/>
                    <a:pt x="408" y="428"/>
                  </a:cubicBezTo>
                  <a:cubicBezTo>
                    <a:pt x="402" y="427"/>
                    <a:pt x="405" y="434"/>
                    <a:pt x="407" y="437"/>
                  </a:cubicBezTo>
                  <a:cubicBezTo>
                    <a:pt x="410" y="440"/>
                    <a:pt x="414" y="439"/>
                    <a:pt x="419" y="439"/>
                  </a:cubicBezTo>
                  <a:cubicBezTo>
                    <a:pt x="416" y="445"/>
                    <a:pt x="412" y="440"/>
                    <a:pt x="408" y="442"/>
                  </a:cubicBezTo>
                  <a:cubicBezTo>
                    <a:pt x="404" y="444"/>
                    <a:pt x="397" y="451"/>
                    <a:pt x="393" y="448"/>
                  </a:cubicBezTo>
                  <a:cubicBezTo>
                    <a:pt x="395" y="441"/>
                    <a:pt x="392" y="441"/>
                    <a:pt x="386" y="439"/>
                  </a:cubicBezTo>
                  <a:cubicBezTo>
                    <a:pt x="389" y="437"/>
                    <a:pt x="400" y="433"/>
                    <a:pt x="392" y="430"/>
                  </a:cubicBezTo>
                  <a:cubicBezTo>
                    <a:pt x="390" y="430"/>
                    <a:pt x="387" y="430"/>
                    <a:pt x="385" y="430"/>
                  </a:cubicBezTo>
                  <a:cubicBezTo>
                    <a:pt x="383" y="430"/>
                    <a:pt x="381" y="428"/>
                    <a:pt x="379" y="427"/>
                  </a:cubicBezTo>
                  <a:cubicBezTo>
                    <a:pt x="382" y="427"/>
                    <a:pt x="386" y="428"/>
                    <a:pt x="388" y="425"/>
                  </a:cubicBezTo>
                  <a:cubicBezTo>
                    <a:pt x="384" y="427"/>
                    <a:pt x="376" y="423"/>
                    <a:pt x="374" y="425"/>
                  </a:cubicBezTo>
                  <a:cubicBezTo>
                    <a:pt x="372" y="428"/>
                    <a:pt x="365" y="433"/>
                    <a:pt x="365" y="436"/>
                  </a:cubicBezTo>
                  <a:cubicBezTo>
                    <a:pt x="364" y="438"/>
                    <a:pt x="364" y="443"/>
                    <a:pt x="363" y="444"/>
                  </a:cubicBezTo>
                  <a:cubicBezTo>
                    <a:pt x="362" y="446"/>
                    <a:pt x="358" y="446"/>
                    <a:pt x="357" y="448"/>
                  </a:cubicBezTo>
                  <a:cubicBezTo>
                    <a:pt x="356" y="454"/>
                    <a:pt x="356" y="458"/>
                    <a:pt x="351" y="462"/>
                  </a:cubicBezTo>
                  <a:cubicBezTo>
                    <a:pt x="347" y="465"/>
                    <a:pt x="348" y="470"/>
                    <a:pt x="350" y="475"/>
                  </a:cubicBezTo>
                  <a:cubicBezTo>
                    <a:pt x="352" y="478"/>
                    <a:pt x="359" y="481"/>
                    <a:pt x="359" y="483"/>
                  </a:cubicBezTo>
                  <a:cubicBezTo>
                    <a:pt x="358" y="487"/>
                    <a:pt x="350" y="482"/>
                    <a:pt x="348" y="484"/>
                  </a:cubicBezTo>
                  <a:cubicBezTo>
                    <a:pt x="344" y="488"/>
                    <a:pt x="340" y="491"/>
                    <a:pt x="336" y="495"/>
                  </a:cubicBezTo>
                  <a:cubicBezTo>
                    <a:pt x="336" y="491"/>
                    <a:pt x="338" y="490"/>
                    <a:pt x="341" y="488"/>
                  </a:cubicBezTo>
                  <a:cubicBezTo>
                    <a:pt x="339" y="487"/>
                    <a:pt x="336" y="487"/>
                    <a:pt x="334" y="486"/>
                  </a:cubicBezTo>
                  <a:cubicBezTo>
                    <a:pt x="330" y="485"/>
                    <a:pt x="327" y="486"/>
                    <a:pt x="324" y="485"/>
                  </a:cubicBezTo>
                  <a:cubicBezTo>
                    <a:pt x="322" y="484"/>
                    <a:pt x="320" y="486"/>
                    <a:pt x="318" y="486"/>
                  </a:cubicBezTo>
                  <a:cubicBezTo>
                    <a:pt x="317" y="487"/>
                    <a:pt x="319" y="490"/>
                    <a:pt x="318" y="491"/>
                  </a:cubicBezTo>
                  <a:cubicBezTo>
                    <a:pt x="315" y="493"/>
                    <a:pt x="313" y="491"/>
                    <a:pt x="310" y="489"/>
                  </a:cubicBezTo>
                  <a:cubicBezTo>
                    <a:pt x="307" y="492"/>
                    <a:pt x="310" y="495"/>
                    <a:pt x="312" y="498"/>
                  </a:cubicBezTo>
                  <a:cubicBezTo>
                    <a:pt x="314" y="503"/>
                    <a:pt x="315" y="503"/>
                    <a:pt x="311" y="506"/>
                  </a:cubicBezTo>
                  <a:cubicBezTo>
                    <a:pt x="316" y="510"/>
                    <a:pt x="321" y="511"/>
                    <a:pt x="320" y="518"/>
                  </a:cubicBezTo>
                  <a:cubicBezTo>
                    <a:pt x="317" y="516"/>
                    <a:pt x="315" y="513"/>
                    <a:pt x="312" y="517"/>
                  </a:cubicBezTo>
                  <a:cubicBezTo>
                    <a:pt x="316" y="518"/>
                    <a:pt x="316" y="520"/>
                    <a:pt x="313" y="522"/>
                  </a:cubicBezTo>
                  <a:cubicBezTo>
                    <a:pt x="311" y="524"/>
                    <a:pt x="312" y="526"/>
                    <a:pt x="313" y="529"/>
                  </a:cubicBezTo>
                  <a:cubicBezTo>
                    <a:pt x="310" y="528"/>
                    <a:pt x="307" y="529"/>
                    <a:pt x="306" y="526"/>
                  </a:cubicBezTo>
                  <a:cubicBezTo>
                    <a:pt x="305" y="523"/>
                    <a:pt x="303" y="524"/>
                    <a:pt x="301" y="526"/>
                  </a:cubicBezTo>
                  <a:cubicBezTo>
                    <a:pt x="298" y="517"/>
                    <a:pt x="297" y="516"/>
                    <a:pt x="303" y="511"/>
                  </a:cubicBezTo>
                  <a:cubicBezTo>
                    <a:pt x="297" y="511"/>
                    <a:pt x="297" y="510"/>
                    <a:pt x="293" y="505"/>
                  </a:cubicBezTo>
                  <a:cubicBezTo>
                    <a:pt x="291" y="502"/>
                    <a:pt x="290" y="496"/>
                    <a:pt x="287" y="494"/>
                  </a:cubicBezTo>
                  <a:cubicBezTo>
                    <a:pt x="282" y="490"/>
                    <a:pt x="284" y="487"/>
                    <a:pt x="285" y="480"/>
                  </a:cubicBezTo>
                  <a:cubicBezTo>
                    <a:pt x="285" y="474"/>
                    <a:pt x="283" y="474"/>
                    <a:pt x="279" y="471"/>
                  </a:cubicBezTo>
                  <a:cubicBezTo>
                    <a:pt x="273" y="466"/>
                    <a:pt x="266" y="459"/>
                    <a:pt x="258" y="458"/>
                  </a:cubicBezTo>
                  <a:cubicBezTo>
                    <a:pt x="256" y="458"/>
                    <a:pt x="252" y="452"/>
                    <a:pt x="251" y="450"/>
                  </a:cubicBezTo>
                  <a:cubicBezTo>
                    <a:pt x="249" y="444"/>
                    <a:pt x="249" y="443"/>
                    <a:pt x="244" y="439"/>
                  </a:cubicBezTo>
                  <a:cubicBezTo>
                    <a:pt x="242" y="445"/>
                    <a:pt x="240" y="442"/>
                    <a:pt x="239" y="438"/>
                  </a:cubicBezTo>
                  <a:cubicBezTo>
                    <a:pt x="238" y="433"/>
                    <a:pt x="239" y="434"/>
                    <a:pt x="234" y="436"/>
                  </a:cubicBezTo>
                  <a:cubicBezTo>
                    <a:pt x="230" y="437"/>
                    <a:pt x="227" y="438"/>
                    <a:pt x="230" y="443"/>
                  </a:cubicBezTo>
                  <a:cubicBezTo>
                    <a:pt x="231" y="445"/>
                    <a:pt x="227" y="449"/>
                    <a:pt x="230" y="452"/>
                  </a:cubicBezTo>
                  <a:cubicBezTo>
                    <a:pt x="233" y="454"/>
                    <a:pt x="238" y="456"/>
                    <a:pt x="240" y="459"/>
                  </a:cubicBezTo>
                  <a:cubicBezTo>
                    <a:pt x="242" y="462"/>
                    <a:pt x="242" y="467"/>
                    <a:pt x="244" y="469"/>
                  </a:cubicBezTo>
                  <a:cubicBezTo>
                    <a:pt x="248" y="472"/>
                    <a:pt x="250" y="474"/>
                    <a:pt x="254" y="475"/>
                  </a:cubicBezTo>
                  <a:cubicBezTo>
                    <a:pt x="257" y="475"/>
                    <a:pt x="261" y="475"/>
                    <a:pt x="257" y="478"/>
                  </a:cubicBezTo>
                  <a:cubicBezTo>
                    <a:pt x="261" y="481"/>
                    <a:pt x="281" y="489"/>
                    <a:pt x="276" y="496"/>
                  </a:cubicBezTo>
                  <a:cubicBezTo>
                    <a:pt x="274" y="495"/>
                    <a:pt x="268" y="487"/>
                    <a:pt x="266" y="490"/>
                  </a:cubicBezTo>
                  <a:cubicBezTo>
                    <a:pt x="263" y="492"/>
                    <a:pt x="263" y="492"/>
                    <a:pt x="262" y="496"/>
                  </a:cubicBezTo>
                  <a:cubicBezTo>
                    <a:pt x="262" y="498"/>
                    <a:pt x="263" y="498"/>
                    <a:pt x="265" y="500"/>
                  </a:cubicBezTo>
                  <a:cubicBezTo>
                    <a:pt x="271" y="504"/>
                    <a:pt x="262" y="506"/>
                    <a:pt x="262" y="508"/>
                  </a:cubicBezTo>
                  <a:cubicBezTo>
                    <a:pt x="262" y="512"/>
                    <a:pt x="255" y="519"/>
                    <a:pt x="255" y="513"/>
                  </a:cubicBezTo>
                  <a:cubicBezTo>
                    <a:pt x="251" y="515"/>
                    <a:pt x="250" y="520"/>
                    <a:pt x="252" y="523"/>
                  </a:cubicBezTo>
                  <a:cubicBezTo>
                    <a:pt x="254" y="527"/>
                    <a:pt x="246" y="529"/>
                    <a:pt x="245" y="525"/>
                  </a:cubicBezTo>
                  <a:cubicBezTo>
                    <a:pt x="244" y="520"/>
                    <a:pt x="225" y="520"/>
                    <a:pt x="232" y="512"/>
                  </a:cubicBezTo>
                  <a:cubicBezTo>
                    <a:pt x="233" y="514"/>
                    <a:pt x="243" y="514"/>
                    <a:pt x="246" y="514"/>
                  </a:cubicBezTo>
                  <a:cubicBezTo>
                    <a:pt x="248" y="513"/>
                    <a:pt x="253" y="513"/>
                    <a:pt x="256" y="512"/>
                  </a:cubicBezTo>
                  <a:cubicBezTo>
                    <a:pt x="258" y="510"/>
                    <a:pt x="256" y="508"/>
                    <a:pt x="258" y="507"/>
                  </a:cubicBezTo>
                  <a:cubicBezTo>
                    <a:pt x="260" y="506"/>
                    <a:pt x="256" y="494"/>
                    <a:pt x="255" y="494"/>
                  </a:cubicBezTo>
                  <a:cubicBezTo>
                    <a:pt x="253" y="494"/>
                    <a:pt x="249" y="494"/>
                    <a:pt x="250" y="491"/>
                  </a:cubicBezTo>
                  <a:cubicBezTo>
                    <a:pt x="250" y="488"/>
                    <a:pt x="247" y="487"/>
                    <a:pt x="245" y="488"/>
                  </a:cubicBezTo>
                  <a:cubicBezTo>
                    <a:pt x="245" y="486"/>
                    <a:pt x="240" y="482"/>
                    <a:pt x="237" y="482"/>
                  </a:cubicBezTo>
                  <a:cubicBezTo>
                    <a:pt x="233" y="482"/>
                    <a:pt x="231" y="478"/>
                    <a:pt x="228" y="475"/>
                  </a:cubicBezTo>
                  <a:cubicBezTo>
                    <a:pt x="223" y="470"/>
                    <a:pt x="216" y="468"/>
                    <a:pt x="214" y="461"/>
                  </a:cubicBezTo>
                  <a:cubicBezTo>
                    <a:pt x="213" y="454"/>
                    <a:pt x="213" y="454"/>
                    <a:pt x="207" y="451"/>
                  </a:cubicBezTo>
                  <a:cubicBezTo>
                    <a:pt x="205" y="450"/>
                    <a:pt x="201" y="448"/>
                    <a:pt x="199" y="451"/>
                  </a:cubicBezTo>
                  <a:cubicBezTo>
                    <a:pt x="197" y="453"/>
                    <a:pt x="183" y="464"/>
                    <a:pt x="181" y="463"/>
                  </a:cubicBezTo>
                  <a:cubicBezTo>
                    <a:pt x="176" y="462"/>
                    <a:pt x="171" y="460"/>
                    <a:pt x="166" y="458"/>
                  </a:cubicBezTo>
                  <a:cubicBezTo>
                    <a:pt x="163" y="458"/>
                    <a:pt x="159" y="463"/>
                    <a:pt x="158" y="465"/>
                  </a:cubicBezTo>
                  <a:cubicBezTo>
                    <a:pt x="157" y="465"/>
                    <a:pt x="160" y="473"/>
                    <a:pt x="158" y="476"/>
                  </a:cubicBezTo>
                  <a:cubicBezTo>
                    <a:pt x="156" y="478"/>
                    <a:pt x="149" y="480"/>
                    <a:pt x="146" y="481"/>
                  </a:cubicBezTo>
                  <a:cubicBezTo>
                    <a:pt x="138" y="486"/>
                    <a:pt x="136" y="492"/>
                    <a:pt x="131" y="500"/>
                  </a:cubicBezTo>
                  <a:cubicBezTo>
                    <a:pt x="130" y="503"/>
                    <a:pt x="136" y="505"/>
                    <a:pt x="133" y="509"/>
                  </a:cubicBezTo>
                  <a:cubicBezTo>
                    <a:pt x="131" y="511"/>
                    <a:pt x="126" y="515"/>
                    <a:pt x="128" y="518"/>
                  </a:cubicBezTo>
                  <a:cubicBezTo>
                    <a:pt x="126" y="519"/>
                    <a:pt x="122" y="519"/>
                    <a:pt x="121" y="521"/>
                  </a:cubicBezTo>
                  <a:cubicBezTo>
                    <a:pt x="120" y="522"/>
                    <a:pt x="118" y="527"/>
                    <a:pt x="116" y="527"/>
                  </a:cubicBezTo>
                  <a:cubicBezTo>
                    <a:pt x="111" y="527"/>
                    <a:pt x="106" y="527"/>
                    <a:pt x="101" y="527"/>
                  </a:cubicBezTo>
                  <a:cubicBezTo>
                    <a:pt x="97" y="527"/>
                    <a:pt x="94" y="532"/>
                    <a:pt x="90" y="533"/>
                  </a:cubicBezTo>
                  <a:cubicBezTo>
                    <a:pt x="87" y="534"/>
                    <a:pt x="81" y="527"/>
                    <a:pt x="85" y="524"/>
                  </a:cubicBezTo>
                  <a:cubicBezTo>
                    <a:pt x="81" y="526"/>
                    <a:pt x="80" y="520"/>
                    <a:pt x="74" y="522"/>
                  </a:cubicBezTo>
                  <a:cubicBezTo>
                    <a:pt x="71" y="525"/>
                    <a:pt x="68" y="521"/>
                    <a:pt x="64" y="524"/>
                  </a:cubicBezTo>
                  <a:cubicBezTo>
                    <a:pt x="65" y="521"/>
                    <a:pt x="65" y="518"/>
                    <a:pt x="65" y="515"/>
                  </a:cubicBezTo>
                  <a:cubicBezTo>
                    <a:pt x="65" y="513"/>
                    <a:pt x="65" y="512"/>
                    <a:pt x="65" y="510"/>
                  </a:cubicBezTo>
                  <a:cubicBezTo>
                    <a:pt x="65" y="508"/>
                    <a:pt x="63" y="511"/>
                    <a:pt x="62" y="510"/>
                  </a:cubicBezTo>
                  <a:cubicBezTo>
                    <a:pt x="59" y="505"/>
                    <a:pt x="61" y="504"/>
                    <a:pt x="63" y="499"/>
                  </a:cubicBezTo>
                  <a:cubicBezTo>
                    <a:pt x="64" y="494"/>
                    <a:pt x="68" y="486"/>
                    <a:pt x="66" y="481"/>
                  </a:cubicBezTo>
                  <a:cubicBezTo>
                    <a:pt x="64" y="476"/>
                    <a:pt x="65" y="471"/>
                    <a:pt x="65" y="467"/>
                  </a:cubicBezTo>
                  <a:cubicBezTo>
                    <a:pt x="63" y="469"/>
                    <a:pt x="61" y="465"/>
                    <a:pt x="62" y="462"/>
                  </a:cubicBezTo>
                  <a:cubicBezTo>
                    <a:pt x="63" y="460"/>
                    <a:pt x="68" y="460"/>
                    <a:pt x="70" y="459"/>
                  </a:cubicBezTo>
                  <a:cubicBezTo>
                    <a:pt x="70" y="459"/>
                    <a:pt x="69" y="458"/>
                    <a:pt x="69" y="458"/>
                  </a:cubicBezTo>
                  <a:cubicBezTo>
                    <a:pt x="74" y="453"/>
                    <a:pt x="76" y="459"/>
                    <a:pt x="80" y="458"/>
                  </a:cubicBezTo>
                  <a:cubicBezTo>
                    <a:pt x="86" y="457"/>
                    <a:pt x="88" y="456"/>
                    <a:pt x="94" y="458"/>
                  </a:cubicBezTo>
                  <a:cubicBezTo>
                    <a:pt x="99" y="460"/>
                    <a:pt x="103" y="457"/>
                    <a:pt x="107" y="459"/>
                  </a:cubicBezTo>
                  <a:cubicBezTo>
                    <a:pt x="110" y="460"/>
                    <a:pt x="115" y="461"/>
                    <a:pt x="118" y="460"/>
                  </a:cubicBezTo>
                  <a:cubicBezTo>
                    <a:pt x="126" y="458"/>
                    <a:pt x="125" y="443"/>
                    <a:pt x="125" y="436"/>
                  </a:cubicBezTo>
                  <a:cubicBezTo>
                    <a:pt x="125" y="430"/>
                    <a:pt x="126" y="428"/>
                    <a:pt x="120" y="427"/>
                  </a:cubicBezTo>
                  <a:cubicBezTo>
                    <a:pt x="117" y="426"/>
                    <a:pt x="116" y="420"/>
                    <a:pt x="117" y="418"/>
                  </a:cubicBezTo>
                  <a:cubicBezTo>
                    <a:pt x="114" y="419"/>
                    <a:pt x="115" y="417"/>
                    <a:pt x="114" y="416"/>
                  </a:cubicBezTo>
                  <a:cubicBezTo>
                    <a:pt x="113" y="416"/>
                    <a:pt x="109" y="415"/>
                    <a:pt x="109" y="415"/>
                  </a:cubicBezTo>
                  <a:cubicBezTo>
                    <a:pt x="106" y="413"/>
                    <a:pt x="105" y="412"/>
                    <a:pt x="102" y="412"/>
                  </a:cubicBezTo>
                  <a:cubicBezTo>
                    <a:pt x="100" y="412"/>
                    <a:pt x="99" y="412"/>
                    <a:pt x="97" y="410"/>
                  </a:cubicBezTo>
                  <a:cubicBezTo>
                    <a:pt x="98" y="410"/>
                    <a:pt x="99" y="409"/>
                    <a:pt x="100" y="409"/>
                  </a:cubicBezTo>
                  <a:cubicBezTo>
                    <a:pt x="98" y="408"/>
                    <a:pt x="96" y="406"/>
                    <a:pt x="96" y="404"/>
                  </a:cubicBezTo>
                  <a:cubicBezTo>
                    <a:pt x="100" y="404"/>
                    <a:pt x="104" y="404"/>
                    <a:pt x="106" y="402"/>
                  </a:cubicBezTo>
                  <a:cubicBezTo>
                    <a:pt x="113" y="398"/>
                    <a:pt x="109" y="406"/>
                    <a:pt x="113" y="405"/>
                  </a:cubicBezTo>
                  <a:cubicBezTo>
                    <a:pt x="114" y="404"/>
                    <a:pt x="122" y="403"/>
                    <a:pt x="122" y="401"/>
                  </a:cubicBezTo>
                  <a:cubicBezTo>
                    <a:pt x="121" y="397"/>
                    <a:pt x="120" y="395"/>
                    <a:pt x="119" y="392"/>
                  </a:cubicBezTo>
                  <a:cubicBezTo>
                    <a:pt x="120" y="392"/>
                    <a:pt x="123" y="391"/>
                    <a:pt x="124" y="393"/>
                  </a:cubicBezTo>
                  <a:cubicBezTo>
                    <a:pt x="125" y="395"/>
                    <a:pt x="124" y="396"/>
                    <a:pt x="127" y="396"/>
                  </a:cubicBezTo>
                  <a:cubicBezTo>
                    <a:pt x="131" y="396"/>
                    <a:pt x="133" y="396"/>
                    <a:pt x="137" y="394"/>
                  </a:cubicBezTo>
                  <a:cubicBezTo>
                    <a:pt x="136" y="394"/>
                    <a:pt x="135" y="394"/>
                    <a:pt x="134" y="393"/>
                  </a:cubicBezTo>
                  <a:cubicBezTo>
                    <a:pt x="136" y="390"/>
                    <a:pt x="141" y="389"/>
                    <a:pt x="144" y="388"/>
                  </a:cubicBezTo>
                  <a:cubicBezTo>
                    <a:pt x="149" y="385"/>
                    <a:pt x="144" y="382"/>
                    <a:pt x="146" y="379"/>
                  </a:cubicBezTo>
                  <a:cubicBezTo>
                    <a:pt x="147" y="377"/>
                    <a:pt x="154" y="375"/>
                    <a:pt x="156" y="374"/>
                  </a:cubicBezTo>
                  <a:cubicBezTo>
                    <a:pt x="160" y="373"/>
                    <a:pt x="162" y="373"/>
                    <a:pt x="166" y="373"/>
                  </a:cubicBezTo>
                  <a:cubicBezTo>
                    <a:pt x="165" y="373"/>
                    <a:pt x="161" y="372"/>
                    <a:pt x="161" y="371"/>
                  </a:cubicBezTo>
                  <a:cubicBezTo>
                    <a:pt x="161" y="370"/>
                    <a:pt x="164" y="370"/>
                    <a:pt x="165" y="369"/>
                  </a:cubicBezTo>
                  <a:cubicBezTo>
                    <a:pt x="165" y="369"/>
                    <a:pt x="165" y="367"/>
                    <a:pt x="166" y="366"/>
                  </a:cubicBezTo>
                  <a:cubicBezTo>
                    <a:pt x="168" y="363"/>
                    <a:pt x="169" y="361"/>
                    <a:pt x="169" y="357"/>
                  </a:cubicBezTo>
                  <a:cubicBezTo>
                    <a:pt x="170" y="355"/>
                    <a:pt x="173" y="355"/>
                    <a:pt x="174" y="354"/>
                  </a:cubicBezTo>
                  <a:cubicBezTo>
                    <a:pt x="179" y="349"/>
                    <a:pt x="183" y="352"/>
                    <a:pt x="188" y="350"/>
                  </a:cubicBezTo>
                  <a:cubicBezTo>
                    <a:pt x="189" y="350"/>
                    <a:pt x="188" y="347"/>
                    <a:pt x="189" y="347"/>
                  </a:cubicBezTo>
                  <a:cubicBezTo>
                    <a:pt x="190" y="347"/>
                    <a:pt x="192" y="347"/>
                    <a:pt x="193" y="346"/>
                  </a:cubicBezTo>
                  <a:cubicBezTo>
                    <a:pt x="195" y="346"/>
                    <a:pt x="198" y="347"/>
                    <a:pt x="200" y="347"/>
                  </a:cubicBezTo>
                  <a:cubicBezTo>
                    <a:pt x="199" y="343"/>
                    <a:pt x="202" y="344"/>
                    <a:pt x="205" y="344"/>
                  </a:cubicBezTo>
                  <a:cubicBezTo>
                    <a:pt x="203" y="343"/>
                    <a:pt x="199" y="340"/>
                    <a:pt x="201" y="338"/>
                  </a:cubicBezTo>
                  <a:cubicBezTo>
                    <a:pt x="205" y="336"/>
                    <a:pt x="202" y="336"/>
                    <a:pt x="201" y="332"/>
                  </a:cubicBezTo>
                  <a:cubicBezTo>
                    <a:pt x="199" y="329"/>
                    <a:pt x="202" y="327"/>
                    <a:pt x="199" y="324"/>
                  </a:cubicBezTo>
                  <a:cubicBezTo>
                    <a:pt x="196" y="322"/>
                    <a:pt x="197" y="321"/>
                    <a:pt x="197" y="317"/>
                  </a:cubicBezTo>
                  <a:cubicBezTo>
                    <a:pt x="196" y="312"/>
                    <a:pt x="197" y="305"/>
                    <a:pt x="203" y="305"/>
                  </a:cubicBezTo>
                  <a:cubicBezTo>
                    <a:pt x="208" y="305"/>
                    <a:pt x="212" y="300"/>
                    <a:pt x="216" y="298"/>
                  </a:cubicBezTo>
                  <a:cubicBezTo>
                    <a:pt x="213" y="302"/>
                    <a:pt x="211" y="312"/>
                    <a:pt x="218" y="313"/>
                  </a:cubicBezTo>
                  <a:cubicBezTo>
                    <a:pt x="214" y="319"/>
                    <a:pt x="207" y="321"/>
                    <a:pt x="208" y="330"/>
                  </a:cubicBezTo>
                  <a:cubicBezTo>
                    <a:pt x="209" y="336"/>
                    <a:pt x="215" y="341"/>
                    <a:pt x="220" y="338"/>
                  </a:cubicBezTo>
                  <a:cubicBezTo>
                    <a:pt x="220" y="340"/>
                    <a:pt x="219" y="341"/>
                    <a:pt x="218" y="343"/>
                  </a:cubicBezTo>
                  <a:cubicBezTo>
                    <a:pt x="224" y="346"/>
                    <a:pt x="228" y="338"/>
                    <a:pt x="233" y="338"/>
                  </a:cubicBezTo>
                  <a:cubicBezTo>
                    <a:pt x="235" y="338"/>
                    <a:pt x="239" y="341"/>
                    <a:pt x="240" y="342"/>
                  </a:cubicBezTo>
                  <a:cubicBezTo>
                    <a:pt x="241" y="346"/>
                    <a:pt x="244" y="346"/>
                    <a:pt x="246" y="348"/>
                  </a:cubicBezTo>
                  <a:cubicBezTo>
                    <a:pt x="247" y="347"/>
                    <a:pt x="247" y="346"/>
                    <a:pt x="247" y="345"/>
                  </a:cubicBezTo>
                  <a:cubicBezTo>
                    <a:pt x="245" y="345"/>
                    <a:pt x="244" y="344"/>
                    <a:pt x="242" y="344"/>
                  </a:cubicBezTo>
                  <a:cubicBezTo>
                    <a:pt x="246" y="342"/>
                    <a:pt x="258" y="342"/>
                    <a:pt x="260" y="339"/>
                  </a:cubicBezTo>
                  <a:cubicBezTo>
                    <a:pt x="264" y="334"/>
                    <a:pt x="275" y="331"/>
                    <a:pt x="280" y="335"/>
                  </a:cubicBezTo>
                  <a:cubicBezTo>
                    <a:pt x="279" y="335"/>
                    <a:pt x="277" y="334"/>
                    <a:pt x="276" y="334"/>
                  </a:cubicBezTo>
                  <a:cubicBezTo>
                    <a:pt x="277" y="339"/>
                    <a:pt x="284" y="340"/>
                    <a:pt x="286" y="336"/>
                  </a:cubicBezTo>
                  <a:cubicBezTo>
                    <a:pt x="287" y="335"/>
                    <a:pt x="288" y="332"/>
                    <a:pt x="288" y="332"/>
                  </a:cubicBezTo>
                  <a:cubicBezTo>
                    <a:pt x="289" y="331"/>
                    <a:pt x="290" y="331"/>
                    <a:pt x="291" y="331"/>
                  </a:cubicBezTo>
                  <a:cubicBezTo>
                    <a:pt x="293" y="329"/>
                    <a:pt x="295" y="328"/>
                    <a:pt x="296" y="326"/>
                  </a:cubicBezTo>
                  <a:cubicBezTo>
                    <a:pt x="296" y="328"/>
                    <a:pt x="294" y="330"/>
                    <a:pt x="293" y="331"/>
                  </a:cubicBezTo>
                  <a:cubicBezTo>
                    <a:pt x="302" y="335"/>
                    <a:pt x="297" y="319"/>
                    <a:pt x="296" y="316"/>
                  </a:cubicBezTo>
                  <a:cubicBezTo>
                    <a:pt x="296" y="312"/>
                    <a:pt x="297" y="310"/>
                    <a:pt x="299" y="307"/>
                  </a:cubicBezTo>
                  <a:cubicBezTo>
                    <a:pt x="301" y="305"/>
                    <a:pt x="299" y="302"/>
                    <a:pt x="302" y="299"/>
                  </a:cubicBezTo>
                  <a:cubicBezTo>
                    <a:pt x="310" y="294"/>
                    <a:pt x="312" y="306"/>
                    <a:pt x="318" y="307"/>
                  </a:cubicBezTo>
                  <a:cubicBezTo>
                    <a:pt x="321" y="307"/>
                    <a:pt x="323" y="302"/>
                    <a:pt x="323" y="300"/>
                  </a:cubicBezTo>
                  <a:cubicBezTo>
                    <a:pt x="322" y="298"/>
                    <a:pt x="324" y="291"/>
                    <a:pt x="323" y="290"/>
                  </a:cubicBezTo>
                  <a:cubicBezTo>
                    <a:pt x="323" y="289"/>
                    <a:pt x="321" y="292"/>
                    <a:pt x="320" y="291"/>
                  </a:cubicBezTo>
                  <a:cubicBezTo>
                    <a:pt x="319" y="290"/>
                    <a:pt x="318" y="289"/>
                    <a:pt x="317" y="287"/>
                  </a:cubicBezTo>
                  <a:cubicBezTo>
                    <a:pt x="316" y="286"/>
                    <a:pt x="314" y="280"/>
                    <a:pt x="315" y="280"/>
                  </a:cubicBezTo>
                  <a:cubicBezTo>
                    <a:pt x="321" y="277"/>
                    <a:pt x="327" y="274"/>
                    <a:pt x="333" y="275"/>
                  </a:cubicBezTo>
                  <a:cubicBezTo>
                    <a:pt x="338" y="275"/>
                    <a:pt x="342" y="276"/>
                    <a:pt x="347" y="276"/>
                  </a:cubicBezTo>
                  <a:cubicBezTo>
                    <a:pt x="353" y="277"/>
                    <a:pt x="348" y="275"/>
                    <a:pt x="351" y="272"/>
                  </a:cubicBezTo>
                  <a:cubicBezTo>
                    <a:pt x="354" y="271"/>
                    <a:pt x="357" y="272"/>
                    <a:pt x="360" y="270"/>
                  </a:cubicBezTo>
                  <a:cubicBezTo>
                    <a:pt x="362" y="269"/>
                    <a:pt x="366" y="271"/>
                    <a:pt x="368" y="271"/>
                  </a:cubicBezTo>
                  <a:cubicBezTo>
                    <a:pt x="367" y="267"/>
                    <a:pt x="359" y="265"/>
                    <a:pt x="355" y="264"/>
                  </a:cubicBezTo>
                  <a:cubicBezTo>
                    <a:pt x="356" y="263"/>
                    <a:pt x="356" y="261"/>
                    <a:pt x="356" y="260"/>
                  </a:cubicBezTo>
                  <a:cubicBezTo>
                    <a:pt x="344" y="263"/>
                    <a:pt x="331" y="266"/>
                    <a:pt x="319" y="268"/>
                  </a:cubicBezTo>
                  <a:cubicBezTo>
                    <a:pt x="317" y="269"/>
                    <a:pt x="312" y="271"/>
                    <a:pt x="311" y="269"/>
                  </a:cubicBezTo>
                  <a:cubicBezTo>
                    <a:pt x="309" y="265"/>
                    <a:pt x="308" y="265"/>
                    <a:pt x="304" y="263"/>
                  </a:cubicBezTo>
                  <a:cubicBezTo>
                    <a:pt x="299" y="261"/>
                    <a:pt x="299" y="261"/>
                    <a:pt x="300" y="256"/>
                  </a:cubicBezTo>
                  <a:cubicBezTo>
                    <a:pt x="301" y="251"/>
                    <a:pt x="301" y="250"/>
                    <a:pt x="300" y="246"/>
                  </a:cubicBezTo>
                  <a:cubicBezTo>
                    <a:pt x="300" y="243"/>
                    <a:pt x="297" y="237"/>
                    <a:pt x="297" y="235"/>
                  </a:cubicBezTo>
                  <a:cubicBezTo>
                    <a:pt x="298" y="232"/>
                    <a:pt x="303" y="228"/>
                    <a:pt x="304" y="226"/>
                  </a:cubicBezTo>
                  <a:cubicBezTo>
                    <a:pt x="309" y="222"/>
                    <a:pt x="314" y="219"/>
                    <a:pt x="318" y="214"/>
                  </a:cubicBezTo>
                  <a:cubicBezTo>
                    <a:pt x="320" y="212"/>
                    <a:pt x="323" y="206"/>
                    <a:pt x="325" y="204"/>
                  </a:cubicBezTo>
                  <a:cubicBezTo>
                    <a:pt x="328" y="203"/>
                    <a:pt x="332" y="206"/>
                    <a:pt x="330" y="201"/>
                  </a:cubicBezTo>
                  <a:cubicBezTo>
                    <a:pt x="329" y="194"/>
                    <a:pt x="324" y="191"/>
                    <a:pt x="318" y="191"/>
                  </a:cubicBezTo>
                  <a:cubicBezTo>
                    <a:pt x="309" y="191"/>
                    <a:pt x="308" y="191"/>
                    <a:pt x="302" y="197"/>
                  </a:cubicBezTo>
                  <a:cubicBezTo>
                    <a:pt x="299" y="202"/>
                    <a:pt x="297" y="205"/>
                    <a:pt x="300" y="211"/>
                  </a:cubicBezTo>
                  <a:cubicBezTo>
                    <a:pt x="302" y="216"/>
                    <a:pt x="279" y="228"/>
                    <a:pt x="277" y="230"/>
                  </a:cubicBezTo>
                  <a:cubicBezTo>
                    <a:pt x="271" y="237"/>
                    <a:pt x="261" y="249"/>
                    <a:pt x="268" y="260"/>
                  </a:cubicBezTo>
                  <a:cubicBezTo>
                    <a:pt x="270" y="265"/>
                    <a:pt x="278" y="265"/>
                    <a:pt x="281" y="270"/>
                  </a:cubicBezTo>
                  <a:cubicBezTo>
                    <a:pt x="282" y="274"/>
                    <a:pt x="276" y="277"/>
                    <a:pt x="273" y="280"/>
                  </a:cubicBezTo>
                  <a:cubicBezTo>
                    <a:pt x="268" y="284"/>
                    <a:pt x="264" y="286"/>
                    <a:pt x="263" y="292"/>
                  </a:cubicBezTo>
                  <a:cubicBezTo>
                    <a:pt x="263" y="298"/>
                    <a:pt x="263" y="305"/>
                    <a:pt x="261" y="310"/>
                  </a:cubicBezTo>
                  <a:cubicBezTo>
                    <a:pt x="258" y="317"/>
                    <a:pt x="253" y="317"/>
                    <a:pt x="247" y="318"/>
                  </a:cubicBezTo>
                  <a:cubicBezTo>
                    <a:pt x="245" y="319"/>
                    <a:pt x="245" y="322"/>
                    <a:pt x="244" y="324"/>
                  </a:cubicBezTo>
                  <a:cubicBezTo>
                    <a:pt x="243" y="327"/>
                    <a:pt x="242" y="326"/>
                    <a:pt x="239" y="326"/>
                  </a:cubicBezTo>
                  <a:cubicBezTo>
                    <a:pt x="235" y="326"/>
                    <a:pt x="235" y="327"/>
                    <a:pt x="234" y="323"/>
                  </a:cubicBezTo>
                  <a:cubicBezTo>
                    <a:pt x="234" y="320"/>
                    <a:pt x="232" y="317"/>
                    <a:pt x="233" y="314"/>
                  </a:cubicBezTo>
                  <a:cubicBezTo>
                    <a:pt x="235" y="310"/>
                    <a:pt x="228" y="304"/>
                    <a:pt x="225" y="300"/>
                  </a:cubicBezTo>
                  <a:cubicBezTo>
                    <a:pt x="224" y="299"/>
                    <a:pt x="225" y="296"/>
                    <a:pt x="224" y="294"/>
                  </a:cubicBezTo>
                  <a:cubicBezTo>
                    <a:pt x="223" y="292"/>
                    <a:pt x="221" y="289"/>
                    <a:pt x="220" y="287"/>
                  </a:cubicBezTo>
                  <a:cubicBezTo>
                    <a:pt x="220" y="284"/>
                    <a:pt x="222" y="280"/>
                    <a:pt x="219" y="279"/>
                  </a:cubicBezTo>
                  <a:cubicBezTo>
                    <a:pt x="217" y="279"/>
                    <a:pt x="217" y="275"/>
                    <a:pt x="216" y="272"/>
                  </a:cubicBezTo>
                  <a:cubicBezTo>
                    <a:pt x="214" y="279"/>
                    <a:pt x="213" y="279"/>
                    <a:pt x="208" y="283"/>
                  </a:cubicBezTo>
                  <a:cubicBezTo>
                    <a:pt x="204" y="286"/>
                    <a:pt x="202" y="289"/>
                    <a:pt x="198" y="292"/>
                  </a:cubicBezTo>
                  <a:cubicBezTo>
                    <a:pt x="192" y="295"/>
                    <a:pt x="178" y="293"/>
                    <a:pt x="178" y="285"/>
                  </a:cubicBezTo>
                  <a:cubicBezTo>
                    <a:pt x="177" y="274"/>
                    <a:pt x="173" y="264"/>
                    <a:pt x="174" y="253"/>
                  </a:cubicBezTo>
                  <a:cubicBezTo>
                    <a:pt x="174" y="244"/>
                    <a:pt x="175" y="244"/>
                    <a:pt x="182" y="238"/>
                  </a:cubicBezTo>
                  <a:cubicBezTo>
                    <a:pt x="185" y="235"/>
                    <a:pt x="189" y="233"/>
                    <a:pt x="194" y="231"/>
                  </a:cubicBezTo>
                  <a:cubicBezTo>
                    <a:pt x="199" y="228"/>
                    <a:pt x="203" y="227"/>
                    <a:pt x="207" y="222"/>
                  </a:cubicBezTo>
                  <a:cubicBezTo>
                    <a:pt x="211" y="218"/>
                    <a:pt x="214" y="215"/>
                    <a:pt x="218" y="211"/>
                  </a:cubicBezTo>
                  <a:cubicBezTo>
                    <a:pt x="226" y="203"/>
                    <a:pt x="230" y="193"/>
                    <a:pt x="236" y="184"/>
                  </a:cubicBezTo>
                  <a:cubicBezTo>
                    <a:pt x="242" y="174"/>
                    <a:pt x="250" y="167"/>
                    <a:pt x="257" y="159"/>
                  </a:cubicBezTo>
                  <a:cubicBezTo>
                    <a:pt x="264" y="150"/>
                    <a:pt x="271" y="142"/>
                    <a:pt x="281" y="137"/>
                  </a:cubicBezTo>
                  <a:cubicBezTo>
                    <a:pt x="291" y="132"/>
                    <a:pt x="302" y="129"/>
                    <a:pt x="313" y="125"/>
                  </a:cubicBezTo>
                  <a:cubicBezTo>
                    <a:pt x="317" y="124"/>
                    <a:pt x="319" y="117"/>
                    <a:pt x="323" y="115"/>
                  </a:cubicBezTo>
                  <a:cubicBezTo>
                    <a:pt x="327" y="113"/>
                    <a:pt x="333" y="112"/>
                    <a:pt x="337" y="113"/>
                  </a:cubicBezTo>
                  <a:cubicBezTo>
                    <a:pt x="331" y="118"/>
                    <a:pt x="329" y="121"/>
                    <a:pt x="327" y="129"/>
                  </a:cubicBezTo>
                  <a:cubicBezTo>
                    <a:pt x="332" y="128"/>
                    <a:pt x="336" y="120"/>
                    <a:pt x="339" y="116"/>
                  </a:cubicBezTo>
                  <a:cubicBezTo>
                    <a:pt x="340" y="118"/>
                    <a:pt x="340" y="121"/>
                    <a:pt x="341" y="123"/>
                  </a:cubicBezTo>
                  <a:cubicBezTo>
                    <a:pt x="343" y="120"/>
                    <a:pt x="345" y="117"/>
                    <a:pt x="347" y="114"/>
                  </a:cubicBezTo>
                  <a:cubicBezTo>
                    <a:pt x="348" y="113"/>
                    <a:pt x="354" y="114"/>
                    <a:pt x="355" y="115"/>
                  </a:cubicBezTo>
                  <a:cubicBezTo>
                    <a:pt x="354" y="117"/>
                    <a:pt x="353" y="119"/>
                    <a:pt x="351" y="121"/>
                  </a:cubicBezTo>
                  <a:cubicBezTo>
                    <a:pt x="357" y="126"/>
                    <a:pt x="354" y="115"/>
                    <a:pt x="359" y="117"/>
                  </a:cubicBezTo>
                  <a:cubicBezTo>
                    <a:pt x="363" y="119"/>
                    <a:pt x="368" y="121"/>
                    <a:pt x="373" y="123"/>
                  </a:cubicBezTo>
                  <a:cubicBezTo>
                    <a:pt x="378" y="124"/>
                    <a:pt x="370" y="128"/>
                    <a:pt x="368" y="129"/>
                  </a:cubicBezTo>
                  <a:cubicBezTo>
                    <a:pt x="365" y="129"/>
                    <a:pt x="360" y="128"/>
                    <a:pt x="356" y="127"/>
                  </a:cubicBezTo>
                  <a:cubicBezTo>
                    <a:pt x="358" y="131"/>
                    <a:pt x="362" y="130"/>
                    <a:pt x="363" y="134"/>
                  </a:cubicBezTo>
                  <a:cubicBezTo>
                    <a:pt x="364" y="135"/>
                    <a:pt x="369" y="133"/>
                    <a:pt x="371" y="133"/>
                  </a:cubicBezTo>
                  <a:cubicBezTo>
                    <a:pt x="375" y="134"/>
                    <a:pt x="379" y="135"/>
                    <a:pt x="382" y="132"/>
                  </a:cubicBezTo>
                  <a:cubicBezTo>
                    <a:pt x="383" y="130"/>
                    <a:pt x="388" y="134"/>
                    <a:pt x="390" y="135"/>
                  </a:cubicBezTo>
                  <a:cubicBezTo>
                    <a:pt x="389" y="139"/>
                    <a:pt x="385" y="136"/>
                    <a:pt x="383" y="135"/>
                  </a:cubicBezTo>
                  <a:cubicBezTo>
                    <a:pt x="381" y="144"/>
                    <a:pt x="396" y="140"/>
                    <a:pt x="399" y="141"/>
                  </a:cubicBezTo>
                  <a:cubicBezTo>
                    <a:pt x="407" y="141"/>
                    <a:pt x="411" y="143"/>
                    <a:pt x="418" y="147"/>
                  </a:cubicBezTo>
                  <a:cubicBezTo>
                    <a:pt x="425" y="151"/>
                    <a:pt x="431" y="154"/>
                    <a:pt x="438" y="156"/>
                  </a:cubicBezTo>
                  <a:cubicBezTo>
                    <a:pt x="443" y="158"/>
                    <a:pt x="450" y="161"/>
                    <a:pt x="452" y="168"/>
                  </a:cubicBezTo>
                  <a:cubicBezTo>
                    <a:pt x="455" y="174"/>
                    <a:pt x="454" y="174"/>
                    <a:pt x="451" y="179"/>
                  </a:cubicBezTo>
                  <a:cubicBezTo>
                    <a:pt x="449" y="182"/>
                    <a:pt x="448" y="184"/>
                    <a:pt x="444" y="186"/>
                  </a:cubicBezTo>
                  <a:cubicBezTo>
                    <a:pt x="437" y="188"/>
                    <a:pt x="434" y="189"/>
                    <a:pt x="426" y="187"/>
                  </a:cubicBezTo>
                  <a:cubicBezTo>
                    <a:pt x="412" y="183"/>
                    <a:pt x="400" y="180"/>
                    <a:pt x="386" y="173"/>
                  </a:cubicBezTo>
                  <a:cubicBezTo>
                    <a:pt x="390" y="177"/>
                    <a:pt x="402" y="185"/>
                    <a:pt x="402" y="191"/>
                  </a:cubicBezTo>
                  <a:cubicBezTo>
                    <a:pt x="402" y="197"/>
                    <a:pt x="401" y="209"/>
                    <a:pt x="406" y="211"/>
                  </a:cubicBezTo>
                  <a:cubicBezTo>
                    <a:pt x="412" y="214"/>
                    <a:pt x="420" y="221"/>
                    <a:pt x="426" y="218"/>
                  </a:cubicBezTo>
                  <a:cubicBezTo>
                    <a:pt x="430" y="217"/>
                    <a:pt x="428" y="211"/>
                    <a:pt x="424" y="211"/>
                  </a:cubicBezTo>
                  <a:cubicBezTo>
                    <a:pt x="420" y="211"/>
                    <a:pt x="419" y="208"/>
                    <a:pt x="417" y="205"/>
                  </a:cubicBezTo>
                  <a:cubicBezTo>
                    <a:pt x="422" y="200"/>
                    <a:pt x="423" y="201"/>
                    <a:pt x="430" y="203"/>
                  </a:cubicBezTo>
                  <a:cubicBezTo>
                    <a:pt x="435" y="205"/>
                    <a:pt x="441" y="207"/>
                    <a:pt x="446" y="209"/>
                  </a:cubicBezTo>
                  <a:cubicBezTo>
                    <a:pt x="446" y="207"/>
                    <a:pt x="441" y="197"/>
                    <a:pt x="442" y="196"/>
                  </a:cubicBezTo>
                  <a:cubicBezTo>
                    <a:pt x="446" y="193"/>
                    <a:pt x="450" y="191"/>
                    <a:pt x="455" y="188"/>
                  </a:cubicBezTo>
                  <a:cubicBezTo>
                    <a:pt x="457" y="186"/>
                    <a:pt x="461" y="182"/>
                    <a:pt x="464" y="183"/>
                  </a:cubicBezTo>
                  <a:cubicBezTo>
                    <a:pt x="468" y="184"/>
                    <a:pt x="472" y="185"/>
                    <a:pt x="477" y="187"/>
                  </a:cubicBezTo>
                  <a:cubicBezTo>
                    <a:pt x="477" y="184"/>
                    <a:pt x="480" y="180"/>
                    <a:pt x="479" y="177"/>
                  </a:cubicBezTo>
                  <a:cubicBezTo>
                    <a:pt x="478" y="176"/>
                    <a:pt x="474" y="169"/>
                    <a:pt x="474" y="170"/>
                  </a:cubicBezTo>
                  <a:cubicBezTo>
                    <a:pt x="475" y="166"/>
                    <a:pt x="476" y="162"/>
                    <a:pt x="477" y="158"/>
                  </a:cubicBezTo>
                  <a:cubicBezTo>
                    <a:pt x="477" y="157"/>
                    <a:pt x="472" y="152"/>
                    <a:pt x="471" y="151"/>
                  </a:cubicBezTo>
                  <a:cubicBezTo>
                    <a:pt x="477" y="152"/>
                    <a:pt x="482" y="152"/>
                    <a:pt x="488" y="153"/>
                  </a:cubicBezTo>
                  <a:cubicBezTo>
                    <a:pt x="492" y="154"/>
                    <a:pt x="494" y="160"/>
                    <a:pt x="497" y="163"/>
                  </a:cubicBezTo>
                  <a:cubicBezTo>
                    <a:pt x="494" y="163"/>
                    <a:pt x="486" y="163"/>
                    <a:pt x="485" y="165"/>
                  </a:cubicBezTo>
                  <a:cubicBezTo>
                    <a:pt x="482" y="169"/>
                    <a:pt x="487" y="172"/>
                    <a:pt x="489" y="175"/>
                  </a:cubicBezTo>
                  <a:cubicBezTo>
                    <a:pt x="492" y="179"/>
                    <a:pt x="496" y="177"/>
                    <a:pt x="500" y="176"/>
                  </a:cubicBezTo>
                  <a:cubicBezTo>
                    <a:pt x="505" y="175"/>
                    <a:pt x="502" y="171"/>
                    <a:pt x="505" y="168"/>
                  </a:cubicBezTo>
                  <a:cubicBezTo>
                    <a:pt x="506" y="166"/>
                    <a:pt x="510" y="165"/>
                    <a:pt x="512" y="164"/>
                  </a:cubicBezTo>
                  <a:cubicBezTo>
                    <a:pt x="517" y="162"/>
                    <a:pt x="522" y="160"/>
                    <a:pt x="527" y="158"/>
                  </a:cubicBezTo>
                  <a:cubicBezTo>
                    <a:pt x="534" y="154"/>
                    <a:pt x="542" y="151"/>
                    <a:pt x="549" y="148"/>
                  </a:cubicBezTo>
                  <a:cubicBezTo>
                    <a:pt x="551" y="155"/>
                    <a:pt x="551" y="155"/>
                    <a:pt x="558" y="156"/>
                  </a:cubicBezTo>
                  <a:cubicBezTo>
                    <a:pt x="562" y="157"/>
                    <a:pt x="564" y="149"/>
                    <a:pt x="568" y="150"/>
                  </a:cubicBezTo>
                  <a:cubicBezTo>
                    <a:pt x="573" y="150"/>
                    <a:pt x="576" y="151"/>
                    <a:pt x="581" y="149"/>
                  </a:cubicBezTo>
                  <a:cubicBezTo>
                    <a:pt x="587" y="146"/>
                    <a:pt x="589" y="146"/>
                    <a:pt x="595" y="148"/>
                  </a:cubicBezTo>
                  <a:cubicBezTo>
                    <a:pt x="594" y="149"/>
                    <a:pt x="593" y="151"/>
                    <a:pt x="592" y="153"/>
                  </a:cubicBezTo>
                  <a:cubicBezTo>
                    <a:pt x="599" y="155"/>
                    <a:pt x="599" y="155"/>
                    <a:pt x="603" y="149"/>
                  </a:cubicBezTo>
                  <a:cubicBezTo>
                    <a:pt x="607" y="143"/>
                    <a:pt x="605" y="143"/>
                    <a:pt x="600" y="137"/>
                  </a:cubicBezTo>
                  <a:cubicBezTo>
                    <a:pt x="610" y="133"/>
                    <a:pt x="624" y="135"/>
                    <a:pt x="634" y="138"/>
                  </a:cubicBezTo>
                  <a:cubicBezTo>
                    <a:pt x="640" y="141"/>
                    <a:pt x="647" y="144"/>
                    <a:pt x="654" y="146"/>
                  </a:cubicBezTo>
                  <a:cubicBezTo>
                    <a:pt x="658" y="148"/>
                    <a:pt x="663" y="154"/>
                    <a:pt x="667" y="157"/>
                  </a:cubicBezTo>
                  <a:cubicBezTo>
                    <a:pt x="668" y="154"/>
                    <a:pt x="670" y="146"/>
                    <a:pt x="668" y="144"/>
                  </a:cubicBezTo>
                  <a:cubicBezTo>
                    <a:pt x="663" y="141"/>
                    <a:pt x="658" y="137"/>
                    <a:pt x="653" y="134"/>
                  </a:cubicBezTo>
                  <a:cubicBezTo>
                    <a:pt x="650" y="131"/>
                    <a:pt x="655" y="124"/>
                    <a:pt x="657" y="121"/>
                  </a:cubicBezTo>
                  <a:cubicBezTo>
                    <a:pt x="658" y="118"/>
                    <a:pt x="650" y="115"/>
                    <a:pt x="648" y="114"/>
                  </a:cubicBezTo>
                  <a:cubicBezTo>
                    <a:pt x="653" y="110"/>
                    <a:pt x="658" y="106"/>
                    <a:pt x="663" y="102"/>
                  </a:cubicBezTo>
                  <a:cubicBezTo>
                    <a:pt x="666" y="100"/>
                    <a:pt x="667" y="90"/>
                    <a:pt x="669" y="86"/>
                  </a:cubicBezTo>
                  <a:cubicBezTo>
                    <a:pt x="670" y="81"/>
                    <a:pt x="693" y="87"/>
                    <a:pt x="699" y="87"/>
                  </a:cubicBezTo>
                  <a:cubicBezTo>
                    <a:pt x="697" y="93"/>
                    <a:pt x="695" y="98"/>
                    <a:pt x="692" y="104"/>
                  </a:cubicBezTo>
                  <a:cubicBezTo>
                    <a:pt x="691" y="107"/>
                    <a:pt x="696" y="114"/>
                    <a:pt x="698" y="116"/>
                  </a:cubicBezTo>
                  <a:cubicBezTo>
                    <a:pt x="700" y="121"/>
                    <a:pt x="692" y="143"/>
                    <a:pt x="696" y="146"/>
                  </a:cubicBezTo>
                  <a:cubicBezTo>
                    <a:pt x="701" y="149"/>
                    <a:pt x="706" y="150"/>
                    <a:pt x="704" y="156"/>
                  </a:cubicBezTo>
                  <a:cubicBezTo>
                    <a:pt x="702" y="159"/>
                    <a:pt x="701" y="167"/>
                    <a:pt x="698" y="169"/>
                  </a:cubicBezTo>
                  <a:cubicBezTo>
                    <a:pt x="692" y="172"/>
                    <a:pt x="687" y="175"/>
                    <a:pt x="682" y="178"/>
                  </a:cubicBezTo>
                  <a:cubicBezTo>
                    <a:pt x="680" y="180"/>
                    <a:pt x="673" y="177"/>
                    <a:pt x="670" y="177"/>
                  </a:cubicBezTo>
                  <a:cubicBezTo>
                    <a:pt x="677" y="182"/>
                    <a:pt x="684" y="187"/>
                    <a:pt x="693" y="184"/>
                  </a:cubicBezTo>
                  <a:cubicBezTo>
                    <a:pt x="700" y="182"/>
                    <a:pt x="708" y="172"/>
                    <a:pt x="713" y="167"/>
                  </a:cubicBezTo>
                  <a:cubicBezTo>
                    <a:pt x="719" y="161"/>
                    <a:pt x="704" y="152"/>
                    <a:pt x="716" y="148"/>
                  </a:cubicBezTo>
                  <a:cubicBezTo>
                    <a:pt x="719" y="147"/>
                    <a:pt x="725" y="144"/>
                    <a:pt x="727" y="146"/>
                  </a:cubicBezTo>
                  <a:cubicBezTo>
                    <a:pt x="730" y="150"/>
                    <a:pt x="734" y="153"/>
                    <a:pt x="737" y="157"/>
                  </a:cubicBezTo>
                  <a:cubicBezTo>
                    <a:pt x="736" y="152"/>
                    <a:pt x="737" y="147"/>
                    <a:pt x="733" y="145"/>
                  </a:cubicBezTo>
                  <a:cubicBezTo>
                    <a:pt x="728" y="141"/>
                    <a:pt x="727" y="141"/>
                    <a:pt x="721" y="142"/>
                  </a:cubicBezTo>
                  <a:cubicBezTo>
                    <a:pt x="720" y="142"/>
                    <a:pt x="708" y="145"/>
                    <a:pt x="707" y="144"/>
                  </a:cubicBezTo>
                  <a:cubicBezTo>
                    <a:pt x="706" y="140"/>
                    <a:pt x="703" y="135"/>
                    <a:pt x="705" y="131"/>
                  </a:cubicBezTo>
                  <a:cubicBezTo>
                    <a:pt x="707" y="127"/>
                    <a:pt x="711" y="122"/>
                    <a:pt x="709" y="118"/>
                  </a:cubicBezTo>
                  <a:cubicBezTo>
                    <a:pt x="707" y="115"/>
                    <a:pt x="700" y="109"/>
                    <a:pt x="702" y="105"/>
                  </a:cubicBezTo>
                  <a:cubicBezTo>
                    <a:pt x="705" y="101"/>
                    <a:pt x="710" y="100"/>
                    <a:pt x="714" y="98"/>
                  </a:cubicBezTo>
                  <a:cubicBezTo>
                    <a:pt x="718" y="96"/>
                    <a:pt x="715" y="88"/>
                    <a:pt x="714" y="86"/>
                  </a:cubicBezTo>
                  <a:cubicBezTo>
                    <a:pt x="717" y="85"/>
                    <a:pt x="722" y="92"/>
                    <a:pt x="720" y="95"/>
                  </a:cubicBezTo>
                  <a:cubicBezTo>
                    <a:pt x="717" y="102"/>
                    <a:pt x="717" y="102"/>
                    <a:pt x="721" y="109"/>
                  </a:cubicBezTo>
                  <a:cubicBezTo>
                    <a:pt x="723" y="114"/>
                    <a:pt x="742" y="114"/>
                    <a:pt x="747" y="114"/>
                  </a:cubicBezTo>
                  <a:cubicBezTo>
                    <a:pt x="740" y="111"/>
                    <a:pt x="734" y="109"/>
                    <a:pt x="727" y="106"/>
                  </a:cubicBezTo>
                  <a:cubicBezTo>
                    <a:pt x="719" y="102"/>
                    <a:pt x="733" y="96"/>
                    <a:pt x="736" y="95"/>
                  </a:cubicBezTo>
                  <a:cubicBezTo>
                    <a:pt x="745" y="92"/>
                    <a:pt x="749" y="95"/>
                    <a:pt x="758" y="98"/>
                  </a:cubicBezTo>
                  <a:cubicBezTo>
                    <a:pt x="761" y="99"/>
                    <a:pt x="763" y="101"/>
                    <a:pt x="766" y="103"/>
                  </a:cubicBezTo>
                  <a:cubicBezTo>
                    <a:pt x="769" y="105"/>
                    <a:pt x="772" y="103"/>
                    <a:pt x="775" y="103"/>
                  </a:cubicBezTo>
                  <a:cubicBezTo>
                    <a:pt x="774" y="100"/>
                    <a:pt x="773" y="94"/>
                    <a:pt x="771" y="93"/>
                  </a:cubicBezTo>
                  <a:cubicBezTo>
                    <a:pt x="769" y="91"/>
                    <a:pt x="763" y="91"/>
                    <a:pt x="760" y="91"/>
                  </a:cubicBezTo>
                  <a:cubicBezTo>
                    <a:pt x="757" y="90"/>
                    <a:pt x="757" y="77"/>
                    <a:pt x="756" y="73"/>
                  </a:cubicBezTo>
                  <a:cubicBezTo>
                    <a:pt x="766" y="72"/>
                    <a:pt x="777" y="71"/>
                    <a:pt x="787" y="70"/>
                  </a:cubicBezTo>
                  <a:cubicBezTo>
                    <a:pt x="793" y="69"/>
                    <a:pt x="799" y="69"/>
                    <a:pt x="805" y="68"/>
                  </a:cubicBezTo>
                  <a:cubicBezTo>
                    <a:pt x="809" y="68"/>
                    <a:pt x="807" y="64"/>
                    <a:pt x="807" y="60"/>
                  </a:cubicBezTo>
                  <a:cubicBezTo>
                    <a:pt x="808" y="52"/>
                    <a:pt x="807" y="52"/>
                    <a:pt x="813" y="48"/>
                  </a:cubicBezTo>
                  <a:cubicBezTo>
                    <a:pt x="817" y="46"/>
                    <a:pt x="822" y="42"/>
                    <a:pt x="826" y="41"/>
                  </a:cubicBezTo>
                  <a:cubicBezTo>
                    <a:pt x="836" y="37"/>
                    <a:pt x="847" y="37"/>
                    <a:pt x="857" y="35"/>
                  </a:cubicBezTo>
                  <a:cubicBezTo>
                    <a:pt x="876" y="31"/>
                    <a:pt x="895" y="29"/>
                    <a:pt x="913" y="22"/>
                  </a:cubicBezTo>
                  <a:cubicBezTo>
                    <a:pt x="917" y="20"/>
                    <a:pt x="915" y="13"/>
                    <a:pt x="919" y="12"/>
                  </a:cubicBezTo>
                  <a:cubicBezTo>
                    <a:pt x="924" y="9"/>
                    <a:pt x="929" y="6"/>
                    <a:pt x="935" y="3"/>
                  </a:cubicBezTo>
                  <a:cubicBezTo>
                    <a:pt x="941" y="0"/>
                    <a:pt x="953" y="0"/>
                    <a:pt x="957" y="7"/>
                  </a:cubicBezTo>
                  <a:cubicBezTo>
                    <a:pt x="952" y="9"/>
                    <a:pt x="947" y="10"/>
                    <a:pt x="942" y="12"/>
                  </a:cubicBezTo>
                  <a:cubicBezTo>
                    <a:pt x="950" y="13"/>
                    <a:pt x="958" y="14"/>
                    <a:pt x="966" y="15"/>
                  </a:cubicBezTo>
                  <a:cubicBezTo>
                    <a:pt x="963" y="18"/>
                    <a:pt x="960" y="21"/>
                    <a:pt x="956" y="24"/>
                  </a:cubicBezTo>
                  <a:cubicBezTo>
                    <a:pt x="961" y="24"/>
                    <a:pt x="965" y="24"/>
                    <a:pt x="970" y="25"/>
                  </a:cubicBezTo>
                  <a:cubicBezTo>
                    <a:pt x="970" y="23"/>
                    <a:pt x="969" y="16"/>
                    <a:pt x="971" y="16"/>
                  </a:cubicBezTo>
                  <a:cubicBezTo>
                    <a:pt x="974" y="16"/>
                    <a:pt x="978" y="17"/>
                    <a:pt x="981" y="17"/>
                  </a:cubicBezTo>
                  <a:cubicBezTo>
                    <a:pt x="986" y="17"/>
                    <a:pt x="992" y="16"/>
                    <a:pt x="997" y="19"/>
                  </a:cubicBezTo>
                  <a:cubicBezTo>
                    <a:pt x="1001" y="22"/>
                    <a:pt x="1009" y="25"/>
                    <a:pt x="1012" y="30"/>
                  </a:cubicBezTo>
                  <a:cubicBezTo>
                    <a:pt x="1013" y="31"/>
                    <a:pt x="1017" y="35"/>
                    <a:pt x="1017" y="37"/>
                  </a:cubicBezTo>
                  <a:cubicBezTo>
                    <a:pt x="1016" y="38"/>
                    <a:pt x="1015" y="43"/>
                    <a:pt x="1013" y="44"/>
                  </a:cubicBezTo>
                  <a:cubicBezTo>
                    <a:pt x="992" y="58"/>
                    <a:pt x="970" y="71"/>
                    <a:pt x="949" y="84"/>
                  </a:cubicBezTo>
                  <a:cubicBezTo>
                    <a:pt x="964" y="80"/>
                    <a:pt x="979" y="76"/>
                    <a:pt x="994" y="71"/>
                  </a:cubicBezTo>
                  <a:cubicBezTo>
                    <a:pt x="990" y="71"/>
                    <a:pt x="986" y="70"/>
                    <a:pt x="982" y="70"/>
                  </a:cubicBezTo>
                  <a:cubicBezTo>
                    <a:pt x="987" y="66"/>
                    <a:pt x="994" y="62"/>
                    <a:pt x="999" y="66"/>
                  </a:cubicBezTo>
                  <a:cubicBezTo>
                    <a:pt x="1007" y="72"/>
                    <a:pt x="1009" y="72"/>
                    <a:pt x="1019" y="71"/>
                  </a:cubicBezTo>
                  <a:cubicBezTo>
                    <a:pt x="1032" y="70"/>
                    <a:pt x="1045" y="72"/>
                    <a:pt x="1058" y="74"/>
                  </a:cubicBezTo>
                  <a:cubicBezTo>
                    <a:pt x="1055" y="75"/>
                    <a:pt x="1053" y="77"/>
                    <a:pt x="1050" y="78"/>
                  </a:cubicBezTo>
                  <a:cubicBezTo>
                    <a:pt x="1053" y="79"/>
                    <a:pt x="1059" y="84"/>
                    <a:pt x="1062" y="84"/>
                  </a:cubicBezTo>
                  <a:cubicBezTo>
                    <a:pt x="1067" y="83"/>
                    <a:pt x="1073" y="83"/>
                    <a:pt x="1078" y="83"/>
                  </a:cubicBezTo>
                  <a:cubicBezTo>
                    <a:pt x="1081" y="83"/>
                    <a:pt x="1089" y="84"/>
                    <a:pt x="1090" y="80"/>
                  </a:cubicBezTo>
                  <a:cubicBezTo>
                    <a:pt x="1091" y="73"/>
                    <a:pt x="1090" y="73"/>
                    <a:pt x="1097" y="73"/>
                  </a:cubicBezTo>
                  <a:cubicBezTo>
                    <a:pt x="1102" y="73"/>
                    <a:pt x="1107" y="73"/>
                    <a:pt x="1112" y="72"/>
                  </a:cubicBezTo>
                  <a:cubicBezTo>
                    <a:pt x="1115" y="72"/>
                    <a:pt x="1123" y="68"/>
                    <a:pt x="1126" y="70"/>
                  </a:cubicBezTo>
                  <a:cubicBezTo>
                    <a:pt x="1129" y="71"/>
                    <a:pt x="1134" y="79"/>
                    <a:pt x="1136" y="81"/>
                  </a:cubicBezTo>
                  <a:cubicBezTo>
                    <a:pt x="1138" y="83"/>
                    <a:pt x="1135" y="93"/>
                    <a:pt x="1135" y="95"/>
                  </a:cubicBezTo>
                  <a:cubicBezTo>
                    <a:pt x="1135" y="97"/>
                    <a:pt x="1135" y="109"/>
                    <a:pt x="1136" y="110"/>
                  </a:cubicBezTo>
                  <a:cubicBezTo>
                    <a:pt x="1141" y="112"/>
                    <a:pt x="1146" y="115"/>
                    <a:pt x="1150" y="118"/>
                  </a:cubicBezTo>
                  <a:cubicBezTo>
                    <a:pt x="1153" y="119"/>
                    <a:pt x="1159" y="108"/>
                    <a:pt x="1160" y="106"/>
                  </a:cubicBezTo>
                  <a:cubicBezTo>
                    <a:pt x="1164" y="101"/>
                    <a:pt x="1164" y="100"/>
                    <a:pt x="1169" y="104"/>
                  </a:cubicBezTo>
                  <a:cubicBezTo>
                    <a:pt x="1175" y="108"/>
                    <a:pt x="1176" y="109"/>
                    <a:pt x="1182" y="107"/>
                  </a:cubicBezTo>
                  <a:cubicBezTo>
                    <a:pt x="1186" y="106"/>
                    <a:pt x="1190" y="103"/>
                    <a:pt x="1194" y="105"/>
                  </a:cubicBezTo>
                  <a:cubicBezTo>
                    <a:pt x="1197" y="107"/>
                    <a:pt x="1203" y="112"/>
                    <a:pt x="1206" y="110"/>
                  </a:cubicBezTo>
                  <a:cubicBezTo>
                    <a:pt x="1211" y="108"/>
                    <a:pt x="1216" y="106"/>
                    <a:pt x="1221" y="104"/>
                  </a:cubicBezTo>
                  <a:cubicBezTo>
                    <a:pt x="1219" y="102"/>
                    <a:pt x="1215" y="97"/>
                    <a:pt x="1217" y="94"/>
                  </a:cubicBezTo>
                  <a:cubicBezTo>
                    <a:pt x="1218" y="93"/>
                    <a:pt x="1222" y="84"/>
                    <a:pt x="1225" y="85"/>
                  </a:cubicBezTo>
                  <a:cubicBezTo>
                    <a:pt x="1234" y="86"/>
                    <a:pt x="1243" y="87"/>
                    <a:pt x="1252" y="88"/>
                  </a:cubicBezTo>
                  <a:cubicBezTo>
                    <a:pt x="1259" y="89"/>
                    <a:pt x="1266" y="92"/>
                    <a:pt x="1273" y="94"/>
                  </a:cubicBezTo>
                  <a:cubicBezTo>
                    <a:pt x="1280" y="95"/>
                    <a:pt x="1291" y="96"/>
                    <a:pt x="1297" y="100"/>
                  </a:cubicBezTo>
                  <a:cubicBezTo>
                    <a:pt x="1301" y="102"/>
                    <a:pt x="1311" y="117"/>
                    <a:pt x="1315" y="117"/>
                  </a:cubicBezTo>
                  <a:cubicBezTo>
                    <a:pt x="1324" y="115"/>
                    <a:pt x="1333" y="113"/>
                    <a:pt x="1342" y="112"/>
                  </a:cubicBezTo>
                  <a:cubicBezTo>
                    <a:pt x="1350" y="111"/>
                    <a:pt x="1357" y="114"/>
                    <a:pt x="1365" y="116"/>
                  </a:cubicBezTo>
                  <a:cubicBezTo>
                    <a:pt x="1369" y="118"/>
                    <a:pt x="1371" y="117"/>
                    <a:pt x="1373" y="122"/>
                  </a:cubicBezTo>
                  <a:cubicBezTo>
                    <a:pt x="1374" y="127"/>
                    <a:pt x="1374" y="128"/>
                    <a:pt x="1372" y="133"/>
                  </a:cubicBezTo>
                  <a:cubicBezTo>
                    <a:pt x="1380" y="136"/>
                    <a:pt x="1386" y="138"/>
                    <a:pt x="1394" y="137"/>
                  </a:cubicBezTo>
                  <a:cubicBezTo>
                    <a:pt x="1403" y="135"/>
                    <a:pt x="1409" y="135"/>
                    <a:pt x="1418" y="137"/>
                  </a:cubicBezTo>
                  <a:cubicBezTo>
                    <a:pt x="1422" y="137"/>
                    <a:pt x="1426" y="139"/>
                    <a:pt x="1429" y="137"/>
                  </a:cubicBezTo>
                  <a:cubicBezTo>
                    <a:pt x="1434" y="134"/>
                    <a:pt x="1433" y="134"/>
                    <a:pt x="1437" y="137"/>
                  </a:cubicBezTo>
                  <a:cubicBezTo>
                    <a:pt x="1440" y="140"/>
                    <a:pt x="1444" y="146"/>
                    <a:pt x="1448" y="148"/>
                  </a:cubicBezTo>
                  <a:cubicBezTo>
                    <a:pt x="1451" y="149"/>
                    <a:pt x="1456" y="147"/>
                    <a:pt x="1459" y="147"/>
                  </a:cubicBezTo>
                  <a:cubicBezTo>
                    <a:pt x="1458" y="141"/>
                    <a:pt x="1457" y="134"/>
                    <a:pt x="1456" y="128"/>
                  </a:cubicBezTo>
                  <a:cubicBezTo>
                    <a:pt x="1470" y="129"/>
                    <a:pt x="1483" y="130"/>
                    <a:pt x="1496" y="131"/>
                  </a:cubicBezTo>
                  <a:cubicBezTo>
                    <a:pt x="1506" y="132"/>
                    <a:pt x="1516" y="139"/>
                    <a:pt x="1526" y="144"/>
                  </a:cubicBezTo>
                  <a:cubicBezTo>
                    <a:pt x="1536" y="149"/>
                    <a:pt x="1547" y="155"/>
                    <a:pt x="1557" y="161"/>
                  </a:cubicBezTo>
                  <a:cubicBezTo>
                    <a:pt x="1564" y="165"/>
                    <a:pt x="1565" y="165"/>
                    <a:pt x="1567" y="172"/>
                  </a:cubicBezTo>
                  <a:cubicBezTo>
                    <a:pt x="1571" y="181"/>
                    <a:pt x="1570" y="183"/>
                    <a:pt x="1578" y="183"/>
                  </a:cubicBezTo>
                  <a:cubicBezTo>
                    <a:pt x="1577" y="180"/>
                    <a:pt x="1576" y="177"/>
                    <a:pt x="1575" y="173"/>
                  </a:cubicBezTo>
                  <a:cubicBezTo>
                    <a:pt x="1583" y="173"/>
                    <a:pt x="1588" y="174"/>
                    <a:pt x="1595" y="176"/>
                  </a:cubicBezTo>
                  <a:cubicBezTo>
                    <a:pt x="1600" y="178"/>
                    <a:pt x="1605" y="184"/>
                    <a:pt x="1610" y="188"/>
                  </a:cubicBezTo>
                  <a:cubicBezTo>
                    <a:pt x="1607" y="190"/>
                    <a:pt x="1603" y="195"/>
                    <a:pt x="1600" y="196"/>
                  </a:cubicBezTo>
                  <a:cubicBezTo>
                    <a:pt x="1597" y="197"/>
                    <a:pt x="1592" y="195"/>
                    <a:pt x="1589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2" name="Freeform 123">
              <a:extLst>
                <a:ext uri="{FF2B5EF4-FFF2-40B4-BE49-F238E27FC236}">
                  <a16:creationId xmlns:a16="http://schemas.microsoft.com/office/drawing/2014/main" id="{BF57B784-B3E4-4FE4-84FF-E9BA3A33C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013" y="3548063"/>
              <a:ext cx="176213" cy="298450"/>
            </a:xfrm>
            <a:custGeom>
              <a:avLst/>
              <a:gdLst>
                <a:gd name="T0" fmla="*/ 60 w 65"/>
                <a:gd name="T1" fmla="*/ 60 h 110"/>
                <a:gd name="T2" fmla="*/ 57 w 65"/>
                <a:gd name="T3" fmla="*/ 54 h 110"/>
                <a:gd name="T4" fmla="*/ 49 w 65"/>
                <a:gd name="T5" fmla="*/ 64 h 110"/>
                <a:gd name="T6" fmla="*/ 48 w 65"/>
                <a:gd name="T7" fmla="*/ 48 h 110"/>
                <a:gd name="T8" fmla="*/ 37 w 65"/>
                <a:gd name="T9" fmla="*/ 43 h 110"/>
                <a:gd name="T10" fmla="*/ 36 w 65"/>
                <a:gd name="T11" fmla="*/ 32 h 110"/>
                <a:gd name="T12" fmla="*/ 31 w 65"/>
                <a:gd name="T13" fmla="*/ 28 h 110"/>
                <a:gd name="T14" fmla="*/ 39 w 65"/>
                <a:gd name="T15" fmla="*/ 28 h 110"/>
                <a:gd name="T16" fmla="*/ 36 w 65"/>
                <a:gd name="T17" fmla="*/ 22 h 110"/>
                <a:gd name="T18" fmla="*/ 42 w 65"/>
                <a:gd name="T19" fmla="*/ 20 h 110"/>
                <a:gd name="T20" fmla="*/ 58 w 65"/>
                <a:gd name="T21" fmla="*/ 22 h 110"/>
                <a:gd name="T22" fmla="*/ 53 w 65"/>
                <a:gd name="T23" fmla="*/ 30 h 110"/>
                <a:gd name="T24" fmla="*/ 61 w 65"/>
                <a:gd name="T25" fmla="*/ 23 h 110"/>
                <a:gd name="T26" fmla="*/ 51 w 65"/>
                <a:gd name="T27" fmla="*/ 19 h 110"/>
                <a:gd name="T28" fmla="*/ 52 w 65"/>
                <a:gd name="T29" fmla="*/ 8 h 110"/>
                <a:gd name="T30" fmla="*/ 46 w 65"/>
                <a:gd name="T31" fmla="*/ 3 h 110"/>
                <a:gd name="T32" fmla="*/ 37 w 65"/>
                <a:gd name="T33" fmla="*/ 2 h 110"/>
                <a:gd name="T34" fmla="*/ 28 w 65"/>
                <a:gd name="T35" fmla="*/ 5 h 110"/>
                <a:gd name="T36" fmla="*/ 21 w 65"/>
                <a:gd name="T37" fmla="*/ 11 h 110"/>
                <a:gd name="T38" fmla="*/ 11 w 65"/>
                <a:gd name="T39" fmla="*/ 15 h 110"/>
                <a:gd name="T40" fmla="*/ 6 w 65"/>
                <a:gd name="T41" fmla="*/ 22 h 110"/>
                <a:gd name="T42" fmla="*/ 0 w 65"/>
                <a:gd name="T43" fmla="*/ 29 h 110"/>
                <a:gd name="T44" fmla="*/ 9 w 65"/>
                <a:gd name="T45" fmla="*/ 37 h 110"/>
                <a:gd name="T46" fmla="*/ 12 w 65"/>
                <a:gd name="T47" fmla="*/ 52 h 110"/>
                <a:gd name="T48" fmla="*/ 20 w 65"/>
                <a:gd name="T49" fmla="*/ 61 h 110"/>
                <a:gd name="T50" fmla="*/ 30 w 65"/>
                <a:gd name="T51" fmla="*/ 71 h 110"/>
                <a:gd name="T52" fmla="*/ 23 w 65"/>
                <a:gd name="T53" fmla="*/ 77 h 110"/>
                <a:gd name="T54" fmla="*/ 20 w 65"/>
                <a:gd name="T55" fmla="*/ 86 h 110"/>
                <a:gd name="T56" fmla="*/ 19 w 65"/>
                <a:gd name="T57" fmla="*/ 96 h 110"/>
                <a:gd name="T58" fmla="*/ 25 w 65"/>
                <a:gd name="T59" fmla="*/ 101 h 110"/>
                <a:gd name="T60" fmla="*/ 31 w 65"/>
                <a:gd name="T61" fmla="*/ 105 h 110"/>
                <a:gd name="T62" fmla="*/ 42 w 65"/>
                <a:gd name="T63" fmla="*/ 108 h 110"/>
                <a:gd name="T64" fmla="*/ 58 w 65"/>
                <a:gd name="T65" fmla="*/ 106 h 110"/>
                <a:gd name="T66" fmla="*/ 57 w 65"/>
                <a:gd name="T67" fmla="*/ 90 h 110"/>
                <a:gd name="T68" fmla="*/ 52 w 65"/>
                <a:gd name="T69" fmla="*/ 80 h 110"/>
                <a:gd name="T70" fmla="*/ 55 w 65"/>
                <a:gd name="T71" fmla="*/ 80 h 110"/>
                <a:gd name="T72" fmla="*/ 53 w 65"/>
                <a:gd name="T73" fmla="*/ 75 h 110"/>
                <a:gd name="T74" fmla="*/ 49 w 65"/>
                <a:gd name="T75" fmla="*/ 74 h 110"/>
                <a:gd name="T76" fmla="*/ 49 w 65"/>
                <a:gd name="T77" fmla="*/ 66 h 110"/>
                <a:gd name="T78" fmla="*/ 64 w 65"/>
                <a:gd name="T79" fmla="*/ 67 h 110"/>
                <a:gd name="T80" fmla="*/ 60 w 65"/>
                <a:gd name="T81" fmla="*/ 6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" h="110">
                  <a:moveTo>
                    <a:pt x="60" y="60"/>
                  </a:moveTo>
                  <a:cubicBezTo>
                    <a:pt x="58" y="59"/>
                    <a:pt x="58" y="55"/>
                    <a:pt x="57" y="54"/>
                  </a:cubicBezTo>
                  <a:cubicBezTo>
                    <a:pt x="50" y="50"/>
                    <a:pt x="49" y="60"/>
                    <a:pt x="49" y="64"/>
                  </a:cubicBezTo>
                  <a:cubicBezTo>
                    <a:pt x="46" y="57"/>
                    <a:pt x="45" y="55"/>
                    <a:pt x="48" y="48"/>
                  </a:cubicBezTo>
                  <a:cubicBezTo>
                    <a:pt x="45" y="47"/>
                    <a:pt x="39" y="46"/>
                    <a:pt x="37" y="43"/>
                  </a:cubicBezTo>
                  <a:cubicBezTo>
                    <a:pt x="36" y="41"/>
                    <a:pt x="36" y="35"/>
                    <a:pt x="36" y="32"/>
                  </a:cubicBezTo>
                  <a:cubicBezTo>
                    <a:pt x="36" y="32"/>
                    <a:pt x="27" y="28"/>
                    <a:pt x="31" y="28"/>
                  </a:cubicBezTo>
                  <a:cubicBezTo>
                    <a:pt x="34" y="27"/>
                    <a:pt x="35" y="31"/>
                    <a:pt x="39" y="28"/>
                  </a:cubicBezTo>
                  <a:cubicBezTo>
                    <a:pt x="37" y="26"/>
                    <a:pt x="34" y="25"/>
                    <a:pt x="36" y="22"/>
                  </a:cubicBezTo>
                  <a:cubicBezTo>
                    <a:pt x="38" y="20"/>
                    <a:pt x="41" y="19"/>
                    <a:pt x="42" y="20"/>
                  </a:cubicBezTo>
                  <a:cubicBezTo>
                    <a:pt x="47" y="20"/>
                    <a:pt x="54" y="20"/>
                    <a:pt x="58" y="22"/>
                  </a:cubicBezTo>
                  <a:cubicBezTo>
                    <a:pt x="55" y="23"/>
                    <a:pt x="52" y="27"/>
                    <a:pt x="53" y="30"/>
                  </a:cubicBezTo>
                  <a:cubicBezTo>
                    <a:pt x="55" y="26"/>
                    <a:pt x="56" y="24"/>
                    <a:pt x="61" y="23"/>
                  </a:cubicBezTo>
                  <a:cubicBezTo>
                    <a:pt x="59" y="16"/>
                    <a:pt x="57" y="21"/>
                    <a:pt x="51" y="19"/>
                  </a:cubicBezTo>
                  <a:cubicBezTo>
                    <a:pt x="52" y="15"/>
                    <a:pt x="54" y="11"/>
                    <a:pt x="52" y="8"/>
                  </a:cubicBezTo>
                  <a:cubicBezTo>
                    <a:pt x="52" y="7"/>
                    <a:pt x="49" y="0"/>
                    <a:pt x="46" y="3"/>
                  </a:cubicBezTo>
                  <a:cubicBezTo>
                    <a:pt x="44" y="6"/>
                    <a:pt x="40" y="3"/>
                    <a:pt x="37" y="2"/>
                  </a:cubicBezTo>
                  <a:cubicBezTo>
                    <a:pt x="35" y="1"/>
                    <a:pt x="31" y="5"/>
                    <a:pt x="28" y="5"/>
                  </a:cubicBezTo>
                  <a:cubicBezTo>
                    <a:pt x="22" y="6"/>
                    <a:pt x="22" y="3"/>
                    <a:pt x="21" y="11"/>
                  </a:cubicBezTo>
                  <a:cubicBezTo>
                    <a:pt x="20" y="13"/>
                    <a:pt x="13" y="15"/>
                    <a:pt x="11" y="15"/>
                  </a:cubicBezTo>
                  <a:cubicBezTo>
                    <a:pt x="7" y="17"/>
                    <a:pt x="7" y="17"/>
                    <a:pt x="6" y="22"/>
                  </a:cubicBezTo>
                  <a:cubicBezTo>
                    <a:pt x="6" y="25"/>
                    <a:pt x="2" y="27"/>
                    <a:pt x="0" y="29"/>
                  </a:cubicBezTo>
                  <a:cubicBezTo>
                    <a:pt x="4" y="29"/>
                    <a:pt x="9" y="32"/>
                    <a:pt x="9" y="37"/>
                  </a:cubicBezTo>
                  <a:cubicBezTo>
                    <a:pt x="8" y="44"/>
                    <a:pt x="9" y="46"/>
                    <a:pt x="12" y="52"/>
                  </a:cubicBezTo>
                  <a:cubicBezTo>
                    <a:pt x="14" y="56"/>
                    <a:pt x="18" y="57"/>
                    <a:pt x="20" y="61"/>
                  </a:cubicBezTo>
                  <a:cubicBezTo>
                    <a:pt x="23" y="67"/>
                    <a:pt x="24" y="69"/>
                    <a:pt x="30" y="71"/>
                  </a:cubicBezTo>
                  <a:cubicBezTo>
                    <a:pt x="25" y="73"/>
                    <a:pt x="25" y="72"/>
                    <a:pt x="23" y="77"/>
                  </a:cubicBezTo>
                  <a:cubicBezTo>
                    <a:pt x="23" y="80"/>
                    <a:pt x="21" y="83"/>
                    <a:pt x="20" y="86"/>
                  </a:cubicBezTo>
                  <a:cubicBezTo>
                    <a:pt x="19" y="90"/>
                    <a:pt x="19" y="92"/>
                    <a:pt x="19" y="96"/>
                  </a:cubicBezTo>
                  <a:cubicBezTo>
                    <a:pt x="20" y="101"/>
                    <a:pt x="21" y="100"/>
                    <a:pt x="25" y="101"/>
                  </a:cubicBezTo>
                  <a:cubicBezTo>
                    <a:pt x="29" y="102"/>
                    <a:pt x="29" y="104"/>
                    <a:pt x="31" y="105"/>
                  </a:cubicBezTo>
                  <a:cubicBezTo>
                    <a:pt x="35" y="106"/>
                    <a:pt x="38" y="107"/>
                    <a:pt x="42" y="108"/>
                  </a:cubicBezTo>
                  <a:cubicBezTo>
                    <a:pt x="46" y="110"/>
                    <a:pt x="53" y="107"/>
                    <a:pt x="58" y="106"/>
                  </a:cubicBezTo>
                  <a:cubicBezTo>
                    <a:pt x="57" y="101"/>
                    <a:pt x="56" y="96"/>
                    <a:pt x="57" y="90"/>
                  </a:cubicBezTo>
                  <a:cubicBezTo>
                    <a:pt x="59" y="82"/>
                    <a:pt x="55" y="86"/>
                    <a:pt x="52" y="80"/>
                  </a:cubicBezTo>
                  <a:cubicBezTo>
                    <a:pt x="53" y="80"/>
                    <a:pt x="54" y="80"/>
                    <a:pt x="55" y="80"/>
                  </a:cubicBezTo>
                  <a:cubicBezTo>
                    <a:pt x="55" y="79"/>
                    <a:pt x="54" y="76"/>
                    <a:pt x="53" y="75"/>
                  </a:cubicBezTo>
                  <a:cubicBezTo>
                    <a:pt x="53" y="74"/>
                    <a:pt x="50" y="75"/>
                    <a:pt x="49" y="74"/>
                  </a:cubicBezTo>
                  <a:cubicBezTo>
                    <a:pt x="47" y="72"/>
                    <a:pt x="48" y="69"/>
                    <a:pt x="49" y="66"/>
                  </a:cubicBezTo>
                  <a:cubicBezTo>
                    <a:pt x="49" y="67"/>
                    <a:pt x="62" y="68"/>
                    <a:pt x="64" y="67"/>
                  </a:cubicBezTo>
                  <a:cubicBezTo>
                    <a:pt x="65" y="63"/>
                    <a:pt x="62" y="62"/>
                    <a:pt x="60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" name="Freeform 124">
              <a:extLst>
                <a:ext uri="{FF2B5EF4-FFF2-40B4-BE49-F238E27FC236}">
                  <a16:creationId xmlns:a16="http://schemas.microsoft.com/office/drawing/2014/main" id="{2DC8DEEB-B770-4E05-941E-B268BC7DD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9476" y="2446338"/>
              <a:ext cx="28575" cy="17463"/>
            </a:xfrm>
            <a:custGeom>
              <a:avLst/>
              <a:gdLst>
                <a:gd name="T0" fmla="*/ 0 w 10"/>
                <a:gd name="T1" fmla="*/ 3 h 6"/>
                <a:gd name="T2" fmla="*/ 10 w 10"/>
                <a:gd name="T3" fmla="*/ 3 h 6"/>
                <a:gd name="T4" fmla="*/ 8 w 10"/>
                <a:gd name="T5" fmla="*/ 1 h 6"/>
                <a:gd name="T6" fmla="*/ 0 w 10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cubicBezTo>
                    <a:pt x="3" y="4"/>
                    <a:pt x="7" y="6"/>
                    <a:pt x="10" y="3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5" y="1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" name="Freeform 125">
              <a:extLst>
                <a:ext uri="{FF2B5EF4-FFF2-40B4-BE49-F238E27FC236}">
                  <a16:creationId xmlns:a16="http://schemas.microsoft.com/office/drawing/2014/main" id="{9CDDA43A-6169-4118-B92F-404C891A9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1001" y="4294188"/>
              <a:ext cx="44450" cy="26988"/>
            </a:xfrm>
            <a:custGeom>
              <a:avLst/>
              <a:gdLst>
                <a:gd name="T0" fmla="*/ 0 w 16"/>
                <a:gd name="T1" fmla="*/ 5 h 10"/>
                <a:gd name="T2" fmla="*/ 9 w 16"/>
                <a:gd name="T3" fmla="*/ 9 h 10"/>
                <a:gd name="T4" fmla="*/ 16 w 16"/>
                <a:gd name="T5" fmla="*/ 8 h 10"/>
                <a:gd name="T6" fmla="*/ 14 w 16"/>
                <a:gd name="T7" fmla="*/ 5 h 10"/>
                <a:gd name="T8" fmla="*/ 0 w 16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0" y="5"/>
                  </a:moveTo>
                  <a:cubicBezTo>
                    <a:pt x="3" y="7"/>
                    <a:pt x="6" y="8"/>
                    <a:pt x="9" y="9"/>
                  </a:cubicBezTo>
                  <a:cubicBezTo>
                    <a:pt x="11" y="10"/>
                    <a:pt x="13" y="7"/>
                    <a:pt x="16" y="8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0" y="4"/>
                    <a:pt x="3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" name="Freeform 126">
              <a:extLst>
                <a:ext uri="{FF2B5EF4-FFF2-40B4-BE49-F238E27FC236}">
                  <a16:creationId xmlns:a16="http://schemas.microsoft.com/office/drawing/2014/main" id="{FF4AE67C-504D-4900-B800-B4D69F01D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3579813"/>
              <a:ext cx="36513" cy="17463"/>
            </a:xfrm>
            <a:custGeom>
              <a:avLst/>
              <a:gdLst>
                <a:gd name="T0" fmla="*/ 11 w 13"/>
                <a:gd name="T1" fmla="*/ 5 h 6"/>
                <a:gd name="T2" fmla="*/ 10 w 13"/>
                <a:gd name="T3" fmla="*/ 6 h 6"/>
                <a:gd name="T4" fmla="*/ 11 w 13"/>
                <a:gd name="T5" fmla="*/ 6 h 6"/>
                <a:gd name="T6" fmla="*/ 12 w 13"/>
                <a:gd name="T7" fmla="*/ 2 h 6"/>
                <a:gd name="T8" fmla="*/ 11 w 13"/>
                <a:gd name="T9" fmla="*/ 3 h 6"/>
                <a:gd name="T10" fmla="*/ 6 w 13"/>
                <a:gd name="T11" fmla="*/ 2 h 6"/>
                <a:gd name="T12" fmla="*/ 0 w 13"/>
                <a:gd name="T13" fmla="*/ 2 h 6"/>
                <a:gd name="T14" fmla="*/ 2 w 13"/>
                <a:gd name="T15" fmla="*/ 3 h 6"/>
                <a:gd name="T16" fmla="*/ 11 w 13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">
                  <a:moveTo>
                    <a:pt x="11" y="5"/>
                  </a:moveTo>
                  <a:cubicBezTo>
                    <a:pt x="11" y="5"/>
                    <a:pt x="10" y="5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5"/>
                    <a:pt x="13" y="4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1"/>
                    <a:pt x="8" y="1"/>
                    <a:pt x="6" y="2"/>
                  </a:cubicBezTo>
                  <a:cubicBezTo>
                    <a:pt x="3" y="3"/>
                    <a:pt x="2" y="0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5" y="4"/>
                    <a:pt x="8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" name="Freeform 127">
              <a:extLst>
                <a:ext uri="{FF2B5EF4-FFF2-40B4-BE49-F238E27FC236}">
                  <a16:creationId xmlns:a16="http://schemas.microsoft.com/office/drawing/2014/main" id="{629818E8-F41B-4063-B232-44E6E088B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571876"/>
              <a:ext cx="6350" cy="7938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2 h 3"/>
                <a:gd name="T4" fmla="*/ 2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7" name="Freeform 128">
              <a:extLst>
                <a:ext uri="{FF2B5EF4-FFF2-40B4-BE49-F238E27FC236}">
                  <a16:creationId xmlns:a16="http://schemas.microsoft.com/office/drawing/2014/main" id="{5CBED9EB-82D4-440B-810C-5C768BE01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579813"/>
              <a:ext cx="9525" cy="6350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1 h 2"/>
                <a:gd name="T4" fmla="*/ 2 w 4"/>
                <a:gd name="T5" fmla="*/ 0 h 2"/>
                <a:gd name="T6" fmla="*/ 0 w 4"/>
                <a:gd name="T7" fmla="*/ 1 h 2"/>
                <a:gd name="T8" fmla="*/ 4 w 4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cubicBezTo>
                    <a:pt x="4" y="2"/>
                    <a:pt x="4" y="2"/>
                    <a:pt x="4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2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8" name="Freeform 129">
              <a:extLst>
                <a:ext uri="{FF2B5EF4-FFF2-40B4-BE49-F238E27FC236}">
                  <a16:creationId xmlns:a16="http://schemas.microsoft.com/office/drawing/2014/main" id="{D1D79996-0904-48D6-B697-70F8D66A7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3408363"/>
              <a:ext cx="147638" cy="155575"/>
            </a:xfrm>
            <a:custGeom>
              <a:avLst/>
              <a:gdLst>
                <a:gd name="T0" fmla="*/ 29 w 54"/>
                <a:gd name="T1" fmla="*/ 9 h 57"/>
                <a:gd name="T2" fmla="*/ 32 w 54"/>
                <a:gd name="T3" fmla="*/ 2 h 57"/>
                <a:gd name="T4" fmla="*/ 16 w 54"/>
                <a:gd name="T5" fmla="*/ 14 h 57"/>
                <a:gd name="T6" fmla="*/ 2 w 54"/>
                <a:gd name="T7" fmla="*/ 36 h 57"/>
                <a:gd name="T8" fmla="*/ 1 w 54"/>
                <a:gd name="T9" fmla="*/ 45 h 57"/>
                <a:gd name="T10" fmla="*/ 10 w 54"/>
                <a:gd name="T11" fmla="*/ 47 h 57"/>
                <a:gd name="T12" fmla="*/ 32 w 54"/>
                <a:gd name="T13" fmla="*/ 50 h 57"/>
                <a:gd name="T14" fmla="*/ 28 w 54"/>
                <a:gd name="T15" fmla="*/ 55 h 57"/>
                <a:gd name="T16" fmla="*/ 43 w 54"/>
                <a:gd name="T17" fmla="*/ 49 h 57"/>
                <a:gd name="T18" fmla="*/ 45 w 54"/>
                <a:gd name="T19" fmla="*/ 56 h 57"/>
                <a:gd name="T20" fmla="*/ 52 w 54"/>
                <a:gd name="T21" fmla="*/ 54 h 57"/>
                <a:gd name="T22" fmla="*/ 50 w 54"/>
                <a:gd name="T23" fmla="*/ 38 h 57"/>
                <a:gd name="T24" fmla="*/ 46 w 54"/>
                <a:gd name="T25" fmla="*/ 33 h 57"/>
                <a:gd name="T26" fmla="*/ 43 w 54"/>
                <a:gd name="T27" fmla="*/ 25 h 57"/>
                <a:gd name="T28" fmla="*/ 29 w 54"/>
                <a:gd name="T29" fmla="*/ 27 h 57"/>
                <a:gd name="T30" fmla="*/ 28 w 54"/>
                <a:gd name="T31" fmla="*/ 21 h 57"/>
                <a:gd name="T32" fmla="*/ 24 w 54"/>
                <a:gd name="T33" fmla="*/ 18 h 57"/>
                <a:gd name="T34" fmla="*/ 29 w 54"/>
                <a:gd name="T35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57">
                  <a:moveTo>
                    <a:pt x="29" y="9"/>
                  </a:moveTo>
                  <a:cubicBezTo>
                    <a:pt x="30" y="7"/>
                    <a:pt x="31" y="5"/>
                    <a:pt x="32" y="2"/>
                  </a:cubicBezTo>
                  <a:cubicBezTo>
                    <a:pt x="25" y="0"/>
                    <a:pt x="18" y="9"/>
                    <a:pt x="16" y="14"/>
                  </a:cubicBezTo>
                  <a:cubicBezTo>
                    <a:pt x="12" y="24"/>
                    <a:pt x="9" y="28"/>
                    <a:pt x="2" y="36"/>
                  </a:cubicBezTo>
                  <a:cubicBezTo>
                    <a:pt x="0" y="37"/>
                    <a:pt x="0" y="44"/>
                    <a:pt x="1" y="45"/>
                  </a:cubicBezTo>
                  <a:cubicBezTo>
                    <a:pt x="2" y="48"/>
                    <a:pt x="8" y="47"/>
                    <a:pt x="10" y="47"/>
                  </a:cubicBezTo>
                  <a:cubicBezTo>
                    <a:pt x="17" y="46"/>
                    <a:pt x="25" y="46"/>
                    <a:pt x="32" y="50"/>
                  </a:cubicBezTo>
                  <a:cubicBezTo>
                    <a:pt x="29" y="51"/>
                    <a:pt x="28" y="52"/>
                    <a:pt x="28" y="55"/>
                  </a:cubicBezTo>
                  <a:cubicBezTo>
                    <a:pt x="34" y="54"/>
                    <a:pt x="36" y="49"/>
                    <a:pt x="43" y="49"/>
                  </a:cubicBezTo>
                  <a:cubicBezTo>
                    <a:pt x="42" y="54"/>
                    <a:pt x="41" y="54"/>
                    <a:pt x="45" y="56"/>
                  </a:cubicBezTo>
                  <a:cubicBezTo>
                    <a:pt x="49" y="57"/>
                    <a:pt x="50" y="57"/>
                    <a:pt x="52" y="54"/>
                  </a:cubicBezTo>
                  <a:cubicBezTo>
                    <a:pt x="54" y="50"/>
                    <a:pt x="51" y="42"/>
                    <a:pt x="50" y="38"/>
                  </a:cubicBezTo>
                  <a:cubicBezTo>
                    <a:pt x="50" y="35"/>
                    <a:pt x="45" y="34"/>
                    <a:pt x="46" y="33"/>
                  </a:cubicBezTo>
                  <a:cubicBezTo>
                    <a:pt x="46" y="28"/>
                    <a:pt x="46" y="28"/>
                    <a:pt x="43" y="25"/>
                  </a:cubicBezTo>
                  <a:cubicBezTo>
                    <a:pt x="41" y="22"/>
                    <a:pt x="32" y="26"/>
                    <a:pt x="29" y="27"/>
                  </a:cubicBezTo>
                  <a:cubicBezTo>
                    <a:pt x="29" y="25"/>
                    <a:pt x="29" y="21"/>
                    <a:pt x="28" y="21"/>
                  </a:cubicBezTo>
                  <a:cubicBezTo>
                    <a:pt x="26" y="20"/>
                    <a:pt x="24" y="20"/>
                    <a:pt x="24" y="18"/>
                  </a:cubicBezTo>
                  <a:cubicBezTo>
                    <a:pt x="24" y="13"/>
                    <a:pt x="25" y="12"/>
                    <a:pt x="2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9" name="Freeform 130">
              <a:extLst>
                <a:ext uri="{FF2B5EF4-FFF2-40B4-BE49-F238E27FC236}">
                  <a16:creationId xmlns:a16="http://schemas.microsoft.com/office/drawing/2014/main" id="{2E0A3100-5653-4DAE-BA4F-D16445B32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4294188"/>
              <a:ext cx="38100" cy="30163"/>
            </a:xfrm>
            <a:custGeom>
              <a:avLst/>
              <a:gdLst>
                <a:gd name="T0" fmla="*/ 3 w 14"/>
                <a:gd name="T1" fmla="*/ 6 h 11"/>
                <a:gd name="T2" fmla="*/ 14 w 14"/>
                <a:gd name="T3" fmla="*/ 4 h 11"/>
                <a:gd name="T4" fmla="*/ 13 w 14"/>
                <a:gd name="T5" fmla="*/ 3 h 11"/>
                <a:gd name="T6" fmla="*/ 3 w 14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3" y="6"/>
                  </a:moveTo>
                  <a:cubicBezTo>
                    <a:pt x="5" y="11"/>
                    <a:pt x="13" y="7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0" y="3"/>
                    <a:pt x="0" y="0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0" name="Freeform 131">
              <a:extLst>
                <a:ext uri="{FF2B5EF4-FFF2-40B4-BE49-F238E27FC236}">
                  <a16:creationId xmlns:a16="http://schemas.microsoft.com/office/drawing/2014/main" id="{A701B59C-DA47-49E6-A240-87189F404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888" y="4181476"/>
              <a:ext cx="225425" cy="87313"/>
            </a:xfrm>
            <a:custGeom>
              <a:avLst/>
              <a:gdLst>
                <a:gd name="T0" fmla="*/ 74 w 83"/>
                <a:gd name="T1" fmla="*/ 31 h 32"/>
                <a:gd name="T2" fmla="*/ 83 w 83"/>
                <a:gd name="T3" fmla="*/ 29 h 32"/>
                <a:gd name="T4" fmla="*/ 76 w 83"/>
                <a:gd name="T5" fmla="*/ 24 h 32"/>
                <a:gd name="T6" fmla="*/ 71 w 83"/>
                <a:gd name="T7" fmla="*/ 20 h 32"/>
                <a:gd name="T8" fmla="*/ 58 w 83"/>
                <a:gd name="T9" fmla="*/ 14 h 32"/>
                <a:gd name="T10" fmla="*/ 58 w 83"/>
                <a:gd name="T11" fmla="*/ 15 h 32"/>
                <a:gd name="T12" fmla="*/ 28 w 83"/>
                <a:gd name="T13" fmla="*/ 3 h 32"/>
                <a:gd name="T14" fmla="*/ 10 w 83"/>
                <a:gd name="T15" fmla="*/ 5 h 32"/>
                <a:gd name="T16" fmla="*/ 0 w 83"/>
                <a:gd name="T17" fmla="*/ 14 h 32"/>
                <a:gd name="T18" fmla="*/ 25 w 83"/>
                <a:gd name="T19" fmla="*/ 8 h 32"/>
                <a:gd name="T20" fmla="*/ 21 w 83"/>
                <a:gd name="T21" fmla="*/ 9 h 32"/>
                <a:gd name="T22" fmla="*/ 27 w 83"/>
                <a:gd name="T23" fmla="*/ 11 h 32"/>
                <a:gd name="T24" fmla="*/ 32 w 83"/>
                <a:gd name="T25" fmla="*/ 12 h 32"/>
                <a:gd name="T26" fmla="*/ 45 w 83"/>
                <a:gd name="T27" fmla="*/ 16 h 32"/>
                <a:gd name="T28" fmla="*/ 54 w 83"/>
                <a:gd name="T29" fmla="*/ 24 h 32"/>
                <a:gd name="T30" fmla="*/ 60 w 83"/>
                <a:gd name="T31" fmla="*/ 26 h 32"/>
                <a:gd name="T32" fmla="*/ 56 w 83"/>
                <a:gd name="T33" fmla="*/ 31 h 32"/>
                <a:gd name="T34" fmla="*/ 74 w 83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32">
                  <a:moveTo>
                    <a:pt x="74" y="31"/>
                  </a:moveTo>
                  <a:cubicBezTo>
                    <a:pt x="77" y="31"/>
                    <a:pt x="80" y="30"/>
                    <a:pt x="83" y="29"/>
                  </a:cubicBezTo>
                  <a:cubicBezTo>
                    <a:pt x="80" y="27"/>
                    <a:pt x="79" y="25"/>
                    <a:pt x="76" y="24"/>
                  </a:cubicBezTo>
                  <a:cubicBezTo>
                    <a:pt x="73" y="24"/>
                    <a:pt x="72" y="20"/>
                    <a:pt x="71" y="20"/>
                  </a:cubicBezTo>
                  <a:cubicBezTo>
                    <a:pt x="67" y="21"/>
                    <a:pt x="61" y="18"/>
                    <a:pt x="58" y="14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49" y="9"/>
                    <a:pt x="38" y="4"/>
                    <a:pt x="28" y="3"/>
                  </a:cubicBezTo>
                  <a:cubicBezTo>
                    <a:pt x="21" y="2"/>
                    <a:pt x="17" y="3"/>
                    <a:pt x="10" y="5"/>
                  </a:cubicBezTo>
                  <a:cubicBezTo>
                    <a:pt x="5" y="6"/>
                    <a:pt x="4" y="11"/>
                    <a:pt x="0" y="14"/>
                  </a:cubicBezTo>
                  <a:cubicBezTo>
                    <a:pt x="8" y="18"/>
                    <a:pt x="17" y="0"/>
                    <a:pt x="25" y="8"/>
                  </a:cubicBezTo>
                  <a:cubicBezTo>
                    <a:pt x="24" y="8"/>
                    <a:pt x="23" y="9"/>
                    <a:pt x="21" y="9"/>
                  </a:cubicBezTo>
                  <a:cubicBezTo>
                    <a:pt x="22" y="10"/>
                    <a:pt x="25" y="11"/>
                    <a:pt x="27" y="11"/>
                  </a:cubicBezTo>
                  <a:cubicBezTo>
                    <a:pt x="29" y="10"/>
                    <a:pt x="29" y="12"/>
                    <a:pt x="32" y="12"/>
                  </a:cubicBezTo>
                  <a:cubicBezTo>
                    <a:pt x="36" y="12"/>
                    <a:pt x="41" y="15"/>
                    <a:pt x="45" y="16"/>
                  </a:cubicBezTo>
                  <a:cubicBezTo>
                    <a:pt x="50" y="16"/>
                    <a:pt x="50" y="22"/>
                    <a:pt x="54" y="24"/>
                  </a:cubicBezTo>
                  <a:cubicBezTo>
                    <a:pt x="56" y="24"/>
                    <a:pt x="60" y="23"/>
                    <a:pt x="60" y="26"/>
                  </a:cubicBezTo>
                  <a:cubicBezTo>
                    <a:pt x="60" y="27"/>
                    <a:pt x="56" y="30"/>
                    <a:pt x="56" y="31"/>
                  </a:cubicBezTo>
                  <a:cubicBezTo>
                    <a:pt x="62" y="32"/>
                    <a:pt x="68" y="31"/>
                    <a:pt x="7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1" name="Freeform 132">
              <a:extLst>
                <a:ext uri="{FF2B5EF4-FFF2-40B4-BE49-F238E27FC236}">
                  <a16:creationId xmlns:a16="http://schemas.microsoft.com/office/drawing/2014/main" id="{FB0346CB-798C-4731-950F-2ABEF3E6D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1" y="3552826"/>
              <a:ext cx="55563" cy="33338"/>
            </a:xfrm>
            <a:custGeom>
              <a:avLst/>
              <a:gdLst>
                <a:gd name="T0" fmla="*/ 3 w 20"/>
                <a:gd name="T1" fmla="*/ 0 h 12"/>
                <a:gd name="T2" fmla="*/ 11 w 20"/>
                <a:gd name="T3" fmla="*/ 10 h 12"/>
                <a:gd name="T4" fmla="*/ 20 w 20"/>
                <a:gd name="T5" fmla="*/ 6 h 12"/>
                <a:gd name="T6" fmla="*/ 6 w 20"/>
                <a:gd name="T7" fmla="*/ 5 h 12"/>
                <a:gd name="T8" fmla="*/ 3 w 2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2">
                  <a:moveTo>
                    <a:pt x="3" y="0"/>
                  </a:moveTo>
                  <a:cubicBezTo>
                    <a:pt x="0" y="7"/>
                    <a:pt x="6" y="8"/>
                    <a:pt x="11" y="10"/>
                  </a:cubicBezTo>
                  <a:cubicBezTo>
                    <a:pt x="16" y="12"/>
                    <a:pt x="17" y="10"/>
                    <a:pt x="20" y="6"/>
                  </a:cubicBezTo>
                  <a:cubicBezTo>
                    <a:pt x="15" y="6"/>
                    <a:pt x="10" y="5"/>
                    <a:pt x="6" y="5"/>
                  </a:cubicBezTo>
                  <a:cubicBezTo>
                    <a:pt x="5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2" name="Freeform 133">
              <a:extLst>
                <a:ext uri="{FF2B5EF4-FFF2-40B4-BE49-F238E27FC236}">
                  <a16:creationId xmlns:a16="http://schemas.microsoft.com/office/drawing/2014/main" id="{9DEC04FE-EAF3-4B7D-90A8-7983CD0DB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6" y="3468688"/>
              <a:ext cx="57150" cy="34925"/>
            </a:xfrm>
            <a:custGeom>
              <a:avLst/>
              <a:gdLst>
                <a:gd name="T0" fmla="*/ 0 w 21"/>
                <a:gd name="T1" fmla="*/ 0 h 13"/>
                <a:gd name="T2" fmla="*/ 21 w 21"/>
                <a:gd name="T3" fmla="*/ 8 h 13"/>
                <a:gd name="T4" fmla="*/ 0 w 21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cubicBezTo>
                    <a:pt x="4" y="4"/>
                    <a:pt x="15" y="13"/>
                    <a:pt x="21" y="8"/>
                  </a:cubicBezTo>
                  <a:cubicBezTo>
                    <a:pt x="16" y="2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3" name="Freeform 134">
              <a:extLst>
                <a:ext uri="{FF2B5EF4-FFF2-40B4-BE49-F238E27FC236}">
                  <a16:creationId xmlns:a16="http://schemas.microsoft.com/office/drawing/2014/main" id="{057D86CC-4345-4289-907C-0D760EEC2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938" y="2574926"/>
              <a:ext cx="2816225" cy="3619500"/>
            </a:xfrm>
            <a:custGeom>
              <a:avLst/>
              <a:gdLst>
                <a:gd name="T0" fmla="*/ 928 w 1033"/>
                <a:gd name="T1" fmla="*/ 1016 h 1329"/>
                <a:gd name="T2" fmla="*/ 838 w 1033"/>
                <a:gd name="T3" fmla="*/ 1143 h 1329"/>
                <a:gd name="T4" fmla="*/ 779 w 1033"/>
                <a:gd name="T5" fmla="*/ 1217 h 1329"/>
                <a:gd name="T6" fmla="*/ 807 w 1033"/>
                <a:gd name="T7" fmla="*/ 1315 h 1329"/>
                <a:gd name="T8" fmla="*/ 755 w 1033"/>
                <a:gd name="T9" fmla="*/ 1004 h 1329"/>
                <a:gd name="T10" fmla="*/ 677 w 1033"/>
                <a:gd name="T11" fmla="*/ 809 h 1329"/>
                <a:gd name="T12" fmla="*/ 680 w 1033"/>
                <a:gd name="T13" fmla="*/ 723 h 1329"/>
                <a:gd name="T14" fmla="*/ 588 w 1033"/>
                <a:gd name="T15" fmla="*/ 670 h 1329"/>
                <a:gd name="T16" fmla="*/ 470 w 1033"/>
                <a:gd name="T17" fmla="*/ 583 h 1329"/>
                <a:gd name="T18" fmla="*/ 431 w 1033"/>
                <a:gd name="T19" fmla="*/ 550 h 1329"/>
                <a:gd name="T20" fmla="*/ 426 w 1033"/>
                <a:gd name="T21" fmla="*/ 560 h 1329"/>
                <a:gd name="T22" fmla="*/ 357 w 1033"/>
                <a:gd name="T23" fmla="*/ 462 h 1329"/>
                <a:gd name="T24" fmla="*/ 308 w 1033"/>
                <a:gd name="T25" fmla="*/ 306 h 1329"/>
                <a:gd name="T26" fmla="*/ 186 w 1033"/>
                <a:gd name="T27" fmla="*/ 207 h 1329"/>
                <a:gd name="T28" fmla="*/ 146 w 1033"/>
                <a:gd name="T29" fmla="*/ 188 h 1329"/>
                <a:gd name="T30" fmla="*/ 23 w 1033"/>
                <a:gd name="T31" fmla="*/ 274 h 1329"/>
                <a:gd name="T32" fmla="*/ 48 w 1033"/>
                <a:gd name="T33" fmla="*/ 224 h 1329"/>
                <a:gd name="T34" fmla="*/ 51 w 1033"/>
                <a:gd name="T35" fmla="*/ 148 h 1329"/>
                <a:gd name="T36" fmla="*/ 32 w 1033"/>
                <a:gd name="T37" fmla="*/ 118 h 1329"/>
                <a:gd name="T38" fmla="*/ 14 w 1033"/>
                <a:gd name="T39" fmla="*/ 85 h 1329"/>
                <a:gd name="T40" fmla="*/ 178 w 1033"/>
                <a:gd name="T41" fmla="*/ 67 h 1329"/>
                <a:gd name="T42" fmla="*/ 311 w 1033"/>
                <a:gd name="T43" fmla="*/ 58 h 1329"/>
                <a:gd name="T44" fmla="*/ 403 w 1033"/>
                <a:gd name="T45" fmla="*/ 86 h 1329"/>
                <a:gd name="T46" fmla="*/ 468 w 1033"/>
                <a:gd name="T47" fmla="*/ 108 h 1329"/>
                <a:gd name="T48" fmla="*/ 535 w 1033"/>
                <a:gd name="T49" fmla="*/ 101 h 1329"/>
                <a:gd name="T50" fmla="*/ 579 w 1033"/>
                <a:gd name="T51" fmla="*/ 78 h 1329"/>
                <a:gd name="T52" fmla="*/ 569 w 1033"/>
                <a:gd name="T53" fmla="*/ 10 h 1329"/>
                <a:gd name="T54" fmla="*/ 593 w 1033"/>
                <a:gd name="T55" fmla="*/ 74 h 1329"/>
                <a:gd name="T56" fmla="*/ 619 w 1033"/>
                <a:gd name="T57" fmla="*/ 92 h 1329"/>
                <a:gd name="T58" fmla="*/ 672 w 1033"/>
                <a:gd name="T59" fmla="*/ 89 h 1329"/>
                <a:gd name="T60" fmla="*/ 642 w 1033"/>
                <a:gd name="T61" fmla="*/ 123 h 1329"/>
                <a:gd name="T62" fmla="*/ 621 w 1033"/>
                <a:gd name="T63" fmla="*/ 152 h 1329"/>
                <a:gd name="T64" fmla="*/ 588 w 1033"/>
                <a:gd name="T65" fmla="*/ 170 h 1329"/>
                <a:gd name="T66" fmla="*/ 641 w 1033"/>
                <a:gd name="T67" fmla="*/ 265 h 1329"/>
                <a:gd name="T68" fmla="*/ 706 w 1033"/>
                <a:gd name="T69" fmla="*/ 235 h 1329"/>
                <a:gd name="T70" fmla="*/ 747 w 1033"/>
                <a:gd name="T71" fmla="*/ 187 h 1329"/>
                <a:gd name="T72" fmla="*/ 796 w 1033"/>
                <a:gd name="T73" fmla="*/ 211 h 1329"/>
                <a:gd name="T74" fmla="*/ 851 w 1033"/>
                <a:gd name="T75" fmla="*/ 270 h 1329"/>
                <a:gd name="T76" fmla="*/ 852 w 1033"/>
                <a:gd name="T77" fmla="*/ 278 h 1329"/>
                <a:gd name="T78" fmla="*/ 824 w 1033"/>
                <a:gd name="T79" fmla="*/ 325 h 1329"/>
                <a:gd name="T80" fmla="*/ 799 w 1033"/>
                <a:gd name="T81" fmla="*/ 347 h 1329"/>
                <a:gd name="T82" fmla="*/ 824 w 1033"/>
                <a:gd name="T83" fmla="*/ 374 h 1329"/>
                <a:gd name="T84" fmla="*/ 807 w 1033"/>
                <a:gd name="T85" fmla="*/ 385 h 1329"/>
                <a:gd name="T86" fmla="*/ 789 w 1033"/>
                <a:gd name="T87" fmla="*/ 379 h 1329"/>
                <a:gd name="T88" fmla="*/ 751 w 1033"/>
                <a:gd name="T89" fmla="*/ 414 h 1329"/>
                <a:gd name="T90" fmla="*/ 718 w 1033"/>
                <a:gd name="T91" fmla="*/ 435 h 1329"/>
                <a:gd name="T92" fmla="*/ 706 w 1033"/>
                <a:gd name="T93" fmla="*/ 448 h 1329"/>
                <a:gd name="T94" fmla="*/ 712 w 1033"/>
                <a:gd name="T95" fmla="*/ 482 h 1329"/>
                <a:gd name="T96" fmla="*/ 681 w 1033"/>
                <a:gd name="T97" fmla="*/ 570 h 1329"/>
                <a:gd name="T98" fmla="*/ 634 w 1033"/>
                <a:gd name="T99" fmla="*/ 526 h 1329"/>
                <a:gd name="T100" fmla="*/ 589 w 1033"/>
                <a:gd name="T101" fmla="*/ 533 h 1329"/>
                <a:gd name="T102" fmla="*/ 571 w 1033"/>
                <a:gd name="T103" fmla="*/ 637 h 1329"/>
                <a:gd name="T104" fmla="*/ 630 w 1033"/>
                <a:gd name="T105" fmla="*/ 612 h 1329"/>
                <a:gd name="T106" fmla="*/ 619 w 1033"/>
                <a:gd name="T107" fmla="*/ 646 h 1329"/>
                <a:gd name="T108" fmla="*/ 693 w 1033"/>
                <a:gd name="T109" fmla="*/ 714 h 1329"/>
                <a:gd name="T110" fmla="*/ 887 w 1033"/>
                <a:gd name="T111" fmla="*/ 747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33" h="1329">
                  <a:moveTo>
                    <a:pt x="1031" y="852"/>
                  </a:moveTo>
                  <a:cubicBezTo>
                    <a:pt x="1033" y="862"/>
                    <a:pt x="1033" y="862"/>
                    <a:pt x="1028" y="870"/>
                  </a:cubicBezTo>
                  <a:cubicBezTo>
                    <a:pt x="1021" y="880"/>
                    <a:pt x="1014" y="890"/>
                    <a:pt x="1007" y="900"/>
                  </a:cubicBezTo>
                  <a:cubicBezTo>
                    <a:pt x="1004" y="905"/>
                    <a:pt x="1000" y="908"/>
                    <a:pt x="999" y="914"/>
                  </a:cubicBezTo>
                  <a:cubicBezTo>
                    <a:pt x="998" y="929"/>
                    <a:pt x="997" y="943"/>
                    <a:pt x="996" y="958"/>
                  </a:cubicBezTo>
                  <a:cubicBezTo>
                    <a:pt x="996" y="968"/>
                    <a:pt x="985" y="978"/>
                    <a:pt x="980" y="985"/>
                  </a:cubicBezTo>
                  <a:cubicBezTo>
                    <a:pt x="978" y="989"/>
                    <a:pt x="976" y="994"/>
                    <a:pt x="972" y="995"/>
                  </a:cubicBezTo>
                  <a:cubicBezTo>
                    <a:pt x="969" y="995"/>
                    <a:pt x="960" y="993"/>
                    <a:pt x="957" y="996"/>
                  </a:cubicBezTo>
                  <a:cubicBezTo>
                    <a:pt x="947" y="1002"/>
                    <a:pt x="937" y="1009"/>
                    <a:pt x="928" y="1016"/>
                  </a:cubicBezTo>
                  <a:cubicBezTo>
                    <a:pt x="926" y="1017"/>
                    <a:pt x="926" y="1031"/>
                    <a:pt x="925" y="1034"/>
                  </a:cubicBezTo>
                  <a:cubicBezTo>
                    <a:pt x="925" y="1037"/>
                    <a:pt x="926" y="1042"/>
                    <a:pt x="924" y="1045"/>
                  </a:cubicBezTo>
                  <a:cubicBezTo>
                    <a:pt x="916" y="1055"/>
                    <a:pt x="908" y="1066"/>
                    <a:pt x="900" y="1076"/>
                  </a:cubicBezTo>
                  <a:cubicBezTo>
                    <a:pt x="892" y="1085"/>
                    <a:pt x="885" y="1095"/>
                    <a:pt x="878" y="1104"/>
                  </a:cubicBezTo>
                  <a:cubicBezTo>
                    <a:pt x="876" y="1106"/>
                    <a:pt x="853" y="1096"/>
                    <a:pt x="849" y="1095"/>
                  </a:cubicBezTo>
                  <a:cubicBezTo>
                    <a:pt x="847" y="1103"/>
                    <a:pt x="860" y="1104"/>
                    <a:pt x="862" y="1111"/>
                  </a:cubicBezTo>
                  <a:cubicBezTo>
                    <a:pt x="862" y="1114"/>
                    <a:pt x="865" y="1121"/>
                    <a:pt x="864" y="1124"/>
                  </a:cubicBezTo>
                  <a:cubicBezTo>
                    <a:pt x="864" y="1127"/>
                    <a:pt x="859" y="1131"/>
                    <a:pt x="858" y="1134"/>
                  </a:cubicBezTo>
                  <a:cubicBezTo>
                    <a:pt x="853" y="1141"/>
                    <a:pt x="846" y="1141"/>
                    <a:pt x="838" y="1143"/>
                  </a:cubicBezTo>
                  <a:cubicBezTo>
                    <a:pt x="831" y="1145"/>
                    <a:pt x="827" y="1145"/>
                    <a:pt x="820" y="1143"/>
                  </a:cubicBezTo>
                  <a:cubicBezTo>
                    <a:pt x="821" y="1148"/>
                    <a:pt x="822" y="1150"/>
                    <a:pt x="821" y="1155"/>
                  </a:cubicBezTo>
                  <a:cubicBezTo>
                    <a:pt x="819" y="1158"/>
                    <a:pt x="821" y="1162"/>
                    <a:pt x="819" y="1164"/>
                  </a:cubicBezTo>
                  <a:cubicBezTo>
                    <a:pt x="811" y="1169"/>
                    <a:pt x="807" y="1167"/>
                    <a:pt x="799" y="1163"/>
                  </a:cubicBezTo>
                  <a:cubicBezTo>
                    <a:pt x="799" y="1167"/>
                    <a:pt x="798" y="1172"/>
                    <a:pt x="799" y="1176"/>
                  </a:cubicBezTo>
                  <a:cubicBezTo>
                    <a:pt x="799" y="1179"/>
                    <a:pt x="804" y="1183"/>
                    <a:pt x="803" y="1186"/>
                  </a:cubicBezTo>
                  <a:cubicBezTo>
                    <a:pt x="800" y="1191"/>
                    <a:pt x="798" y="1197"/>
                    <a:pt x="796" y="1202"/>
                  </a:cubicBezTo>
                  <a:cubicBezTo>
                    <a:pt x="793" y="1207"/>
                    <a:pt x="792" y="1207"/>
                    <a:pt x="787" y="1208"/>
                  </a:cubicBezTo>
                  <a:cubicBezTo>
                    <a:pt x="782" y="1209"/>
                    <a:pt x="781" y="1213"/>
                    <a:pt x="779" y="1217"/>
                  </a:cubicBezTo>
                  <a:cubicBezTo>
                    <a:pt x="778" y="1220"/>
                    <a:pt x="783" y="1226"/>
                    <a:pt x="785" y="1228"/>
                  </a:cubicBezTo>
                  <a:cubicBezTo>
                    <a:pt x="787" y="1231"/>
                    <a:pt x="794" y="1228"/>
                    <a:pt x="793" y="1233"/>
                  </a:cubicBezTo>
                  <a:cubicBezTo>
                    <a:pt x="791" y="1238"/>
                    <a:pt x="790" y="1240"/>
                    <a:pt x="787" y="1244"/>
                  </a:cubicBezTo>
                  <a:cubicBezTo>
                    <a:pt x="785" y="1247"/>
                    <a:pt x="781" y="1250"/>
                    <a:pt x="779" y="1254"/>
                  </a:cubicBezTo>
                  <a:cubicBezTo>
                    <a:pt x="777" y="1261"/>
                    <a:pt x="776" y="1261"/>
                    <a:pt x="770" y="1264"/>
                  </a:cubicBezTo>
                  <a:cubicBezTo>
                    <a:pt x="765" y="1267"/>
                    <a:pt x="771" y="1284"/>
                    <a:pt x="772" y="1290"/>
                  </a:cubicBezTo>
                  <a:cubicBezTo>
                    <a:pt x="772" y="1292"/>
                    <a:pt x="772" y="1297"/>
                    <a:pt x="774" y="1299"/>
                  </a:cubicBezTo>
                  <a:cubicBezTo>
                    <a:pt x="778" y="1302"/>
                    <a:pt x="782" y="1306"/>
                    <a:pt x="786" y="1309"/>
                  </a:cubicBezTo>
                  <a:cubicBezTo>
                    <a:pt x="793" y="1315"/>
                    <a:pt x="798" y="1314"/>
                    <a:pt x="807" y="1315"/>
                  </a:cubicBezTo>
                  <a:cubicBezTo>
                    <a:pt x="799" y="1318"/>
                    <a:pt x="791" y="1322"/>
                    <a:pt x="782" y="1326"/>
                  </a:cubicBezTo>
                  <a:cubicBezTo>
                    <a:pt x="776" y="1329"/>
                    <a:pt x="775" y="1327"/>
                    <a:pt x="768" y="1324"/>
                  </a:cubicBezTo>
                  <a:cubicBezTo>
                    <a:pt x="758" y="1319"/>
                    <a:pt x="748" y="1314"/>
                    <a:pt x="738" y="1310"/>
                  </a:cubicBezTo>
                  <a:cubicBezTo>
                    <a:pt x="733" y="1307"/>
                    <a:pt x="732" y="1302"/>
                    <a:pt x="730" y="1296"/>
                  </a:cubicBezTo>
                  <a:cubicBezTo>
                    <a:pt x="725" y="1283"/>
                    <a:pt x="716" y="1271"/>
                    <a:pt x="717" y="1256"/>
                  </a:cubicBezTo>
                  <a:cubicBezTo>
                    <a:pt x="720" y="1235"/>
                    <a:pt x="722" y="1213"/>
                    <a:pt x="725" y="1192"/>
                  </a:cubicBezTo>
                  <a:cubicBezTo>
                    <a:pt x="727" y="1171"/>
                    <a:pt x="728" y="1149"/>
                    <a:pt x="732" y="1129"/>
                  </a:cubicBezTo>
                  <a:cubicBezTo>
                    <a:pt x="737" y="1103"/>
                    <a:pt x="742" y="1077"/>
                    <a:pt x="746" y="1051"/>
                  </a:cubicBezTo>
                  <a:cubicBezTo>
                    <a:pt x="749" y="1036"/>
                    <a:pt x="752" y="1020"/>
                    <a:pt x="755" y="1004"/>
                  </a:cubicBezTo>
                  <a:cubicBezTo>
                    <a:pt x="757" y="998"/>
                    <a:pt x="759" y="990"/>
                    <a:pt x="759" y="984"/>
                  </a:cubicBezTo>
                  <a:cubicBezTo>
                    <a:pt x="760" y="978"/>
                    <a:pt x="758" y="971"/>
                    <a:pt x="757" y="965"/>
                  </a:cubicBezTo>
                  <a:cubicBezTo>
                    <a:pt x="757" y="962"/>
                    <a:pt x="757" y="953"/>
                    <a:pt x="755" y="950"/>
                  </a:cubicBezTo>
                  <a:cubicBezTo>
                    <a:pt x="753" y="946"/>
                    <a:pt x="746" y="943"/>
                    <a:pt x="743" y="941"/>
                  </a:cubicBezTo>
                  <a:cubicBezTo>
                    <a:pt x="737" y="937"/>
                    <a:pt x="731" y="933"/>
                    <a:pt x="725" y="928"/>
                  </a:cubicBezTo>
                  <a:cubicBezTo>
                    <a:pt x="719" y="924"/>
                    <a:pt x="717" y="920"/>
                    <a:pt x="713" y="913"/>
                  </a:cubicBezTo>
                  <a:cubicBezTo>
                    <a:pt x="706" y="899"/>
                    <a:pt x="698" y="885"/>
                    <a:pt x="691" y="871"/>
                  </a:cubicBezTo>
                  <a:cubicBezTo>
                    <a:pt x="685" y="860"/>
                    <a:pt x="679" y="848"/>
                    <a:pt x="673" y="837"/>
                  </a:cubicBezTo>
                  <a:cubicBezTo>
                    <a:pt x="669" y="830"/>
                    <a:pt x="675" y="817"/>
                    <a:pt x="677" y="809"/>
                  </a:cubicBezTo>
                  <a:cubicBezTo>
                    <a:pt x="678" y="806"/>
                    <a:pt x="678" y="797"/>
                    <a:pt x="681" y="795"/>
                  </a:cubicBezTo>
                  <a:cubicBezTo>
                    <a:pt x="684" y="790"/>
                    <a:pt x="687" y="786"/>
                    <a:pt x="691" y="781"/>
                  </a:cubicBezTo>
                  <a:cubicBezTo>
                    <a:pt x="699" y="771"/>
                    <a:pt x="706" y="765"/>
                    <a:pt x="703" y="751"/>
                  </a:cubicBezTo>
                  <a:cubicBezTo>
                    <a:pt x="703" y="748"/>
                    <a:pt x="701" y="746"/>
                    <a:pt x="703" y="744"/>
                  </a:cubicBezTo>
                  <a:cubicBezTo>
                    <a:pt x="704" y="744"/>
                    <a:pt x="703" y="739"/>
                    <a:pt x="703" y="737"/>
                  </a:cubicBezTo>
                  <a:cubicBezTo>
                    <a:pt x="704" y="733"/>
                    <a:pt x="694" y="729"/>
                    <a:pt x="695" y="725"/>
                  </a:cubicBezTo>
                  <a:cubicBezTo>
                    <a:pt x="697" y="720"/>
                    <a:pt x="696" y="721"/>
                    <a:pt x="692" y="718"/>
                  </a:cubicBezTo>
                  <a:cubicBezTo>
                    <a:pt x="689" y="716"/>
                    <a:pt x="689" y="717"/>
                    <a:pt x="686" y="718"/>
                  </a:cubicBezTo>
                  <a:cubicBezTo>
                    <a:pt x="684" y="720"/>
                    <a:pt x="682" y="721"/>
                    <a:pt x="680" y="723"/>
                  </a:cubicBezTo>
                  <a:cubicBezTo>
                    <a:pt x="679" y="724"/>
                    <a:pt x="682" y="728"/>
                    <a:pt x="683" y="729"/>
                  </a:cubicBezTo>
                  <a:cubicBezTo>
                    <a:pt x="677" y="732"/>
                    <a:pt x="677" y="732"/>
                    <a:pt x="674" y="726"/>
                  </a:cubicBezTo>
                  <a:cubicBezTo>
                    <a:pt x="673" y="729"/>
                    <a:pt x="667" y="723"/>
                    <a:pt x="664" y="723"/>
                  </a:cubicBezTo>
                  <a:cubicBezTo>
                    <a:pt x="662" y="722"/>
                    <a:pt x="661" y="724"/>
                    <a:pt x="660" y="724"/>
                  </a:cubicBezTo>
                  <a:cubicBezTo>
                    <a:pt x="658" y="722"/>
                    <a:pt x="656" y="721"/>
                    <a:pt x="654" y="719"/>
                  </a:cubicBezTo>
                  <a:cubicBezTo>
                    <a:pt x="650" y="717"/>
                    <a:pt x="643" y="713"/>
                    <a:pt x="640" y="709"/>
                  </a:cubicBezTo>
                  <a:cubicBezTo>
                    <a:pt x="638" y="705"/>
                    <a:pt x="639" y="700"/>
                    <a:pt x="636" y="697"/>
                  </a:cubicBezTo>
                  <a:cubicBezTo>
                    <a:pt x="629" y="689"/>
                    <a:pt x="625" y="681"/>
                    <a:pt x="615" y="678"/>
                  </a:cubicBezTo>
                  <a:cubicBezTo>
                    <a:pt x="607" y="676"/>
                    <a:pt x="594" y="676"/>
                    <a:pt x="588" y="670"/>
                  </a:cubicBezTo>
                  <a:cubicBezTo>
                    <a:pt x="583" y="665"/>
                    <a:pt x="577" y="659"/>
                    <a:pt x="572" y="654"/>
                  </a:cubicBezTo>
                  <a:cubicBezTo>
                    <a:pt x="569" y="650"/>
                    <a:pt x="564" y="654"/>
                    <a:pt x="559" y="655"/>
                  </a:cubicBezTo>
                  <a:cubicBezTo>
                    <a:pt x="550" y="658"/>
                    <a:pt x="540" y="651"/>
                    <a:pt x="531" y="648"/>
                  </a:cubicBezTo>
                  <a:cubicBezTo>
                    <a:pt x="524" y="645"/>
                    <a:pt x="517" y="642"/>
                    <a:pt x="509" y="639"/>
                  </a:cubicBezTo>
                  <a:cubicBezTo>
                    <a:pt x="507" y="638"/>
                    <a:pt x="503" y="637"/>
                    <a:pt x="501" y="635"/>
                  </a:cubicBezTo>
                  <a:cubicBezTo>
                    <a:pt x="496" y="631"/>
                    <a:pt x="491" y="626"/>
                    <a:pt x="486" y="621"/>
                  </a:cubicBezTo>
                  <a:cubicBezTo>
                    <a:pt x="482" y="616"/>
                    <a:pt x="485" y="614"/>
                    <a:pt x="487" y="608"/>
                  </a:cubicBezTo>
                  <a:cubicBezTo>
                    <a:pt x="488" y="603"/>
                    <a:pt x="480" y="596"/>
                    <a:pt x="478" y="592"/>
                  </a:cubicBezTo>
                  <a:cubicBezTo>
                    <a:pt x="476" y="589"/>
                    <a:pt x="474" y="586"/>
                    <a:pt x="470" y="583"/>
                  </a:cubicBezTo>
                  <a:cubicBezTo>
                    <a:pt x="465" y="578"/>
                    <a:pt x="460" y="574"/>
                    <a:pt x="455" y="569"/>
                  </a:cubicBezTo>
                  <a:cubicBezTo>
                    <a:pt x="454" y="568"/>
                    <a:pt x="455" y="564"/>
                    <a:pt x="456" y="563"/>
                  </a:cubicBezTo>
                  <a:cubicBezTo>
                    <a:pt x="456" y="561"/>
                    <a:pt x="453" y="559"/>
                    <a:pt x="452" y="558"/>
                  </a:cubicBezTo>
                  <a:cubicBezTo>
                    <a:pt x="449" y="553"/>
                    <a:pt x="446" y="549"/>
                    <a:pt x="441" y="545"/>
                  </a:cubicBezTo>
                  <a:cubicBezTo>
                    <a:pt x="437" y="542"/>
                    <a:pt x="433" y="541"/>
                    <a:pt x="432" y="536"/>
                  </a:cubicBezTo>
                  <a:cubicBezTo>
                    <a:pt x="431" y="533"/>
                    <a:pt x="429" y="519"/>
                    <a:pt x="426" y="518"/>
                  </a:cubicBezTo>
                  <a:cubicBezTo>
                    <a:pt x="422" y="516"/>
                    <a:pt x="417" y="514"/>
                    <a:pt x="412" y="512"/>
                  </a:cubicBezTo>
                  <a:cubicBezTo>
                    <a:pt x="414" y="517"/>
                    <a:pt x="415" y="528"/>
                    <a:pt x="418" y="532"/>
                  </a:cubicBezTo>
                  <a:cubicBezTo>
                    <a:pt x="423" y="538"/>
                    <a:pt x="428" y="543"/>
                    <a:pt x="431" y="550"/>
                  </a:cubicBezTo>
                  <a:cubicBezTo>
                    <a:pt x="433" y="555"/>
                    <a:pt x="434" y="556"/>
                    <a:pt x="437" y="559"/>
                  </a:cubicBezTo>
                  <a:cubicBezTo>
                    <a:pt x="440" y="561"/>
                    <a:pt x="440" y="565"/>
                    <a:pt x="442" y="568"/>
                  </a:cubicBezTo>
                  <a:cubicBezTo>
                    <a:pt x="443" y="572"/>
                    <a:pt x="445" y="575"/>
                    <a:pt x="445" y="579"/>
                  </a:cubicBezTo>
                  <a:cubicBezTo>
                    <a:pt x="445" y="584"/>
                    <a:pt x="447" y="580"/>
                    <a:pt x="449" y="582"/>
                  </a:cubicBezTo>
                  <a:cubicBezTo>
                    <a:pt x="451" y="583"/>
                    <a:pt x="455" y="587"/>
                    <a:pt x="455" y="590"/>
                  </a:cubicBezTo>
                  <a:cubicBezTo>
                    <a:pt x="454" y="594"/>
                    <a:pt x="451" y="594"/>
                    <a:pt x="449" y="591"/>
                  </a:cubicBezTo>
                  <a:cubicBezTo>
                    <a:pt x="445" y="585"/>
                    <a:pt x="439" y="581"/>
                    <a:pt x="434" y="577"/>
                  </a:cubicBezTo>
                  <a:cubicBezTo>
                    <a:pt x="432" y="576"/>
                    <a:pt x="433" y="569"/>
                    <a:pt x="433" y="567"/>
                  </a:cubicBezTo>
                  <a:cubicBezTo>
                    <a:pt x="433" y="564"/>
                    <a:pt x="428" y="562"/>
                    <a:pt x="426" y="560"/>
                  </a:cubicBezTo>
                  <a:cubicBezTo>
                    <a:pt x="424" y="558"/>
                    <a:pt x="422" y="559"/>
                    <a:pt x="419" y="557"/>
                  </a:cubicBezTo>
                  <a:cubicBezTo>
                    <a:pt x="417" y="555"/>
                    <a:pt x="414" y="552"/>
                    <a:pt x="411" y="550"/>
                  </a:cubicBezTo>
                  <a:cubicBezTo>
                    <a:pt x="415" y="550"/>
                    <a:pt x="422" y="549"/>
                    <a:pt x="418" y="543"/>
                  </a:cubicBezTo>
                  <a:cubicBezTo>
                    <a:pt x="414" y="537"/>
                    <a:pt x="413" y="535"/>
                    <a:pt x="407" y="532"/>
                  </a:cubicBezTo>
                  <a:cubicBezTo>
                    <a:pt x="404" y="530"/>
                    <a:pt x="403" y="524"/>
                    <a:pt x="401" y="521"/>
                  </a:cubicBezTo>
                  <a:cubicBezTo>
                    <a:pt x="399" y="514"/>
                    <a:pt x="396" y="508"/>
                    <a:pt x="394" y="501"/>
                  </a:cubicBezTo>
                  <a:cubicBezTo>
                    <a:pt x="391" y="494"/>
                    <a:pt x="382" y="488"/>
                    <a:pt x="375" y="486"/>
                  </a:cubicBezTo>
                  <a:cubicBezTo>
                    <a:pt x="369" y="484"/>
                    <a:pt x="367" y="485"/>
                    <a:pt x="365" y="479"/>
                  </a:cubicBezTo>
                  <a:cubicBezTo>
                    <a:pt x="362" y="474"/>
                    <a:pt x="360" y="468"/>
                    <a:pt x="357" y="462"/>
                  </a:cubicBezTo>
                  <a:cubicBezTo>
                    <a:pt x="353" y="453"/>
                    <a:pt x="345" y="448"/>
                    <a:pt x="342" y="438"/>
                  </a:cubicBezTo>
                  <a:cubicBezTo>
                    <a:pt x="339" y="426"/>
                    <a:pt x="339" y="418"/>
                    <a:pt x="339" y="405"/>
                  </a:cubicBezTo>
                  <a:cubicBezTo>
                    <a:pt x="340" y="394"/>
                    <a:pt x="341" y="383"/>
                    <a:pt x="341" y="372"/>
                  </a:cubicBezTo>
                  <a:cubicBezTo>
                    <a:pt x="342" y="362"/>
                    <a:pt x="339" y="355"/>
                    <a:pt x="336" y="345"/>
                  </a:cubicBezTo>
                  <a:cubicBezTo>
                    <a:pt x="342" y="346"/>
                    <a:pt x="348" y="348"/>
                    <a:pt x="354" y="350"/>
                  </a:cubicBezTo>
                  <a:cubicBezTo>
                    <a:pt x="354" y="342"/>
                    <a:pt x="354" y="341"/>
                    <a:pt x="349" y="334"/>
                  </a:cubicBezTo>
                  <a:cubicBezTo>
                    <a:pt x="344" y="330"/>
                    <a:pt x="340" y="327"/>
                    <a:pt x="335" y="323"/>
                  </a:cubicBezTo>
                  <a:cubicBezTo>
                    <a:pt x="331" y="320"/>
                    <a:pt x="326" y="320"/>
                    <a:pt x="321" y="318"/>
                  </a:cubicBezTo>
                  <a:cubicBezTo>
                    <a:pt x="313" y="314"/>
                    <a:pt x="312" y="314"/>
                    <a:pt x="308" y="306"/>
                  </a:cubicBezTo>
                  <a:cubicBezTo>
                    <a:pt x="304" y="296"/>
                    <a:pt x="290" y="291"/>
                    <a:pt x="291" y="280"/>
                  </a:cubicBezTo>
                  <a:cubicBezTo>
                    <a:pt x="292" y="270"/>
                    <a:pt x="291" y="271"/>
                    <a:pt x="283" y="266"/>
                  </a:cubicBezTo>
                  <a:cubicBezTo>
                    <a:pt x="282" y="265"/>
                    <a:pt x="277" y="276"/>
                    <a:pt x="274" y="271"/>
                  </a:cubicBezTo>
                  <a:cubicBezTo>
                    <a:pt x="272" y="267"/>
                    <a:pt x="268" y="257"/>
                    <a:pt x="264" y="255"/>
                  </a:cubicBezTo>
                  <a:cubicBezTo>
                    <a:pt x="258" y="253"/>
                    <a:pt x="257" y="251"/>
                    <a:pt x="254" y="246"/>
                  </a:cubicBezTo>
                  <a:cubicBezTo>
                    <a:pt x="250" y="241"/>
                    <a:pt x="247" y="234"/>
                    <a:pt x="243" y="230"/>
                  </a:cubicBezTo>
                  <a:cubicBezTo>
                    <a:pt x="239" y="226"/>
                    <a:pt x="234" y="223"/>
                    <a:pt x="230" y="221"/>
                  </a:cubicBezTo>
                  <a:cubicBezTo>
                    <a:pt x="220" y="214"/>
                    <a:pt x="211" y="210"/>
                    <a:pt x="200" y="206"/>
                  </a:cubicBezTo>
                  <a:cubicBezTo>
                    <a:pt x="196" y="205"/>
                    <a:pt x="191" y="208"/>
                    <a:pt x="186" y="207"/>
                  </a:cubicBezTo>
                  <a:cubicBezTo>
                    <a:pt x="181" y="206"/>
                    <a:pt x="176" y="201"/>
                    <a:pt x="172" y="199"/>
                  </a:cubicBezTo>
                  <a:cubicBezTo>
                    <a:pt x="166" y="195"/>
                    <a:pt x="165" y="194"/>
                    <a:pt x="158" y="194"/>
                  </a:cubicBezTo>
                  <a:cubicBezTo>
                    <a:pt x="153" y="195"/>
                    <a:pt x="150" y="197"/>
                    <a:pt x="152" y="204"/>
                  </a:cubicBezTo>
                  <a:cubicBezTo>
                    <a:pt x="154" y="210"/>
                    <a:pt x="131" y="216"/>
                    <a:pt x="126" y="218"/>
                  </a:cubicBezTo>
                  <a:cubicBezTo>
                    <a:pt x="125" y="215"/>
                    <a:pt x="126" y="213"/>
                    <a:pt x="128" y="212"/>
                  </a:cubicBezTo>
                  <a:cubicBezTo>
                    <a:pt x="124" y="211"/>
                    <a:pt x="127" y="200"/>
                    <a:pt x="130" y="199"/>
                  </a:cubicBezTo>
                  <a:cubicBezTo>
                    <a:pt x="136" y="196"/>
                    <a:pt x="138" y="195"/>
                    <a:pt x="145" y="195"/>
                  </a:cubicBezTo>
                  <a:cubicBezTo>
                    <a:pt x="143" y="194"/>
                    <a:pt x="142" y="193"/>
                    <a:pt x="140" y="191"/>
                  </a:cubicBezTo>
                  <a:cubicBezTo>
                    <a:pt x="142" y="190"/>
                    <a:pt x="144" y="189"/>
                    <a:pt x="146" y="188"/>
                  </a:cubicBezTo>
                  <a:cubicBezTo>
                    <a:pt x="135" y="190"/>
                    <a:pt x="131" y="192"/>
                    <a:pt x="123" y="198"/>
                  </a:cubicBezTo>
                  <a:cubicBezTo>
                    <a:pt x="115" y="204"/>
                    <a:pt x="112" y="210"/>
                    <a:pt x="107" y="219"/>
                  </a:cubicBezTo>
                  <a:cubicBezTo>
                    <a:pt x="110" y="219"/>
                    <a:pt x="112" y="220"/>
                    <a:pt x="114" y="221"/>
                  </a:cubicBezTo>
                  <a:cubicBezTo>
                    <a:pt x="107" y="230"/>
                    <a:pt x="100" y="235"/>
                    <a:pt x="91" y="242"/>
                  </a:cubicBezTo>
                  <a:cubicBezTo>
                    <a:pt x="86" y="246"/>
                    <a:pt x="72" y="249"/>
                    <a:pt x="71" y="256"/>
                  </a:cubicBezTo>
                  <a:cubicBezTo>
                    <a:pt x="71" y="262"/>
                    <a:pt x="51" y="266"/>
                    <a:pt x="46" y="267"/>
                  </a:cubicBezTo>
                  <a:cubicBezTo>
                    <a:pt x="44" y="268"/>
                    <a:pt x="42" y="268"/>
                    <a:pt x="39" y="269"/>
                  </a:cubicBezTo>
                  <a:cubicBezTo>
                    <a:pt x="36" y="269"/>
                    <a:pt x="38" y="270"/>
                    <a:pt x="36" y="272"/>
                  </a:cubicBezTo>
                  <a:cubicBezTo>
                    <a:pt x="31" y="275"/>
                    <a:pt x="28" y="276"/>
                    <a:pt x="23" y="274"/>
                  </a:cubicBezTo>
                  <a:cubicBezTo>
                    <a:pt x="28" y="270"/>
                    <a:pt x="32" y="269"/>
                    <a:pt x="37" y="266"/>
                  </a:cubicBezTo>
                  <a:cubicBezTo>
                    <a:pt x="41" y="263"/>
                    <a:pt x="53" y="252"/>
                    <a:pt x="56" y="258"/>
                  </a:cubicBezTo>
                  <a:cubicBezTo>
                    <a:pt x="59" y="254"/>
                    <a:pt x="68" y="244"/>
                    <a:pt x="73" y="247"/>
                  </a:cubicBezTo>
                  <a:cubicBezTo>
                    <a:pt x="71" y="243"/>
                    <a:pt x="80" y="240"/>
                    <a:pt x="81" y="234"/>
                  </a:cubicBezTo>
                  <a:cubicBezTo>
                    <a:pt x="82" y="230"/>
                    <a:pt x="82" y="229"/>
                    <a:pt x="84" y="226"/>
                  </a:cubicBezTo>
                  <a:cubicBezTo>
                    <a:pt x="86" y="224"/>
                    <a:pt x="88" y="223"/>
                    <a:pt x="86" y="220"/>
                  </a:cubicBezTo>
                  <a:cubicBezTo>
                    <a:pt x="80" y="224"/>
                    <a:pt x="73" y="229"/>
                    <a:pt x="67" y="224"/>
                  </a:cubicBezTo>
                  <a:cubicBezTo>
                    <a:pt x="65" y="223"/>
                    <a:pt x="61" y="218"/>
                    <a:pt x="58" y="219"/>
                  </a:cubicBezTo>
                  <a:cubicBezTo>
                    <a:pt x="55" y="221"/>
                    <a:pt x="52" y="222"/>
                    <a:pt x="48" y="224"/>
                  </a:cubicBezTo>
                  <a:cubicBezTo>
                    <a:pt x="47" y="217"/>
                    <a:pt x="46" y="210"/>
                    <a:pt x="45" y="204"/>
                  </a:cubicBezTo>
                  <a:cubicBezTo>
                    <a:pt x="43" y="205"/>
                    <a:pt x="35" y="211"/>
                    <a:pt x="34" y="210"/>
                  </a:cubicBezTo>
                  <a:cubicBezTo>
                    <a:pt x="31" y="207"/>
                    <a:pt x="24" y="204"/>
                    <a:pt x="22" y="201"/>
                  </a:cubicBezTo>
                  <a:cubicBezTo>
                    <a:pt x="20" y="197"/>
                    <a:pt x="20" y="189"/>
                    <a:pt x="19" y="185"/>
                  </a:cubicBezTo>
                  <a:cubicBezTo>
                    <a:pt x="18" y="181"/>
                    <a:pt x="21" y="178"/>
                    <a:pt x="23" y="175"/>
                  </a:cubicBezTo>
                  <a:cubicBezTo>
                    <a:pt x="27" y="168"/>
                    <a:pt x="26" y="167"/>
                    <a:pt x="33" y="167"/>
                  </a:cubicBezTo>
                  <a:cubicBezTo>
                    <a:pt x="38" y="168"/>
                    <a:pt x="39" y="163"/>
                    <a:pt x="44" y="161"/>
                  </a:cubicBezTo>
                  <a:cubicBezTo>
                    <a:pt x="49" y="159"/>
                    <a:pt x="53" y="163"/>
                    <a:pt x="55" y="157"/>
                  </a:cubicBezTo>
                  <a:cubicBezTo>
                    <a:pt x="57" y="152"/>
                    <a:pt x="54" y="151"/>
                    <a:pt x="51" y="148"/>
                  </a:cubicBezTo>
                  <a:cubicBezTo>
                    <a:pt x="53" y="147"/>
                    <a:pt x="54" y="146"/>
                    <a:pt x="56" y="145"/>
                  </a:cubicBezTo>
                  <a:cubicBezTo>
                    <a:pt x="53" y="139"/>
                    <a:pt x="48" y="145"/>
                    <a:pt x="45" y="147"/>
                  </a:cubicBezTo>
                  <a:cubicBezTo>
                    <a:pt x="40" y="149"/>
                    <a:pt x="40" y="146"/>
                    <a:pt x="35" y="147"/>
                  </a:cubicBezTo>
                  <a:cubicBezTo>
                    <a:pt x="26" y="148"/>
                    <a:pt x="15" y="150"/>
                    <a:pt x="10" y="140"/>
                  </a:cubicBezTo>
                  <a:cubicBezTo>
                    <a:pt x="12" y="139"/>
                    <a:pt x="13" y="138"/>
                    <a:pt x="14" y="138"/>
                  </a:cubicBezTo>
                  <a:cubicBezTo>
                    <a:pt x="9" y="136"/>
                    <a:pt x="3" y="136"/>
                    <a:pt x="0" y="131"/>
                  </a:cubicBezTo>
                  <a:cubicBezTo>
                    <a:pt x="7" y="128"/>
                    <a:pt x="11" y="125"/>
                    <a:pt x="19" y="125"/>
                  </a:cubicBezTo>
                  <a:cubicBezTo>
                    <a:pt x="18" y="124"/>
                    <a:pt x="18" y="123"/>
                    <a:pt x="17" y="123"/>
                  </a:cubicBezTo>
                  <a:cubicBezTo>
                    <a:pt x="23" y="120"/>
                    <a:pt x="26" y="119"/>
                    <a:pt x="32" y="118"/>
                  </a:cubicBezTo>
                  <a:cubicBezTo>
                    <a:pt x="32" y="126"/>
                    <a:pt x="38" y="125"/>
                    <a:pt x="43" y="126"/>
                  </a:cubicBezTo>
                  <a:cubicBezTo>
                    <a:pt x="48" y="127"/>
                    <a:pt x="50" y="125"/>
                    <a:pt x="54" y="122"/>
                  </a:cubicBezTo>
                  <a:cubicBezTo>
                    <a:pt x="52" y="121"/>
                    <a:pt x="50" y="120"/>
                    <a:pt x="48" y="120"/>
                  </a:cubicBezTo>
                  <a:cubicBezTo>
                    <a:pt x="49" y="119"/>
                    <a:pt x="50" y="119"/>
                    <a:pt x="50" y="119"/>
                  </a:cubicBezTo>
                  <a:cubicBezTo>
                    <a:pt x="48" y="117"/>
                    <a:pt x="48" y="115"/>
                    <a:pt x="50" y="113"/>
                  </a:cubicBezTo>
                  <a:cubicBezTo>
                    <a:pt x="45" y="113"/>
                    <a:pt x="40" y="112"/>
                    <a:pt x="35" y="110"/>
                  </a:cubicBezTo>
                  <a:cubicBezTo>
                    <a:pt x="31" y="109"/>
                    <a:pt x="31" y="102"/>
                    <a:pt x="27" y="101"/>
                  </a:cubicBezTo>
                  <a:cubicBezTo>
                    <a:pt x="24" y="99"/>
                    <a:pt x="13" y="96"/>
                    <a:pt x="12" y="93"/>
                  </a:cubicBezTo>
                  <a:cubicBezTo>
                    <a:pt x="11" y="92"/>
                    <a:pt x="14" y="87"/>
                    <a:pt x="14" y="85"/>
                  </a:cubicBezTo>
                  <a:cubicBezTo>
                    <a:pt x="15" y="84"/>
                    <a:pt x="17" y="85"/>
                    <a:pt x="18" y="85"/>
                  </a:cubicBezTo>
                  <a:cubicBezTo>
                    <a:pt x="22" y="84"/>
                    <a:pt x="29" y="86"/>
                    <a:pt x="32" y="82"/>
                  </a:cubicBezTo>
                  <a:cubicBezTo>
                    <a:pt x="35" y="77"/>
                    <a:pt x="38" y="72"/>
                    <a:pt x="42" y="68"/>
                  </a:cubicBezTo>
                  <a:cubicBezTo>
                    <a:pt x="49" y="62"/>
                    <a:pt x="58" y="58"/>
                    <a:pt x="67" y="57"/>
                  </a:cubicBezTo>
                  <a:cubicBezTo>
                    <a:pt x="73" y="56"/>
                    <a:pt x="78" y="56"/>
                    <a:pt x="82" y="52"/>
                  </a:cubicBezTo>
                  <a:cubicBezTo>
                    <a:pt x="89" y="47"/>
                    <a:pt x="88" y="47"/>
                    <a:pt x="96" y="51"/>
                  </a:cubicBezTo>
                  <a:cubicBezTo>
                    <a:pt x="102" y="54"/>
                    <a:pt x="120" y="49"/>
                    <a:pt x="123" y="57"/>
                  </a:cubicBezTo>
                  <a:cubicBezTo>
                    <a:pt x="125" y="63"/>
                    <a:pt x="144" y="62"/>
                    <a:pt x="150" y="63"/>
                  </a:cubicBezTo>
                  <a:cubicBezTo>
                    <a:pt x="159" y="64"/>
                    <a:pt x="169" y="65"/>
                    <a:pt x="178" y="67"/>
                  </a:cubicBezTo>
                  <a:cubicBezTo>
                    <a:pt x="192" y="69"/>
                    <a:pt x="206" y="72"/>
                    <a:pt x="219" y="74"/>
                  </a:cubicBezTo>
                  <a:cubicBezTo>
                    <a:pt x="229" y="76"/>
                    <a:pt x="237" y="81"/>
                    <a:pt x="246" y="85"/>
                  </a:cubicBezTo>
                  <a:cubicBezTo>
                    <a:pt x="247" y="86"/>
                    <a:pt x="257" y="74"/>
                    <a:pt x="258" y="72"/>
                  </a:cubicBezTo>
                  <a:cubicBezTo>
                    <a:pt x="261" y="70"/>
                    <a:pt x="266" y="78"/>
                    <a:pt x="269" y="76"/>
                  </a:cubicBezTo>
                  <a:cubicBezTo>
                    <a:pt x="274" y="74"/>
                    <a:pt x="296" y="61"/>
                    <a:pt x="299" y="66"/>
                  </a:cubicBezTo>
                  <a:cubicBezTo>
                    <a:pt x="291" y="70"/>
                    <a:pt x="283" y="74"/>
                    <a:pt x="275" y="79"/>
                  </a:cubicBezTo>
                  <a:cubicBezTo>
                    <a:pt x="281" y="83"/>
                    <a:pt x="301" y="65"/>
                    <a:pt x="303" y="73"/>
                  </a:cubicBezTo>
                  <a:cubicBezTo>
                    <a:pt x="306" y="70"/>
                    <a:pt x="308" y="67"/>
                    <a:pt x="310" y="64"/>
                  </a:cubicBezTo>
                  <a:cubicBezTo>
                    <a:pt x="312" y="62"/>
                    <a:pt x="308" y="61"/>
                    <a:pt x="311" y="58"/>
                  </a:cubicBezTo>
                  <a:cubicBezTo>
                    <a:pt x="317" y="66"/>
                    <a:pt x="323" y="72"/>
                    <a:pt x="330" y="79"/>
                  </a:cubicBezTo>
                  <a:cubicBezTo>
                    <a:pt x="332" y="72"/>
                    <a:pt x="333" y="69"/>
                    <a:pt x="338" y="65"/>
                  </a:cubicBezTo>
                  <a:cubicBezTo>
                    <a:pt x="341" y="68"/>
                    <a:pt x="336" y="70"/>
                    <a:pt x="340" y="72"/>
                  </a:cubicBezTo>
                  <a:cubicBezTo>
                    <a:pt x="341" y="73"/>
                    <a:pt x="339" y="76"/>
                    <a:pt x="338" y="78"/>
                  </a:cubicBezTo>
                  <a:cubicBezTo>
                    <a:pt x="341" y="77"/>
                    <a:pt x="346" y="77"/>
                    <a:pt x="348" y="75"/>
                  </a:cubicBezTo>
                  <a:cubicBezTo>
                    <a:pt x="349" y="75"/>
                    <a:pt x="347" y="71"/>
                    <a:pt x="349" y="71"/>
                  </a:cubicBezTo>
                  <a:cubicBezTo>
                    <a:pt x="350" y="71"/>
                    <a:pt x="351" y="71"/>
                    <a:pt x="353" y="70"/>
                  </a:cubicBezTo>
                  <a:cubicBezTo>
                    <a:pt x="358" y="70"/>
                    <a:pt x="365" y="75"/>
                    <a:pt x="370" y="77"/>
                  </a:cubicBezTo>
                  <a:cubicBezTo>
                    <a:pt x="381" y="81"/>
                    <a:pt x="392" y="83"/>
                    <a:pt x="403" y="86"/>
                  </a:cubicBezTo>
                  <a:cubicBezTo>
                    <a:pt x="403" y="85"/>
                    <a:pt x="402" y="84"/>
                    <a:pt x="402" y="83"/>
                  </a:cubicBezTo>
                  <a:cubicBezTo>
                    <a:pt x="409" y="84"/>
                    <a:pt x="413" y="87"/>
                    <a:pt x="418" y="91"/>
                  </a:cubicBezTo>
                  <a:cubicBezTo>
                    <a:pt x="423" y="94"/>
                    <a:pt x="409" y="99"/>
                    <a:pt x="408" y="99"/>
                  </a:cubicBezTo>
                  <a:cubicBezTo>
                    <a:pt x="413" y="100"/>
                    <a:pt x="418" y="103"/>
                    <a:pt x="422" y="102"/>
                  </a:cubicBezTo>
                  <a:cubicBezTo>
                    <a:pt x="430" y="102"/>
                    <a:pt x="438" y="101"/>
                    <a:pt x="446" y="101"/>
                  </a:cubicBezTo>
                  <a:cubicBezTo>
                    <a:pt x="449" y="100"/>
                    <a:pt x="456" y="99"/>
                    <a:pt x="458" y="103"/>
                  </a:cubicBezTo>
                  <a:cubicBezTo>
                    <a:pt x="462" y="108"/>
                    <a:pt x="465" y="114"/>
                    <a:pt x="469" y="119"/>
                  </a:cubicBezTo>
                  <a:cubicBezTo>
                    <a:pt x="468" y="117"/>
                    <a:pt x="468" y="114"/>
                    <a:pt x="467" y="112"/>
                  </a:cubicBezTo>
                  <a:cubicBezTo>
                    <a:pt x="467" y="111"/>
                    <a:pt x="468" y="109"/>
                    <a:pt x="468" y="108"/>
                  </a:cubicBezTo>
                  <a:cubicBezTo>
                    <a:pt x="467" y="102"/>
                    <a:pt x="465" y="104"/>
                    <a:pt x="468" y="99"/>
                  </a:cubicBezTo>
                  <a:cubicBezTo>
                    <a:pt x="470" y="95"/>
                    <a:pt x="486" y="94"/>
                    <a:pt x="482" y="89"/>
                  </a:cubicBezTo>
                  <a:cubicBezTo>
                    <a:pt x="474" y="92"/>
                    <a:pt x="469" y="95"/>
                    <a:pt x="461" y="94"/>
                  </a:cubicBezTo>
                  <a:cubicBezTo>
                    <a:pt x="462" y="87"/>
                    <a:pt x="465" y="88"/>
                    <a:pt x="472" y="86"/>
                  </a:cubicBezTo>
                  <a:cubicBezTo>
                    <a:pt x="478" y="84"/>
                    <a:pt x="479" y="83"/>
                    <a:pt x="485" y="87"/>
                  </a:cubicBezTo>
                  <a:cubicBezTo>
                    <a:pt x="487" y="88"/>
                    <a:pt x="488" y="92"/>
                    <a:pt x="489" y="93"/>
                  </a:cubicBezTo>
                  <a:cubicBezTo>
                    <a:pt x="490" y="96"/>
                    <a:pt x="492" y="95"/>
                    <a:pt x="494" y="96"/>
                  </a:cubicBezTo>
                  <a:cubicBezTo>
                    <a:pt x="499" y="97"/>
                    <a:pt x="504" y="99"/>
                    <a:pt x="508" y="100"/>
                  </a:cubicBezTo>
                  <a:cubicBezTo>
                    <a:pt x="512" y="102"/>
                    <a:pt x="535" y="104"/>
                    <a:pt x="535" y="101"/>
                  </a:cubicBezTo>
                  <a:cubicBezTo>
                    <a:pt x="537" y="95"/>
                    <a:pt x="538" y="92"/>
                    <a:pt x="545" y="92"/>
                  </a:cubicBezTo>
                  <a:cubicBezTo>
                    <a:pt x="549" y="92"/>
                    <a:pt x="554" y="94"/>
                    <a:pt x="558" y="96"/>
                  </a:cubicBezTo>
                  <a:cubicBezTo>
                    <a:pt x="558" y="98"/>
                    <a:pt x="555" y="104"/>
                    <a:pt x="556" y="106"/>
                  </a:cubicBezTo>
                  <a:cubicBezTo>
                    <a:pt x="556" y="108"/>
                    <a:pt x="562" y="110"/>
                    <a:pt x="564" y="112"/>
                  </a:cubicBezTo>
                  <a:cubicBezTo>
                    <a:pt x="562" y="104"/>
                    <a:pt x="559" y="98"/>
                    <a:pt x="568" y="97"/>
                  </a:cubicBezTo>
                  <a:cubicBezTo>
                    <a:pt x="572" y="96"/>
                    <a:pt x="574" y="93"/>
                    <a:pt x="576" y="90"/>
                  </a:cubicBezTo>
                  <a:cubicBezTo>
                    <a:pt x="578" y="88"/>
                    <a:pt x="577" y="86"/>
                    <a:pt x="576" y="83"/>
                  </a:cubicBezTo>
                  <a:cubicBezTo>
                    <a:pt x="574" y="85"/>
                    <a:pt x="572" y="86"/>
                    <a:pt x="570" y="87"/>
                  </a:cubicBezTo>
                  <a:cubicBezTo>
                    <a:pt x="569" y="80"/>
                    <a:pt x="574" y="79"/>
                    <a:pt x="579" y="78"/>
                  </a:cubicBezTo>
                  <a:cubicBezTo>
                    <a:pt x="579" y="73"/>
                    <a:pt x="573" y="76"/>
                    <a:pt x="570" y="75"/>
                  </a:cubicBezTo>
                  <a:cubicBezTo>
                    <a:pt x="567" y="74"/>
                    <a:pt x="558" y="72"/>
                    <a:pt x="557" y="70"/>
                  </a:cubicBezTo>
                  <a:cubicBezTo>
                    <a:pt x="555" y="64"/>
                    <a:pt x="555" y="60"/>
                    <a:pt x="555" y="53"/>
                  </a:cubicBezTo>
                  <a:cubicBezTo>
                    <a:pt x="555" y="47"/>
                    <a:pt x="558" y="46"/>
                    <a:pt x="563" y="48"/>
                  </a:cubicBezTo>
                  <a:cubicBezTo>
                    <a:pt x="564" y="45"/>
                    <a:pt x="561" y="44"/>
                    <a:pt x="559" y="44"/>
                  </a:cubicBezTo>
                  <a:cubicBezTo>
                    <a:pt x="564" y="41"/>
                    <a:pt x="564" y="41"/>
                    <a:pt x="564" y="35"/>
                  </a:cubicBezTo>
                  <a:cubicBezTo>
                    <a:pt x="564" y="30"/>
                    <a:pt x="564" y="28"/>
                    <a:pt x="561" y="23"/>
                  </a:cubicBezTo>
                  <a:cubicBezTo>
                    <a:pt x="560" y="20"/>
                    <a:pt x="561" y="15"/>
                    <a:pt x="561" y="11"/>
                  </a:cubicBezTo>
                  <a:cubicBezTo>
                    <a:pt x="561" y="8"/>
                    <a:pt x="566" y="9"/>
                    <a:pt x="569" y="10"/>
                  </a:cubicBezTo>
                  <a:cubicBezTo>
                    <a:pt x="560" y="0"/>
                    <a:pt x="575" y="3"/>
                    <a:pt x="581" y="3"/>
                  </a:cubicBezTo>
                  <a:cubicBezTo>
                    <a:pt x="589" y="3"/>
                    <a:pt x="595" y="3"/>
                    <a:pt x="603" y="6"/>
                  </a:cubicBezTo>
                  <a:cubicBezTo>
                    <a:pt x="600" y="11"/>
                    <a:pt x="595" y="21"/>
                    <a:pt x="591" y="24"/>
                  </a:cubicBezTo>
                  <a:cubicBezTo>
                    <a:pt x="586" y="26"/>
                    <a:pt x="576" y="24"/>
                    <a:pt x="572" y="24"/>
                  </a:cubicBezTo>
                  <a:cubicBezTo>
                    <a:pt x="586" y="26"/>
                    <a:pt x="569" y="36"/>
                    <a:pt x="570" y="40"/>
                  </a:cubicBezTo>
                  <a:cubicBezTo>
                    <a:pt x="578" y="39"/>
                    <a:pt x="582" y="45"/>
                    <a:pt x="583" y="52"/>
                  </a:cubicBezTo>
                  <a:cubicBezTo>
                    <a:pt x="584" y="57"/>
                    <a:pt x="591" y="62"/>
                    <a:pt x="594" y="65"/>
                  </a:cubicBezTo>
                  <a:cubicBezTo>
                    <a:pt x="590" y="68"/>
                    <a:pt x="587" y="70"/>
                    <a:pt x="583" y="72"/>
                  </a:cubicBezTo>
                  <a:cubicBezTo>
                    <a:pt x="587" y="74"/>
                    <a:pt x="590" y="76"/>
                    <a:pt x="593" y="74"/>
                  </a:cubicBezTo>
                  <a:cubicBezTo>
                    <a:pt x="596" y="72"/>
                    <a:pt x="599" y="74"/>
                    <a:pt x="602" y="76"/>
                  </a:cubicBezTo>
                  <a:cubicBezTo>
                    <a:pt x="601" y="77"/>
                    <a:pt x="599" y="78"/>
                    <a:pt x="597" y="80"/>
                  </a:cubicBezTo>
                  <a:cubicBezTo>
                    <a:pt x="601" y="82"/>
                    <a:pt x="603" y="83"/>
                    <a:pt x="601" y="87"/>
                  </a:cubicBezTo>
                  <a:cubicBezTo>
                    <a:pt x="600" y="92"/>
                    <a:pt x="600" y="93"/>
                    <a:pt x="604" y="95"/>
                  </a:cubicBezTo>
                  <a:cubicBezTo>
                    <a:pt x="606" y="92"/>
                    <a:pt x="607" y="90"/>
                    <a:pt x="608" y="86"/>
                  </a:cubicBezTo>
                  <a:cubicBezTo>
                    <a:pt x="608" y="84"/>
                    <a:pt x="609" y="77"/>
                    <a:pt x="612" y="79"/>
                  </a:cubicBezTo>
                  <a:cubicBezTo>
                    <a:pt x="614" y="80"/>
                    <a:pt x="621" y="83"/>
                    <a:pt x="621" y="85"/>
                  </a:cubicBezTo>
                  <a:cubicBezTo>
                    <a:pt x="622" y="89"/>
                    <a:pt x="624" y="94"/>
                    <a:pt x="620" y="95"/>
                  </a:cubicBezTo>
                  <a:cubicBezTo>
                    <a:pt x="620" y="94"/>
                    <a:pt x="619" y="93"/>
                    <a:pt x="619" y="92"/>
                  </a:cubicBezTo>
                  <a:cubicBezTo>
                    <a:pt x="609" y="98"/>
                    <a:pt x="631" y="117"/>
                    <a:pt x="632" y="107"/>
                  </a:cubicBezTo>
                  <a:cubicBezTo>
                    <a:pt x="632" y="104"/>
                    <a:pt x="632" y="102"/>
                    <a:pt x="634" y="100"/>
                  </a:cubicBezTo>
                  <a:cubicBezTo>
                    <a:pt x="635" y="99"/>
                    <a:pt x="639" y="97"/>
                    <a:pt x="639" y="96"/>
                  </a:cubicBezTo>
                  <a:cubicBezTo>
                    <a:pt x="639" y="88"/>
                    <a:pt x="639" y="88"/>
                    <a:pt x="645" y="85"/>
                  </a:cubicBezTo>
                  <a:cubicBezTo>
                    <a:pt x="643" y="81"/>
                    <a:pt x="640" y="79"/>
                    <a:pt x="641" y="74"/>
                  </a:cubicBezTo>
                  <a:cubicBezTo>
                    <a:pt x="642" y="69"/>
                    <a:pt x="645" y="70"/>
                    <a:pt x="649" y="71"/>
                  </a:cubicBezTo>
                  <a:cubicBezTo>
                    <a:pt x="652" y="71"/>
                    <a:pt x="660" y="71"/>
                    <a:pt x="662" y="73"/>
                  </a:cubicBezTo>
                  <a:cubicBezTo>
                    <a:pt x="666" y="78"/>
                    <a:pt x="667" y="78"/>
                    <a:pt x="673" y="80"/>
                  </a:cubicBezTo>
                  <a:cubicBezTo>
                    <a:pt x="670" y="84"/>
                    <a:pt x="674" y="86"/>
                    <a:pt x="672" y="89"/>
                  </a:cubicBezTo>
                  <a:cubicBezTo>
                    <a:pt x="670" y="91"/>
                    <a:pt x="665" y="91"/>
                    <a:pt x="663" y="91"/>
                  </a:cubicBezTo>
                  <a:cubicBezTo>
                    <a:pt x="665" y="95"/>
                    <a:pt x="666" y="99"/>
                    <a:pt x="669" y="102"/>
                  </a:cubicBezTo>
                  <a:cubicBezTo>
                    <a:pt x="673" y="105"/>
                    <a:pt x="675" y="108"/>
                    <a:pt x="671" y="113"/>
                  </a:cubicBezTo>
                  <a:cubicBezTo>
                    <a:pt x="668" y="116"/>
                    <a:pt x="662" y="118"/>
                    <a:pt x="658" y="120"/>
                  </a:cubicBezTo>
                  <a:cubicBezTo>
                    <a:pt x="655" y="123"/>
                    <a:pt x="653" y="118"/>
                    <a:pt x="650" y="116"/>
                  </a:cubicBezTo>
                  <a:cubicBezTo>
                    <a:pt x="651" y="119"/>
                    <a:pt x="653" y="122"/>
                    <a:pt x="654" y="125"/>
                  </a:cubicBezTo>
                  <a:cubicBezTo>
                    <a:pt x="652" y="124"/>
                    <a:pt x="650" y="123"/>
                    <a:pt x="648" y="122"/>
                  </a:cubicBezTo>
                  <a:cubicBezTo>
                    <a:pt x="648" y="122"/>
                    <a:pt x="648" y="123"/>
                    <a:pt x="649" y="124"/>
                  </a:cubicBezTo>
                  <a:cubicBezTo>
                    <a:pt x="646" y="124"/>
                    <a:pt x="644" y="123"/>
                    <a:pt x="642" y="123"/>
                  </a:cubicBezTo>
                  <a:cubicBezTo>
                    <a:pt x="641" y="122"/>
                    <a:pt x="642" y="118"/>
                    <a:pt x="640" y="119"/>
                  </a:cubicBezTo>
                  <a:cubicBezTo>
                    <a:pt x="637" y="119"/>
                    <a:pt x="632" y="117"/>
                    <a:pt x="631" y="121"/>
                  </a:cubicBezTo>
                  <a:cubicBezTo>
                    <a:pt x="633" y="122"/>
                    <a:pt x="635" y="124"/>
                    <a:pt x="637" y="125"/>
                  </a:cubicBezTo>
                  <a:cubicBezTo>
                    <a:pt x="635" y="128"/>
                    <a:pt x="633" y="132"/>
                    <a:pt x="630" y="134"/>
                  </a:cubicBezTo>
                  <a:cubicBezTo>
                    <a:pt x="625" y="137"/>
                    <a:pt x="623" y="134"/>
                    <a:pt x="618" y="132"/>
                  </a:cubicBezTo>
                  <a:cubicBezTo>
                    <a:pt x="610" y="128"/>
                    <a:pt x="604" y="128"/>
                    <a:pt x="595" y="128"/>
                  </a:cubicBezTo>
                  <a:cubicBezTo>
                    <a:pt x="601" y="131"/>
                    <a:pt x="607" y="134"/>
                    <a:pt x="613" y="137"/>
                  </a:cubicBezTo>
                  <a:cubicBezTo>
                    <a:pt x="617" y="139"/>
                    <a:pt x="624" y="138"/>
                    <a:pt x="629" y="139"/>
                  </a:cubicBezTo>
                  <a:cubicBezTo>
                    <a:pt x="627" y="142"/>
                    <a:pt x="624" y="151"/>
                    <a:pt x="621" y="152"/>
                  </a:cubicBezTo>
                  <a:cubicBezTo>
                    <a:pt x="619" y="153"/>
                    <a:pt x="616" y="155"/>
                    <a:pt x="614" y="155"/>
                  </a:cubicBezTo>
                  <a:cubicBezTo>
                    <a:pt x="612" y="155"/>
                    <a:pt x="610" y="154"/>
                    <a:pt x="607" y="155"/>
                  </a:cubicBezTo>
                  <a:cubicBezTo>
                    <a:pt x="601" y="160"/>
                    <a:pt x="600" y="160"/>
                    <a:pt x="593" y="158"/>
                  </a:cubicBezTo>
                  <a:cubicBezTo>
                    <a:pt x="588" y="156"/>
                    <a:pt x="583" y="155"/>
                    <a:pt x="579" y="154"/>
                  </a:cubicBezTo>
                  <a:cubicBezTo>
                    <a:pt x="582" y="155"/>
                    <a:pt x="585" y="157"/>
                    <a:pt x="588" y="158"/>
                  </a:cubicBezTo>
                  <a:cubicBezTo>
                    <a:pt x="587" y="159"/>
                    <a:pt x="587" y="160"/>
                    <a:pt x="586" y="160"/>
                  </a:cubicBezTo>
                  <a:cubicBezTo>
                    <a:pt x="591" y="159"/>
                    <a:pt x="592" y="159"/>
                    <a:pt x="597" y="162"/>
                  </a:cubicBezTo>
                  <a:cubicBezTo>
                    <a:pt x="599" y="163"/>
                    <a:pt x="603" y="167"/>
                    <a:pt x="599" y="168"/>
                  </a:cubicBezTo>
                  <a:cubicBezTo>
                    <a:pt x="594" y="170"/>
                    <a:pt x="592" y="170"/>
                    <a:pt x="588" y="170"/>
                  </a:cubicBezTo>
                  <a:cubicBezTo>
                    <a:pt x="586" y="170"/>
                    <a:pt x="584" y="175"/>
                    <a:pt x="583" y="177"/>
                  </a:cubicBezTo>
                  <a:cubicBezTo>
                    <a:pt x="579" y="183"/>
                    <a:pt x="573" y="189"/>
                    <a:pt x="572" y="196"/>
                  </a:cubicBezTo>
                  <a:cubicBezTo>
                    <a:pt x="570" y="204"/>
                    <a:pt x="568" y="212"/>
                    <a:pt x="567" y="221"/>
                  </a:cubicBezTo>
                  <a:cubicBezTo>
                    <a:pt x="570" y="221"/>
                    <a:pt x="577" y="221"/>
                    <a:pt x="580" y="224"/>
                  </a:cubicBezTo>
                  <a:cubicBezTo>
                    <a:pt x="582" y="226"/>
                    <a:pt x="584" y="236"/>
                    <a:pt x="585" y="239"/>
                  </a:cubicBezTo>
                  <a:cubicBezTo>
                    <a:pt x="588" y="246"/>
                    <a:pt x="589" y="244"/>
                    <a:pt x="595" y="242"/>
                  </a:cubicBezTo>
                  <a:cubicBezTo>
                    <a:pt x="599" y="241"/>
                    <a:pt x="603" y="244"/>
                    <a:pt x="606" y="245"/>
                  </a:cubicBezTo>
                  <a:cubicBezTo>
                    <a:pt x="615" y="248"/>
                    <a:pt x="622" y="251"/>
                    <a:pt x="630" y="257"/>
                  </a:cubicBezTo>
                  <a:cubicBezTo>
                    <a:pt x="633" y="259"/>
                    <a:pt x="638" y="265"/>
                    <a:pt x="641" y="265"/>
                  </a:cubicBezTo>
                  <a:cubicBezTo>
                    <a:pt x="646" y="266"/>
                    <a:pt x="651" y="266"/>
                    <a:pt x="656" y="267"/>
                  </a:cubicBezTo>
                  <a:cubicBezTo>
                    <a:pt x="657" y="267"/>
                    <a:pt x="666" y="267"/>
                    <a:pt x="666" y="269"/>
                  </a:cubicBezTo>
                  <a:cubicBezTo>
                    <a:pt x="666" y="275"/>
                    <a:pt x="666" y="282"/>
                    <a:pt x="665" y="288"/>
                  </a:cubicBezTo>
                  <a:cubicBezTo>
                    <a:pt x="665" y="298"/>
                    <a:pt x="674" y="305"/>
                    <a:pt x="680" y="311"/>
                  </a:cubicBezTo>
                  <a:cubicBezTo>
                    <a:pt x="685" y="318"/>
                    <a:pt x="696" y="306"/>
                    <a:pt x="695" y="300"/>
                  </a:cubicBezTo>
                  <a:cubicBezTo>
                    <a:pt x="694" y="294"/>
                    <a:pt x="693" y="288"/>
                    <a:pt x="692" y="282"/>
                  </a:cubicBezTo>
                  <a:cubicBezTo>
                    <a:pt x="691" y="279"/>
                    <a:pt x="687" y="275"/>
                    <a:pt x="686" y="273"/>
                  </a:cubicBezTo>
                  <a:cubicBezTo>
                    <a:pt x="691" y="269"/>
                    <a:pt x="703" y="265"/>
                    <a:pt x="707" y="259"/>
                  </a:cubicBezTo>
                  <a:cubicBezTo>
                    <a:pt x="710" y="254"/>
                    <a:pt x="711" y="240"/>
                    <a:pt x="706" y="235"/>
                  </a:cubicBezTo>
                  <a:cubicBezTo>
                    <a:pt x="703" y="232"/>
                    <a:pt x="700" y="229"/>
                    <a:pt x="698" y="226"/>
                  </a:cubicBezTo>
                  <a:cubicBezTo>
                    <a:pt x="694" y="221"/>
                    <a:pt x="693" y="221"/>
                    <a:pt x="697" y="217"/>
                  </a:cubicBezTo>
                  <a:cubicBezTo>
                    <a:pt x="702" y="212"/>
                    <a:pt x="703" y="213"/>
                    <a:pt x="701" y="206"/>
                  </a:cubicBezTo>
                  <a:cubicBezTo>
                    <a:pt x="700" y="203"/>
                    <a:pt x="698" y="198"/>
                    <a:pt x="699" y="195"/>
                  </a:cubicBezTo>
                  <a:cubicBezTo>
                    <a:pt x="701" y="188"/>
                    <a:pt x="701" y="187"/>
                    <a:pt x="699" y="180"/>
                  </a:cubicBezTo>
                  <a:cubicBezTo>
                    <a:pt x="698" y="176"/>
                    <a:pt x="700" y="175"/>
                    <a:pt x="705" y="174"/>
                  </a:cubicBezTo>
                  <a:cubicBezTo>
                    <a:pt x="712" y="173"/>
                    <a:pt x="720" y="180"/>
                    <a:pt x="727" y="176"/>
                  </a:cubicBezTo>
                  <a:cubicBezTo>
                    <a:pt x="732" y="174"/>
                    <a:pt x="733" y="176"/>
                    <a:pt x="738" y="180"/>
                  </a:cubicBezTo>
                  <a:cubicBezTo>
                    <a:pt x="740" y="181"/>
                    <a:pt x="746" y="184"/>
                    <a:pt x="747" y="187"/>
                  </a:cubicBezTo>
                  <a:cubicBezTo>
                    <a:pt x="748" y="191"/>
                    <a:pt x="750" y="194"/>
                    <a:pt x="755" y="194"/>
                  </a:cubicBezTo>
                  <a:cubicBezTo>
                    <a:pt x="759" y="193"/>
                    <a:pt x="762" y="195"/>
                    <a:pt x="765" y="197"/>
                  </a:cubicBezTo>
                  <a:cubicBezTo>
                    <a:pt x="763" y="200"/>
                    <a:pt x="762" y="201"/>
                    <a:pt x="762" y="205"/>
                  </a:cubicBezTo>
                  <a:cubicBezTo>
                    <a:pt x="763" y="209"/>
                    <a:pt x="764" y="212"/>
                    <a:pt x="763" y="216"/>
                  </a:cubicBezTo>
                  <a:cubicBezTo>
                    <a:pt x="764" y="216"/>
                    <a:pt x="765" y="216"/>
                    <a:pt x="766" y="216"/>
                  </a:cubicBezTo>
                  <a:cubicBezTo>
                    <a:pt x="764" y="218"/>
                    <a:pt x="759" y="222"/>
                    <a:pt x="762" y="225"/>
                  </a:cubicBezTo>
                  <a:cubicBezTo>
                    <a:pt x="767" y="210"/>
                    <a:pt x="784" y="242"/>
                    <a:pt x="788" y="222"/>
                  </a:cubicBezTo>
                  <a:cubicBezTo>
                    <a:pt x="789" y="223"/>
                    <a:pt x="791" y="223"/>
                    <a:pt x="791" y="224"/>
                  </a:cubicBezTo>
                  <a:cubicBezTo>
                    <a:pt x="793" y="220"/>
                    <a:pt x="797" y="216"/>
                    <a:pt x="796" y="211"/>
                  </a:cubicBezTo>
                  <a:cubicBezTo>
                    <a:pt x="795" y="208"/>
                    <a:pt x="800" y="201"/>
                    <a:pt x="803" y="202"/>
                  </a:cubicBezTo>
                  <a:cubicBezTo>
                    <a:pt x="803" y="203"/>
                    <a:pt x="803" y="205"/>
                    <a:pt x="802" y="207"/>
                  </a:cubicBezTo>
                  <a:cubicBezTo>
                    <a:pt x="810" y="207"/>
                    <a:pt x="815" y="223"/>
                    <a:pt x="819" y="230"/>
                  </a:cubicBezTo>
                  <a:cubicBezTo>
                    <a:pt x="821" y="233"/>
                    <a:pt x="827" y="240"/>
                    <a:pt x="827" y="244"/>
                  </a:cubicBezTo>
                  <a:cubicBezTo>
                    <a:pt x="828" y="247"/>
                    <a:pt x="824" y="250"/>
                    <a:pt x="824" y="252"/>
                  </a:cubicBezTo>
                  <a:cubicBezTo>
                    <a:pt x="824" y="253"/>
                    <a:pt x="828" y="255"/>
                    <a:pt x="829" y="256"/>
                  </a:cubicBezTo>
                  <a:cubicBezTo>
                    <a:pt x="831" y="257"/>
                    <a:pt x="834" y="259"/>
                    <a:pt x="835" y="261"/>
                  </a:cubicBezTo>
                  <a:cubicBezTo>
                    <a:pt x="837" y="263"/>
                    <a:pt x="834" y="266"/>
                    <a:pt x="837" y="266"/>
                  </a:cubicBezTo>
                  <a:cubicBezTo>
                    <a:pt x="843" y="266"/>
                    <a:pt x="846" y="266"/>
                    <a:pt x="851" y="270"/>
                  </a:cubicBezTo>
                  <a:cubicBezTo>
                    <a:pt x="854" y="272"/>
                    <a:pt x="861" y="275"/>
                    <a:pt x="854" y="277"/>
                  </a:cubicBezTo>
                  <a:cubicBezTo>
                    <a:pt x="849" y="277"/>
                    <a:pt x="845" y="279"/>
                    <a:pt x="841" y="280"/>
                  </a:cubicBezTo>
                  <a:cubicBezTo>
                    <a:pt x="844" y="281"/>
                    <a:pt x="847" y="279"/>
                    <a:pt x="850" y="278"/>
                  </a:cubicBezTo>
                  <a:cubicBezTo>
                    <a:pt x="848" y="282"/>
                    <a:pt x="842" y="282"/>
                    <a:pt x="839" y="283"/>
                  </a:cubicBezTo>
                  <a:cubicBezTo>
                    <a:pt x="836" y="284"/>
                    <a:pt x="837" y="290"/>
                    <a:pt x="838" y="288"/>
                  </a:cubicBezTo>
                  <a:cubicBezTo>
                    <a:pt x="840" y="286"/>
                    <a:pt x="841" y="286"/>
                    <a:pt x="843" y="285"/>
                  </a:cubicBezTo>
                  <a:cubicBezTo>
                    <a:pt x="845" y="284"/>
                    <a:pt x="844" y="283"/>
                    <a:pt x="846" y="283"/>
                  </a:cubicBezTo>
                  <a:cubicBezTo>
                    <a:pt x="848" y="281"/>
                    <a:pt x="852" y="280"/>
                    <a:pt x="855" y="280"/>
                  </a:cubicBezTo>
                  <a:cubicBezTo>
                    <a:pt x="853" y="280"/>
                    <a:pt x="853" y="279"/>
                    <a:pt x="852" y="278"/>
                  </a:cubicBezTo>
                  <a:cubicBezTo>
                    <a:pt x="854" y="278"/>
                    <a:pt x="859" y="278"/>
                    <a:pt x="860" y="281"/>
                  </a:cubicBezTo>
                  <a:cubicBezTo>
                    <a:pt x="861" y="285"/>
                    <a:pt x="857" y="284"/>
                    <a:pt x="859" y="287"/>
                  </a:cubicBezTo>
                  <a:cubicBezTo>
                    <a:pt x="862" y="282"/>
                    <a:pt x="865" y="285"/>
                    <a:pt x="869" y="286"/>
                  </a:cubicBezTo>
                  <a:cubicBezTo>
                    <a:pt x="872" y="287"/>
                    <a:pt x="870" y="294"/>
                    <a:pt x="869" y="296"/>
                  </a:cubicBezTo>
                  <a:cubicBezTo>
                    <a:pt x="868" y="299"/>
                    <a:pt x="872" y="301"/>
                    <a:pt x="869" y="305"/>
                  </a:cubicBezTo>
                  <a:cubicBezTo>
                    <a:pt x="868" y="307"/>
                    <a:pt x="862" y="310"/>
                    <a:pt x="860" y="311"/>
                  </a:cubicBezTo>
                  <a:cubicBezTo>
                    <a:pt x="857" y="311"/>
                    <a:pt x="854" y="311"/>
                    <a:pt x="850" y="312"/>
                  </a:cubicBezTo>
                  <a:cubicBezTo>
                    <a:pt x="846" y="313"/>
                    <a:pt x="845" y="315"/>
                    <a:pt x="842" y="318"/>
                  </a:cubicBezTo>
                  <a:cubicBezTo>
                    <a:pt x="836" y="325"/>
                    <a:pt x="832" y="325"/>
                    <a:pt x="824" y="325"/>
                  </a:cubicBezTo>
                  <a:cubicBezTo>
                    <a:pt x="815" y="324"/>
                    <a:pt x="808" y="324"/>
                    <a:pt x="799" y="324"/>
                  </a:cubicBezTo>
                  <a:cubicBezTo>
                    <a:pt x="792" y="325"/>
                    <a:pt x="784" y="322"/>
                    <a:pt x="782" y="332"/>
                  </a:cubicBezTo>
                  <a:cubicBezTo>
                    <a:pt x="782" y="334"/>
                    <a:pt x="775" y="335"/>
                    <a:pt x="773" y="337"/>
                  </a:cubicBezTo>
                  <a:cubicBezTo>
                    <a:pt x="769" y="339"/>
                    <a:pt x="767" y="343"/>
                    <a:pt x="764" y="346"/>
                  </a:cubicBezTo>
                  <a:cubicBezTo>
                    <a:pt x="759" y="351"/>
                    <a:pt x="756" y="357"/>
                    <a:pt x="750" y="362"/>
                  </a:cubicBezTo>
                  <a:cubicBezTo>
                    <a:pt x="760" y="357"/>
                    <a:pt x="766" y="346"/>
                    <a:pt x="776" y="342"/>
                  </a:cubicBezTo>
                  <a:cubicBezTo>
                    <a:pt x="782" y="338"/>
                    <a:pt x="801" y="328"/>
                    <a:pt x="806" y="340"/>
                  </a:cubicBezTo>
                  <a:cubicBezTo>
                    <a:pt x="805" y="340"/>
                    <a:pt x="804" y="340"/>
                    <a:pt x="803" y="339"/>
                  </a:cubicBezTo>
                  <a:cubicBezTo>
                    <a:pt x="808" y="343"/>
                    <a:pt x="801" y="345"/>
                    <a:pt x="799" y="347"/>
                  </a:cubicBezTo>
                  <a:cubicBezTo>
                    <a:pt x="796" y="350"/>
                    <a:pt x="793" y="345"/>
                    <a:pt x="789" y="348"/>
                  </a:cubicBezTo>
                  <a:cubicBezTo>
                    <a:pt x="791" y="348"/>
                    <a:pt x="794" y="352"/>
                    <a:pt x="795" y="352"/>
                  </a:cubicBezTo>
                  <a:cubicBezTo>
                    <a:pt x="797" y="351"/>
                    <a:pt x="799" y="351"/>
                    <a:pt x="801" y="352"/>
                  </a:cubicBezTo>
                  <a:cubicBezTo>
                    <a:pt x="801" y="354"/>
                    <a:pt x="799" y="357"/>
                    <a:pt x="797" y="359"/>
                  </a:cubicBezTo>
                  <a:cubicBezTo>
                    <a:pt x="798" y="358"/>
                    <a:pt x="800" y="359"/>
                    <a:pt x="801" y="358"/>
                  </a:cubicBezTo>
                  <a:cubicBezTo>
                    <a:pt x="799" y="364"/>
                    <a:pt x="804" y="368"/>
                    <a:pt x="808" y="369"/>
                  </a:cubicBezTo>
                  <a:cubicBezTo>
                    <a:pt x="808" y="369"/>
                    <a:pt x="807" y="369"/>
                    <a:pt x="807" y="370"/>
                  </a:cubicBezTo>
                  <a:cubicBezTo>
                    <a:pt x="813" y="373"/>
                    <a:pt x="818" y="375"/>
                    <a:pt x="823" y="371"/>
                  </a:cubicBezTo>
                  <a:cubicBezTo>
                    <a:pt x="824" y="372"/>
                    <a:pt x="824" y="373"/>
                    <a:pt x="824" y="374"/>
                  </a:cubicBezTo>
                  <a:cubicBezTo>
                    <a:pt x="825" y="374"/>
                    <a:pt x="826" y="374"/>
                    <a:pt x="827" y="373"/>
                  </a:cubicBezTo>
                  <a:cubicBezTo>
                    <a:pt x="824" y="369"/>
                    <a:pt x="831" y="362"/>
                    <a:pt x="833" y="359"/>
                  </a:cubicBezTo>
                  <a:cubicBezTo>
                    <a:pt x="838" y="360"/>
                    <a:pt x="835" y="364"/>
                    <a:pt x="834" y="368"/>
                  </a:cubicBezTo>
                  <a:cubicBezTo>
                    <a:pt x="837" y="365"/>
                    <a:pt x="842" y="370"/>
                    <a:pt x="839" y="371"/>
                  </a:cubicBezTo>
                  <a:cubicBezTo>
                    <a:pt x="835" y="373"/>
                    <a:pt x="832" y="375"/>
                    <a:pt x="828" y="375"/>
                  </a:cubicBezTo>
                  <a:cubicBezTo>
                    <a:pt x="829" y="375"/>
                    <a:pt x="829" y="377"/>
                    <a:pt x="830" y="377"/>
                  </a:cubicBezTo>
                  <a:cubicBezTo>
                    <a:pt x="825" y="379"/>
                    <a:pt x="821" y="381"/>
                    <a:pt x="816" y="383"/>
                  </a:cubicBezTo>
                  <a:cubicBezTo>
                    <a:pt x="814" y="384"/>
                    <a:pt x="812" y="384"/>
                    <a:pt x="811" y="386"/>
                  </a:cubicBezTo>
                  <a:cubicBezTo>
                    <a:pt x="809" y="387"/>
                    <a:pt x="808" y="383"/>
                    <a:pt x="807" y="385"/>
                  </a:cubicBezTo>
                  <a:cubicBezTo>
                    <a:pt x="803" y="387"/>
                    <a:pt x="801" y="392"/>
                    <a:pt x="797" y="396"/>
                  </a:cubicBezTo>
                  <a:cubicBezTo>
                    <a:pt x="795" y="398"/>
                    <a:pt x="793" y="395"/>
                    <a:pt x="791" y="394"/>
                  </a:cubicBezTo>
                  <a:cubicBezTo>
                    <a:pt x="786" y="387"/>
                    <a:pt x="798" y="381"/>
                    <a:pt x="802" y="378"/>
                  </a:cubicBezTo>
                  <a:cubicBezTo>
                    <a:pt x="805" y="376"/>
                    <a:pt x="804" y="378"/>
                    <a:pt x="805" y="380"/>
                  </a:cubicBezTo>
                  <a:cubicBezTo>
                    <a:pt x="808" y="382"/>
                    <a:pt x="809" y="379"/>
                    <a:pt x="812" y="377"/>
                  </a:cubicBezTo>
                  <a:cubicBezTo>
                    <a:pt x="808" y="376"/>
                    <a:pt x="804" y="375"/>
                    <a:pt x="802" y="377"/>
                  </a:cubicBezTo>
                  <a:cubicBezTo>
                    <a:pt x="802" y="375"/>
                    <a:pt x="803" y="374"/>
                    <a:pt x="804" y="372"/>
                  </a:cubicBezTo>
                  <a:cubicBezTo>
                    <a:pt x="801" y="371"/>
                    <a:pt x="796" y="376"/>
                    <a:pt x="793" y="378"/>
                  </a:cubicBezTo>
                  <a:cubicBezTo>
                    <a:pt x="791" y="379"/>
                    <a:pt x="791" y="376"/>
                    <a:pt x="789" y="379"/>
                  </a:cubicBezTo>
                  <a:cubicBezTo>
                    <a:pt x="788" y="380"/>
                    <a:pt x="785" y="380"/>
                    <a:pt x="783" y="380"/>
                  </a:cubicBezTo>
                  <a:cubicBezTo>
                    <a:pt x="786" y="387"/>
                    <a:pt x="773" y="384"/>
                    <a:pt x="771" y="388"/>
                  </a:cubicBezTo>
                  <a:cubicBezTo>
                    <a:pt x="771" y="387"/>
                    <a:pt x="770" y="387"/>
                    <a:pt x="770" y="386"/>
                  </a:cubicBezTo>
                  <a:cubicBezTo>
                    <a:pt x="768" y="390"/>
                    <a:pt x="766" y="391"/>
                    <a:pt x="762" y="392"/>
                  </a:cubicBezTo>
                  <a:cubicBezTo>
                    <a:pt x="759" y="393"/>
                    <a:pt x="759" y="395"/>
                    <a:pt x="758" y="398"/>
                  </a:cubicBezTo>
                  <a:cubicBezTo>
                    <a:pt x="757" y="402"/>
                    <a:pt x="749" y="415"/>
                    <a:pt x="759" y="414"/>
                  </a:cubicBezTo>
                  <a:cubicBezTo>
                    <a:pt x="759" y="414"/>
                    <a:pt x="759" y="413"/>
                    <a:pt x="759" y="412"/>
                  </a:cubicBezTo>
                  <a:cubicBezTo>
                    <a:pt x="759" y="413"/>
                    <a:pt x="760" y="414"/>
                    <a:pt x="761" y="415"/>
                  </a:cubicBezTo>
                  <a:cubicBezTo>
                    <a:pt x="758" y="417"/>
                    <a:pt x="754" y="415"/>
                    <a:pt x="751" y="414"/>
                  </a:cubicBezTo>
                  <a:cubicBezTo>
                    <a:pt x="749" y="414"/>
                    <a:pt x="750" y="419"/>
                    <a:pt x="748" y="419"/>
                  </a:cubicBezTo>
                  <a:cubicBezTo>
                    <a:pt x="740" y="419"/>
                    <a:pt x="737" y="420"/>
                    <a:pt x="731" y="424"/>
                  </a:cubicBezTo>
                  <a:cubicBezTo>
                    <a:pt x="735" y="423"/>
                    <a:pt x="739" y="421"/>
                    <a:pt x="743" y="421"/>
                  </a:cubicBezTo>
                  <a:cubicBezTo>
                    <a:pt x="743" y="421"/>
                    <a:pt x="742" y="421"/>
                    <a:pt x="742" y="422"/>
                  </a:cubicBezTo>
                  <a:cubicBezTo>
                    <a:pt x="743" y="422"/>
                    <a:pt x="744" y="422"/>
                    <a:pt x="746" y="422"/>
                  </a:cubicBezTo>
                  <a:cubicBezTo>
                    <a:pt x="742" y="423"/>
                    <a:pt x="740" y="425"/>
                    <a:pt x="737" y="425"/>
                  </a:cubicBezTo>
                  <a:cubicBezTo>
                    <a:pt x="734" y="425"/>
                    <a:pt x="729" y="424"/>
                    <a:pt x="727" y="427"/>
                  </a:cubicBezTo>
                  <a:cubicBezTo>
                    <a:pt x="734" y="428"/>
                    <a:pt x="724" y="441"/>
                    <a:pt x="722" y="443"/>
                  </a:cubicBezTo>
                  <a:cubicBezTo>
                    <a:pt x="724" y="440"/>
                    <a:pt x="719" y="439"/>
                    <a:pt x="718" y="435"/>
                  </a:cubicBezTo>
                  <a:cubicBezTo>
                    <a:pt x="718" y="439"/>
                    <a:pt x="723" y="445"/>
                    <a:pt x="721" y="448"/>
                  </a:cubicBezTo>
                  <a:cubicBezTo>
                    <a:pt x="719" y="452"/>
                    <a:pt x="716" y="457"/>
                    <a:pt x="715" y="460"/>
                  </a:cubicBezTo>
                  <a:cubicBezTo>
                    <a:pt x="714" y="460"/>
                    <a:pt x="714" y="460"/>
                    <a:pt x="714" y="460"/>
                  </a:cubicBezTo>
                  <a:cubicBezTo>
                    <a:pt x="714" y="457"/>
                    <a:pt x="715" y="455"/>
                    <a:pt x="716" y="453"/>
                  </a:cubicBezTo>
                  <a:cubicBezTo>
                    <a:pt x="715" y="451"/>
                    <a:pt x="716" y="448"/>
                    <a:pt x="712" y="449"/>
                  </a:cubicBezTo>
                  <a:cubicBezTo>
                    <a:pt x="712" y="446"/>
                    <a:pt x="713" y="443"/>
                    <a:pt x="714" y="441"/>
                  </a:cubicBezTo>
                  <a:cubicBezTo>
                    <a:pt x="714" y="440"/>
                    <a:pt x="716" y="435"/>
                    <a:pt x="714" y="437"/>
                  </a:cubicBezTo>
                  <a:cubicBezTo>
                    <a:pt x="708" y="441"/>
                    <a:pt x="710" y="444"/>
                    <a:pt x="711" y="451"/>
                  </a:cubicBezTo>
                  <a:cubicBezTo>
                    <a:pt x="710" y="450"/>
                    <a:pt x="708" y="449"/>
                    <a:pt x="706" y="448"/>
                  </a:cubicBezTo>
                  <a:cubicBezTo>
                    <a:pt x="707" y="450"/>
                    <a:pt x="711" y="451"/>
                    <a:pt x="712" y="453"/>
                  </a:cubicBezTo>
                  <a:cubicBezTo>
                    <a:pt x="713" y="455"/>
                    <a:pt x="711" y="460"/>
                    <a:pt x="711" y="461"/>
                  </a:cubicBezTo>
                  <a:cubicBezTo>
                    <a:pt x="712" y="464"/>
                    <a:pt x="716" y="463"/>
                    <a:pt x="715" y="467"/>
                  </a:cubicBezTo>
                  <a:cubicBezTo>
                    <a:pt x="714" y="471"/>
                    <a:pt x="712" y="471"/>
                    <a:pt x="708" y="472"/>
                  </a:cubicBezTo>
                  <a:cubicBezTo>
                    <a:pt x="711" y="472"/>
                    <a:pt x="716" y="471"/>
                    <a:pt x="716" y="475"/>
                  </a:cubicBezTo>
                  <a:cubicBezTo>
                    <a:pt x="715" y="477"/>
                    <a:pt x="709" y="477"/>
                    <a:pt x="708" y="477"/>
                  </a:cubicBezTo>
                  <a:cubicBezTo>
                    <a:pt x="708" y="478"/>
                    <a:pt x="709" y="479"/>
                    <a:pt x="710" y="479"/>
                  </a:cubicBezTo>
                  <a:cubicBezTo>
                    <a:pt x="709" y="480"/>
                    <a:pt x="708" y="481"/>
                    <a:pt x="706" y="481"/>
                  </a:cubicBezTo>
                  <a:cubicBezTo>
                    <a:pt x="708" y="484"/>
                    <a:pt x="710" y="481"/>
                    <a:pt x="712" y="482"/>
                  </a:cubicBezTo>
                  <a:cubicBezTo>
                    <a:pt x="711" y="483"/>
                    <a:pt x="709" y="484"/>
                    <a:pt x="707" y="485"/>
                  </a:cubicBezTo>
                  <a:cubicBezTo>
                    <a:pt x="706" y="486"/>
                    <a:pt x="704" y="484"/>
                    <a:pt x="703" y="484"/>
                  </a:cubicBezTo>
                  <a:cubicBezTo>
                    <a:pt x="701" y="485"/>
                    <a:pt x="699" y="490"/>
                    <a:pt x="698" y="492"/>
                  </a:cubicBezTo>
                  <a:cubicBezTo>
                    <a:pt x="697" y="494"/>
                    <a:pt x="693" y="493"/>
                    <a:pt x="691" y="495"/>
                  </a:cubicBezTo>
                  <a:cubicBezTo>
                    <a:pt x="690" y="497"/>
                    <a:pt x="688" y="500"/>
                    <a:pt x="686" y="501"/>
                  </a:cubicBezTo>
                  <a:cubicBezTo>
                    <a:pt x="678" y="506"/>
                    <a:pt x="677" y="508"/>
                    <a:pt x="673" y="517"/>
                  </a:cubicBezTo>
                  <a:cubicBezTo>
                    <a:pt x="671" y="521"/>
                    <a:pt x="672" y="528"/>
                    <a:pt x="674" y="532"/>
                  </a:cubicBezTo>
                  <a:cubicBezTo>
                    <a:pt x="677" y="539"/>
                    <a:pt x="679" y="546"/>
                    <a:pt x="682" y="553"/>
                  </a:cubicBezTo>
                  <a:cubicBezTo>
                    <a:pt x="683" y="557"/>
                    <a:pt x="684" y="568"/>
                    <a:pt x="681" y="570"/>
                  </a:cubicBezTo>
                  <a:cubicBezTo>
                    <a:pt x="679" y="573"/>
                    <a:pt x="677" y="575"/>
                    <a:pt x="674" y="572"/>
                  </a:cubicBezTo>
                  <a:cubicBezTo>
                    <a:pt x="674" y="571"/>
                    <a:pt x="669" y="567"/>
                    <a:pt x="669" y="566"/>
                  </a:cubicBezTo>
                  <a:cubicBezTo>
                    <a:pt x="668" y="563"/>
                    <a:pt x="667" y="560"/>
                    <a:pt x="665" y="558"/>
                  </a:cubicBezTo>
                  <a:cubicBezTo>
                    <a:pt x="664" y="555"/>
                    <a:pt x="662" y="553"/>
                    <a:pt x="663" y="549"/>
                  </a:cubicBezTo>
                  <a:cubicBezTo>
                    <a:pt x="663" y="550"/>
                    <a:pt x="662" y="550"/>
                    <a:pt x="662" y="551"/>
                  </a:cubicBezTo>
                  <a:cubicBezTo>
                    <a:pt x="660" y="546"/>
                    <a:pt x="665" y="539"/>
                    <a:pt x="660" y="536"/>
                  </a:cubicBezTo>
                  <a:cubicBezTo>
                    <a:pt x="656" y="533"/>
                    <a:pt x="654" y="528"/>
                    <a:pt x="649" y="529"/>
                  </a:cubicBezTo>
                  <a:cubicBezTo>
                    <a:pt x="646" y="530"/>
                    <a:pt x="643" y="532"/>
                    <a:pt x="641" y="530"/>
                  </a:cubicBezTo>
                  <a:cubicBezTo>
                    <a:pt x="639" y="529"/>
                    <a:pt x="636" y="526"/>
                    <a:pt x="634" y="526"/>
                  </a:cubicBezTo>
                  <a:cubicBezTo>
                    <a:pt x="629" y="524"/>
                    <a:pt x="622" y="530"/>
                    <a:pt x="621" y="523"/>
                  </a:cubicBezTo>
                  <a:cubicBezTo>
                    <a:pt x="620" y="529"/>
                    <a:pt x="606" y="525"/>
                    <a:pt x="602" y="528"/>
                  </a:cubicBezTo>
                  <a:cubicBezTo>
                    <a:pt x="605" y="528"/>
                    <a:pt x="616" y="529"/>
                    <a:pt x="608" y="533"/>
                  </a:cubicBezTo>
                  <a:cubicBezTo>
                    <a:pt x="608" y="534"/>
                    <a:pt x="613" y="535"/>
                    <a:pt x="613" y="536"/>
                  </a:cubicBezTo>
                  <a:cubicBezTo>
                    <a:pt x="613" y="538"/>
                    <a:pt x="611" y="539"/>
                    <a:pt x="610" y="539"/>
                  </a:cubicBezTo>
                  <a:cubicBezTo>
                    <a:pt x="611" y="536"/>
                    <a:pt x="607" y="535"/>
                    <a:pt x="605" y="534"/>
                  </a:cubicBezTo>
                  <a:cubicBezTo>
                    <a:pt x="605" y="536"/>
                    <a:pt x="604" y="536"/>
                    <a:pt x="604" y="538"/>
                  </a:cubicBezTo>
                  <a:cubicBezTo>
                    <a:pt x="602" y="534"/>
                    <a:pt x="600" y="538"/>
                    <a:pt x="598" y="536"/>
                  </a:cubicBezTo>
                  <a:cubicBezTo>
                    <a:pt x="594" y="534"/>
                    <a:pt x="593" y="531"/>
                    <a:pt x="589" y="533"/>
                  </a:cubicBezTo>
                  <a:cubicBezTo>
                    <a:pt x="587" y="533"/>
                    <a:pt x="584" y="531"/>
                    <a:pt x="582" y="530"/>
                  </a:cubicBezTo>
                  <a:cubicBezTo>
                    <a:pt x="578" y="529"/>
                    <a:pt x="572" y="533"/>
                    <a:pt x="568" y="535"/>
                  </a:cubicBezTo>
                  <a:cubicBezTo>
                    <a:pt x="562" y="538"/>
                    <a:pt x="547" y="549"/>
                    <a:pt x="547" y="558"/>
                  </a:cubicBezTo>
                  <a:cubicBezTo>
                    <a:pt x="547" y="560"/>
                    <a:pt x="550" y="563"/>
                    <a:pt x="550" y="566"/>
                  </a:cubicBezTo>
                  <a:cubicBezTo>
                    <a:pt x="551" y="568"/>
                    <a:pt x="549" y="571"/>
                    <a:pt x="549" y="573"/>
                  </a:cubicBezTo>
                  <a:cubicBezTo>
                    <a:pt x="547" y="577"/>
                    <a:pt x="545" y="583"/>
                    <a:pt x="545" y="588"/>
                  </a:cubicBezTo>
                  <a:cubicBezTo>
                    <a:pt x="545" y="601"/>
                    <a:pt x="547" y="610"/>
                    <a:pt x="554" y="621"/>
                  </a:cubicBezTo>
                  <a:cubicBezTo>
                    <a:pt x="558" y="627"/>
                    <a:pt x="560" y="631"/>
                    <a:pt x="567" y="633"/>
                  </a:cubicBezTo>
                  <a:cubicBezTo>
                    <a:pt x="568" y="634"/>
                    <a:pt x="570" y="637"/>
                    <a:pt x="571" y="637"/>
                  </a:cubicBezTo>
                  <a:cubicBezTo>
                    <a:pt x="574" y="636"/>
                    <a:pt x="577" y="635"/>
                    <a:pt x="580" y="634"/>
                  </a:cubicBezTo>
                  <a:cubicBezTo>
                    <a:pt x="583" y="633"/>
                    <a:pt x="585" y="632"/>
                    <a:pt x="588" y="632"/>
                  </a:cubicBezTo>
                  <a:cubicBezTo>
                    <a:pt x="590" y="632"/>
                    <a:pt x="591" y="634"/>
                    <a:pt x="592" y="634"/>
                  </a:cubicBezTo>
                  <a:cubicBezTo>
                    <a:pt x="593" y="633"/>
                    <a:pt x="595" y="633"/>
                    <a:pt x="596" y="632"/>
                  </a:cubicBezTo>
                  <a:cubicBezTo>
                    <a:pt x="596" y="632"/>
                    <a:pt x="595" y="630"/>
                    <a:pt x="596" y="629"/>
                  </a:cubicBezTo>
                  <a:cubicBezTo>
                    <a:pt x="598" y="627"/>
                    <a:pt x="599" y="626"/>
                    <a:pt x="600" y="623"/>
                  </a:cubicBezTo>
                  <a:cubicBezTo>
                    <a:pt x="602" y="617"/>
                    <a:pt x="601" y="611"/>
                    <a:pt x="607" y="609"/>
                  </a:cubicBezTo>
                  <a:cubicBezTo>
                    <a:pt x="610" y="608"/>
                    <a:pt x="618" y="606"/>
                    <a:pt x="620" y="606"/>
                  </a:cubicBezTo>
                  <a:cubicBezTo>
                    <a:pt x="623" y="607"/>
                    <a:pt x="633" y="605"/>
                    <a:pt x="630" y="612"/>
                  </a:cubicBezTo>
                  <a:cubicBezTo>
                    <a:pt x="629" y="614"/>
                    <a:pt x="625" y="623"/>
                    <a:pt x="623" y="623"/>
                  </a:cubicBezTo>
                  <a:cubicBezTo>
                    <a:pt x="624" y="623"/>
                    <a:pt x="623" y="624"/>
                    <a:pt x="625" y="624"/>
                  </a:cubicBezTo>
                  <a:cubicBezTo>
                    <a:pt x="625" y="625"/>
                    <a:pt x="624" y="626"/>
                    <a:pt x="623" y="627"/>
                  </a:cubicBezTo>
                  <a:cubicBezTo>
                    <a:pt x="623" y="627"/>
                    <a:pt x="623" y="627"/>
                    <a:pt x="623" y="627"/>
                  </a:cubicBezTo>
                  <a:cubicBezTo>
                    <a:pt x="624" y="627"/>
                    <a:pt x="624" y="627"/>
                    <a:pt x="625" y="627"/>
                  </a:cubicBezTo>
                  <a:cubicBezTo>
                    <a:pt x="623" y="630"/>
                    <a:pt x="623" y="633"/>
                    <a:pt x="622" y="637"/>
                  </a:cubicBezTo>
                  <a:cubicBezTo>
                    <a:pt x="621" y="635"/>
                    <a:pt x="620" y="633"/>
                    <a:pt x="620" y="631"/>
                  </a:cubicBezTo>
                  <a:cubicBezTo>
                    <a:pt x="620" y="632"/>
                    <a:pt x="619" y="633"/>
                    <a:pt x="618" y="635"/>
                  </a:cubicBezTo>
                  <a:cubicBezTo>
                    <a:pt x="622" y="635"/>
                    <a:pt x="617" y="643"/>
                    <a:pt x="619" y="646"/>
                  </a:cubicBezTo>
                  <a:cubicBezTo>
                    <a:pt x="620" y="649"/>
                    <a:pt x="616" y="654"/>
                    <a:pt x="614" y="656"/>
                  </a:cubicBezTo>
                  <a:cubicBezTo>
                    <a:pt x="620" y="658"/>
                    <a:pt x="626" y="657"/>
                    <a:pt x="633" y="658"/>
                  </a:cubicBezTo>
                  <a:cubicBezTo>
                    <a:pt x="635" y="658"/>
                    <a:pt x="637" y="656"/>
                    <a:pt x="640" y="656"/>
                  </a:cubicBezTo>
                  <a:cubicBezTo>
                    <a:pt x="643" y="657"/>
                    <a:pt x="647" y="656"/>
                    <a:pt x="649" y="658"/>
                  </a:cubicBezTo>
                  <a:cubicBezTo>
                    <a:pt x="655" y="660"/>
                    <a:pt x="659" y="664"/>
                    <a:pt x="658" y="671"/>
                  </a:cubicBezTo>
                  <a:cubicBezTo>
                    <a:pt x="657" y="675"/>
                    <a:pt x="656" y="679"/>
                    <a:pt x="656" y="684"/>
                  </a:cubicBezTo>
                  <a:cubicBezTo>
                    <a:pt x="655" y="686"/>
                    <a:pt x="653" y="688"/>
                    <a:pt x="653" y="691"/>
                  </a:cubicBezTo>
                  <a:cubicBezTo>
                    <a:pt x="652" y="702"/>
                    <a:pt x="666" y="721"/>
                    <a:pt x="676" y="717"/>
                  </a:cubicBezTo>
                  <a:cubicBezTo>
                    <a:pt x="683" y="714"/>
                    <a:pt x="686" y="712"/>
                    <a:pt x="693" y="714"/>
                  </a:cubicBezTo>
                  <a:cubicBezTo>
                    <a:pt x="700" y="716"/>
                    <a:pt x="702" y="719"/>
                    <a:pt x="707" y="725"/>
                  </a:cubicBezTo>
                  <a:cubicBezTo>
                    <a:pt x="707" y="717"/>
                    <a:pt x="717" y="705"/>
                    <a:pt x="721" y="699"/>
                  </a:cubicBezTo>
                  <a:cubicBezTo>
                    <a:pt x="722" y="697"/>
                    <a:pt x="730" y="695"/>
                    <a:pt x="732" y="695"/>
                  </a:cubicBezTo>
                  <a:cubicBezTo>
                    <a:pt x="738" y="693"/>
                    <a:pt x="743" y="691"/>
                    <a:pt x="749" y="689"/>
                  </a:cubicBezTo>
                  <a:cubicBezTo>
                    <a:pt x="754" y="687"/>
                    <a:pt x="763" y="691"/>
                    <a:pt x="768" y="692"/>
                  </a:cubicBezTo>
                  <a:cubicBezTo>
                    <a:pt x="781" y="695"/>
                    <a:pt x="794" y="698"/>
                    <a:pt x="808" y="702"/>
                  </a:cubicBezTo>
                  <a:cubicBezTo>
                    <a:pt x="815" y="703"/>
                    <a:pt x="822" y="703"/>
                    <a:pt x="827" y="709"/>
                  </a:cubicBezTo>
                  <a:cubicBezTo>
                    <a:pt x="838" y="719"/>
                    <a:pt x="848" y="728"/>
                    <a:pt x="858" y="738"/>
                  </a:cubicBezTo>
                  <a:cubicBezTo>
                    <a:pt x="865" y="744"/>
                    <a:pt x="879" y="745"/>
                    <a:pt x="887" y="747"/>
                  </a:cubicBezTo>
                  <a:cubicBezTo>
                    <a:pt x="895" y="749"/>
                    <a:pt x="901" y="761"/>
                    <a:pt x="906" y="768"/>
                  </a:cubicBezTo>
                  <a:cubicBezTo>
                    <a:pt x="911" y="774"/>
                    <a:pt x="916" y="781"/>
                    <a:pt x="921" y="787"/>
                  </a:cubicBezTo>
                  <a:cubicBezTo>
                    <a:pt x="922" y="789"/>
                    <a:pt x="925" y="794"/>
                    <a:pt x="927" y="795"/>
                  </a:cubicBezTo>
                  <a:cubicBezTo>
                    <a:pt x="937" y="799"/>
                    <a:pt x="948" y="802"/>
                    <a:pt x="958" y="806"/>
                  </a:cubicBezTo>
                  <a:cubicBezTo>
                    <a:pt x="969" y="810"/>
                    <a:pt x="980" y="814"/>
                    <a:pt x="990" y="818"/>
                  </a:cubicBezTo>
                  <a:cubicBezTo>
                    <a:pt x="999" y="821"/>
                    <a:pt x="1008" y="831"/>
                    <a:pt x="1016" y="836"/>
                  </a:cubicBezTo>
                  <a:cubicBezTo>
                    <a:pt x="1017" y="836"/>
                    <a:pt x="1027" y="836"/>
                    <a:pt x="1027" y="838"/>
                  </a:cubicBezTo>
                  <a:cubicBezTo>
                    <a:pt x="1028" y="842"/>
                    <a:pt x="1030" y="847"/>
                    <a:pt x="1031" y="8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4" name="Freeform 135">
              <a:extLst>
                <a:ext uri="{FF2B5EF4-FFF2-40B4-BE49-F238E27FC236}">
                  <a16:creationId xmlns:a16="http://schemas.microsoft.com/office/drawing/2014/main" id="{BC2377D4-74CB-4B8B-A109-A799B0AE5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3051" y="3663951"/>
              <a:ext cx="98425" cy="49213"/>
            </a:xfrm>
            <a:custGeom>
              <a:avLst/>
              <a:gdLst>
                <a:gd name="T0" fmla="*/ 34 w 36"/>
                <a:gd name="T1" fmla="*/ 0 h 18"/>
                <a:gd name="T2" fmla="*/ 20 w 36"/>
                <a:gd name="T3" fmla="*/ 6 h 18"/>
                <a:gd name="T4" fmla="*/ 11 w 36"/>
                <a:gd name="T5" fmla="*/ 9 h 18"/>
                <a:gd name="T6" fmla="*/ 4 w 36"/>
                <a:gd name="T7" fmla="*/ 12 h 18"/>
                <a:gd name="T8" fmla="*/ 9 w 36"/>
                <a:gd name="T9" fmla="*/ 7 h 18"/>
                <a:gd name="T10" fmla="*/ 7 w 36"/>
                <a:gd name="T11" fmla="*/ 5 h 18"/>
                <a:gd name="T12" fmla="*/ 0 w 36"/>
                <a:gd name="T13" fmla="*/ 15 h 18"/>
                <a:gd name="T14" fmla="*/ 5 w 36"/>
                <a:gd name="T15" fmla="*/ 16 h 18"/>
                <a:gd name="T16" fmla="*/ 4 w 36"/>
                <a:gd name="T17" fmla="*/ 18 h 18"/>
                <a:gd name="T18" fmla="*/ 20 w 36"/>
                <a:gd name="T19" fmla="*/ 13 h 18"/>
                <a:gd name="T20" fmla="*/ 36 w 36"/>
                <a:gd name="T21" fmla="*/ 4 h 18"/>
                <a:gd name="T22" fmla="*/ 34 w 36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18">
                  <a:moveTo>
                    <a:pt x="34" y="0"/>
                  </a:moveTo>
                  <a:cubicBezTo>
                    <a:pt x="34" y="3"/>
                    <a:pt x="24" y="6"/>
                    <a:pt x="20" y="6"/>
                  </a:cubicBezTo>
                  <a:cubicBezTo>
                    <a:pt x="16" y="6"/>
                    <a:pt x="15" y="6"/>
                    <a:pt x="11" y="9"/>
                  </a:cubicBezTo>
                  <a:cubicBezTo>
                    <a:pt x="9" y="11"/>
                    <a:pt x="7" y="14"/>
                    <a:pt x="4" y="12"/>
                  </a:cubicBezTo>
                  <a:cubicBezTo>
                    <a:pt x="4" y="9"/>
                    <a:pt x="7" y="8"/>
                    <a:pt x="9" y="7"/>
                  </a:cubicBezTo>
                  <a:cubicBezTo>
                    <a:pt x="7" y="6"/>
                    <a:pt x="7" y="7"/>
                    <a:pt x="7" y="5"/>
                  </a:cubicBezTo>
                  <a:cubicBezTo>
                    <a:pt x="4" y="8"/>
                    <a:pt x="2" y="11"/>
                    <a:pt x="0" y="15"/>
                  </a:cubicBezTo>
                  <a:cubicBezTo>
                    <a:pt x="2" y="15"/>
                    <a:pt x="3" y="16"/>
                    <a:pt x="5" y="16"/>
                  </a:cubicBezTo>
                  <a:cubicBezTo>
                    <a:pt x="5" y="17"/>
                    <a:pt x="4" y="17"/>
                    <a:pt x="4" y="18"/>
                  </a:cubicBezTo>
                  <a:cubicBezTo>
                    <a:pt x="11" y="18"/>
                    <a:pt x="14" y="15"/>
                    <a:pt x="20" y="13"/>
                  </a:cubicBezTo>
                  <a:cubicBezTo>
                    <a:pt x="26" y="10"/>
                    <a:pt x="30" y="8"/>
                    <a:pt x="36" y="4"/>
                  </a:cubicBezTo>
                  <a:cubicBezTo>
                    <a:pt x="36" y="2"/>
                    <a:pt x="36" y="1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5" name="Freeform 136">
              <a:extLst>
                <a:ext uri="{FF2B5EF4-FFF2-40B4-BE49-F238E27FC236}">
                  <a16:creationId xmlns:a16="http://schemas.microsoft.com/office/drawing/2014/main" id="{C0FEF259-DB4D-43CE-A53C-6780B746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3625851"/>
              <a:ext cx="104775" cy="55563"/>
            </a:xfrm>
            <a:custGeom>
              <a:avLst/>
              <a:gdLst>
                <a:gd name="T0" fmla="*/ 21 w 38"/>
                <a:gd name="T1" fmla="*/ 12 h 20"/>
                <a:gd name="T2" fmla="*/ 32 w 38"/>
                <a:gd name="T3" fmla="*/ 4 h 20"/>
                <a:gd name="T4" fmla="*/ 37 w 38"/>
                <a:gd name="T5" fmla="*/ 0 h 20"/>
                <a:gd name="T6" fmla="*/ 24 w 38"/>
                <a:gd name="T7" fmla="*/ 6 h 20"/>
                <a:gd name="T8" fmla="*/ 10 w 38"/>
                <a:gd name="T9" fmla="*/ 8 h 20"/>
                <a:gd name="T10" fmla="*/ 21 w 38"/>
                <a:gd name="T11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0">
                  <a:moveTo>
                    <a:pt x="21" y="12"/>
                  </a:moveTo>
                  <a:cubicBezTo>
                    <a:pt x="26" y="17"/>
                    <a:pt x="38" y="7"/>
                    <a:pt x="32" y="4"/>
                  </a:cubicBezTo>
                  <a:cubicBezTo>
                    <a:pt x="33" y="3"/>
                    <a:pt x="35" y="2"/>
                    <a:pt x="37" y="0"/>
                  </a:cubicBezTo>
                  <a:cubicBezTo>
                    <a:pt x="33" y="2"/>
                    <a:pt x="26" y="7"/>
                    <a:pt x="24" y="6"/>
                  </a:cubicBezTo>
                  <a:cubicBezTo>
                    <a:pt x="20" y="4"/>
                    <a:pt x="14" y="7"/>
                    <a:pt x="10" y="8"/>
                  </a:cubicBezTo>
                  <a:cubicBezTo>
                    <a:pt x="0" y="20"/>
                    <a:pt x="17" y="8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6" name="Freeform 137">
              <a:extLst>
                <a:ext uri="{FF2B5EF4-FFF2-40B4-BE49-F238E27FC236}">
                  <a16:creationId xmlns:a16="http://schemas.microsoft.com/office/drawing/2014/main" id="{EF16B276-B958-4CE1-BF86-9F4979FAA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076" y="3492501"/>
              <a:ext cx="260350" cy="238125"/>
            </a:xfrm>
            <a:custGeom>
              <a:avLst/>
              <a:gdLst>
                <a:gd name="T0" fmla="*/ 0 w 95"/>
                <a:gd name="T1" fmla="*/ 24 h 87"/>
                <a:gd name="T2" fmla="*/ 9 w 95"/>
                <a:gd name="T3" fmla="*/ 23 h 87"/>
                <a:gd name="T4" fmla="*/ 8 w 95"/>
                <a:gd name="T5" fmla="*/ 25 h 87"/>
                <a:gd name="T6" fmla="*/ 33 w 95"/>
                <a:gd name="T7" fmla="*/ 18 h 87"/>
                <a:gd name="T8" fmla="*/ 27 w 95"/>
                <a:gd name="T9" fmla="*/ 24 h 87"/>
                <a:gd name="T10" fmla="*/ 34 w 95"/>
                <a:gd name="T11" fmla="*/ 25 h 87"/>
                <a:gd name="T12" fmla="*/ 40 w 95"/>
                <a:gd name="T13" fmla="*/ 28 h 87"/>
                <a:gd name="T14" fmla="*/ 54 w 95"/>
                <a:gd name="T15" fmla="*/ 25 h 87"/>
                <a:gd name="T16" fmla="*/ 59 w 95"/>
                <a:gd name="T17" fmla="*/ 28 h 87"/>
                <a:gd name="T18" fmla="*/ 63 w 95"/>
                <a:gd name="T19" fmla="*/ 33 h 87"/>
                <a:gd name="T20" fmla="*/ 56 w 95"/>
                <a:gd name="T21" fmla="*/ 34 h 87"/>
                <a:gd name="T22" fmla="*/ 42 w 95"/>
                <a:gd name="T23" fmla="*/ 37 h 87"/>
                <a:gd name="T24" fmla="*/ 41 w 95"/>
                <a:gd name="T25" fmla="*/ 36 h 87"/>
                <a:gd name="T26" fmla="*/ 42 w 95"/>
                <a:gd name="T27" fmla="*/ 34 h 87"/>
                <a:gd name="T28" fmla="*/ 39 w 95"/>
                <a:gd name="T29" fmla="*/ 36 h 87"/>
                <a:gd name="T30" fmla="*/ 39 w 95"/>
                <a:gd name="T31" fmla="*/ 34 h 87"/>
                <a:gd name="T32" fmla="*/ 31 w 95"/>
                <a:gd name="T33" fmla="*/ 48 h 87"/>
                <a:gd name="T34" fmla="*/ 38 w 95"/>
                <a:gd name="T35" fmla="*/ 41 h 87"/>
                <a:gd name="T36" fmla="*/ 35 w 95"/>
                <a:gd name="T37" fmla="*/ 51 h 87"/>
                <a:gd name="T38" fmla="*/ 32 w 95"/>
                <a:gd name="T39" fmla="*/ 64 h 87"/>
                <a:gd name="T40" fmla="*/ 42 w 95"/>
                <a:gd name="T41" fmla="*/ 74 h 87"/>
                <a:gd name="T42" fmla="*/ 43 w 95"/>
                <a:gd name="T43" fmla="*/ 55 h 87"/>
                <a:gd name="T44" fmla="*/ 49 w 95"/>
                <a:gd name="T45" fmla="*/ 42 h 87"/>
                <a:gd name="T46" fmla="*/ 49 w 95"/>
                <a:gd name="T47" fmla="*/ 46 h 87"/>
                <a:gd name="T48" fmla="*/ 55 w 95"/>
                <a:gd name="T49" fmla="*/ 39 h 87"/>
                <a:gd name="T50" fmla="*/ 61 w 95"/>
                <a:gd name="T51" fmla="*/ 38 h 87"/>
                <a:gd name="T52" fmla="*/ 67 w 95"/>
                <a:gd name="T53" fmla="*/ 43 h 87"/>
                <a:gd name="T54" fmla="*/ 66 w 95"/>
                <a:gd name="T55" fmla="*/ 43 h 87"/>
                <a:gd name="T56" fmla="*/ 66 w 95"/>
                <a:gd name="T57" fmla="*/ 52 h 87"/>
                <a:gd name="T58" fmla="*/ 62 w 95"/>
                <a:gd name="T59" fmla="*/ 57 h 87"/>
                <a:gd name="T60" fmla="*/ 70 w 95"/>
                <a:gd name="T61" fmla="*/ 54 h 87"/>
                <a:gd name="T62" fmla="*/ 74 w 95"/>
                <a:gd name="T63" fmla="*/ 65 h 87"/>
                <a:gd name="T64" fmla="*/ 79 w 95"/>
                <a:gd name="T65" fmla="*/ 59 h 87"/>
                <a:gd name="T66" fmla="*/ 80 w 95"/>
                <a:gd name="T67" fmla="*/ 52 h 87"/>
                <a:gd name="T68" fmla="*/ 80 w 95"/>
                <a:gd name="T69" fmla="*/ 41 h 87"/>
                <a:gd name="T70" fmla="*/ 85 w 95"/>
                <a:gd name="T71" fmla="*/ 44 h 87"/>
                <a:gd name="T72" fmla="*/ 84 w 95"/>
                <a:gd name="T73" fmla="*/ 46 h 87"/>
                <a:gd name="T74" fmla="*/ 85 w 95"/>
                <a:gd name="T75" fmla="*/ 48 h 87"/>
                <a:gd name="T76" fmla="*/ 93 w 95"/>
                <a:gd name="T77" fmla="*/ 48 h 87"/>
                <a:gd name="T78" fmla="*/ 95 w 95"/>
                <a:gd name="T79" fmla="*/ 46 h 87"/>
                <a:gd name="T80" fmla="*/ 86 w 95"/>
                <a:gd name="T81" fmla="*/ 33 h 87"/>
                <a:gd name="T82" fmla="*/ 69 w 95"/>
                <a:gd name="T83" fmla="*/ 31 h 87"/>
                <a:gd name="T84" fmla="*/ 58 w 95"/>
                <a:gd name="T85" fmla="*/ 26 h 87"/>
                <a:gd name="T86" fmla="*/ 57 w 95"/>
                <a:gd name="T87" fmla="*/ 23 h 87"/>
                <a:gd name="T88" fmla="*/ 57 w 95"/>
                <a:gd name="T89" fmla="*/ 19 h 87"/>
                <a:gd name="T90" fmla="*/ 55 w 95"/>
                <a:gd name="T91" fmla="*/ 12 h 87"/>
                <a:gd name="T92" fmla="*/ 43 w 95"/>
                <a:gd name="T93" fmla="*/ 4 h 87"/>
                <a:gd name="T94" fmla="*/ 37 w 95"/>
                <a:gd name="T95" fmla="*/ 3 h 87"/>
                <a:gd name="T96" fmla="*/ 29 w 95"/>
                <a:gd name="T97" fmla="*/ 1 h 87"/>
                <a:gd name="T98" fmla="*/ 27 w 95"/>
                <a:gd name="T99" fmla="*/ 6 h 87"/>
                <a:gd name="T100" fmla="*/ 28 w 95"/>
                <a:gd name="T101" fmla="*/ 2 h 87"/>
                <a:gd name="T102" fmla="*/ 24 w 95"/>
                <a:gd name="T103" fmla="*/ 8 h 87"/>
                <a:gd name="T104" fmla="*/ 25 w 95"/>
                <a:gd name="T105" fmla="*/ 5 h 87"/>
                <a:gd name="T106" fmla="*/ 19 w 95"/>
                <a:gd name="T107" fmla="*/ 11 h 87"/>
                <a:gd name="T108" fmla="*/ 9 w 95"/>
                <a:gd name="T109" fmla="*/ 15 h 87"/>
                <a:gd name="T110" fmla="*/ 0 w 95"/>
                <a:gd name="T111" fmla="*/ 2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5" h="87">
                  <a:moveTo>
                    <a:pt x="0" y="24"/>
                  </a:moveTo>
                  <a:cubicBezTo>
                    <a:pt x="3" y="26"/>
                    <a:pt x="6" y="24"/>
                    <a:pt x="9" y="23"/>
                  </a:cubicBezTo>
                  <a:cubicBezTo>
                    <a:pt x="9" y="24"/>
                    <a:pt x="9" y="24"/>
                    <a:pt x="8" y="25"/>
                  </a:cubicBezTo>
                  <a:cubicBezTo>
                    <a:pt x="16" y="29"/>
                    <a:pt x="27" y="13"/>
                    <a:pt x="33" y="18"/>
                  </a:cubicBezTo>
                  <a:cubicBezTo>
                    <a:pt x="30" y="19"/>
                    <a:pt x="28" y="21"/>
                    <a:pt x="27" y="24"/>
                  </a:cubicBezTo>
                  <a:cubicBezTo>
                    <a:pt x="30" y="23"/>
                    <a:pt x="32" y="23"/>
                    <a:pt x="34" y="25"/>
                  </a:cubicBezTo>
                  <a:cubicBezTo>
                    <a:pt x="36" y="28"/>
                    <a:pt x="38" y="27"/>
                    <a:pt x="40" y="28"/>
                  </a:cubicBezTo>
                  <a:cubicBezTo>
                    <a:pt x="41" y="29"/>
                    <a:pt x="52" y="25"/>
                    <a:pt x="54" y="25"/>
                  </a:cubicBezTo>
                  <a:cubicBezTo>
                    <a:pt x="53" y="28"/>
                    <a:pt x="57" y="27"/>
                    <a:pt x="59" y="28"/>
                  </a:cubicBezTo>
                  <a:cubicBezTo>
                    <a:pt x="60" y="29"/>
                    <a:pt x="61" y="32"/>
                    <a:pt x="63" y="33"/>
                  </a:cubicBezTo>
                  <a:cubicBezTo>
                    <a:pt x="60" y="33"/>
                    <a:pt x="57" y="31"/>
                    <a:pt x="56" y="34"/>
                  </a:cubicBezTo>
                  <a:cubicBezTo>
                    <a:pt x="52" y="30"/>
                    <a:pt x="44" y="32"/>
                    <a:pt x="42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2" y="35"/>
                    <a:pt x="42" y="34"/>
                  </a:cubicBezTo>
                  <a:cubicBezTo>
                    <a:pt x="41" y="35"/>
                    <a:pt x="40" y="35"/>
                    <a:pt x="39" y="36"/>
                  </a:cubicBezTo>
                  <a:cubicBezTo>
                    <a:pt x="39" y="35"/>
                    <a:pt x="39" y="35"/>
                    <a:pt x="39" y="34"/>
                  </a:cubicBezTo>
                  <a:cubicBezTo>
                    <a:pt x="36" y="37"/>
                    <a:pt x="31" y="44"/>
                    <a:pt x="31" y="48"/>
                  </a:cubicBezTo>
                  <a:cubicBezTo>
                    <a:pt x="34" y="48"/>
                    <a:pt x="35" y="42"/>
                    <a:pt x="38" y="41"/>
                  </a:cubicBezTo>
                  <a:cubicBezTo>
                    <a:pt x="38" y="44"/>
                    <a:pt x="35" y="48"/>
                    <a:pt x="35" y="51"/>
                  </a:cubicBezTo>
                  <a:cubicBezTo>
                    <a:pt x="34" y="55"/>
                    <a:pt x="32" y="59"/>
                    <a:pt x="32" y="64"/>
                  </a:cubicBezTo>
                  <a:cubicBezTo>
                    <a:pt x="32" y="70"/>
                    <a:pt x="36" y="87"/>
                    <a:pt x="42" y="74"/>
                  </a:cubicBezTo>
                  <a:cubicBezTo>
                    <a:pt x="45" y="67"/>
                    <a:pt x="44" y="62"/>
                    <a:pt x="43" y="55"/>
                  </a:cubicBezTo>
                  <a:cubicBezTo>
                    <a:pt x="42" y="48"/>
                    <a:pt x="47" y="46"/>
                    <a:pt x="49" y="42"/>
                  </a:cubicBezTo>
                  <a:cubicBezTo>
                    <a:pt x="49" y="43"/>
                    <a:pt x="49" y="45"/>
                    <a:pt x="49" y="46"/>
                  </a:cubicBezTo>
                  <a:cubicBezTo>
                    <a:pt x="51" y="44"/>
                    <a:pt x="51" y="40"/>
                    <a:pt x="55" y="39"/>
                  </a:cubicBezTo>
                  <a:cubicBezTo>
                    <a:pt x="51" y="34"/>
                    <a:pt x="58" y="35"/>
                    <a:pt x="61" y="38"/>
                  </a:cubicBezTo>
                  <a:cubicBezTo>
                    <a:pt x="63" y="40"/>
                    <a:pt x="67" y="39"/>
                    <a:pt x="67" y="43"/>
                  </a:cubicBezTo>
                  <a:cubicBezTo>
                    <a:pt x="67" y="43"/>
                    <a:pt x="67" y="43"/>
                    <a:pt x="66" y="43"/>
                  </a:cubicBezTo>
                  <a:cubicBezTo>
                    <a:pt x="68" y="46"/>
                    <a:pt x="68" y="50"/>
                    <a:pt x="66" y="52"/>
                  </a:cubicBezTo>
                  <a:cubicBezTo>
                    <a:pt x="65" y="52"/>
                    <a:pt x="62" y="55"/>
                    <a:pt x="62" y="57"/>
                  </a:cubicBezTo>
                  <a:cubicBezTo>
                    <a:pt x="63" y="59"/>
                    <a:pt x="69" y="54"/>
                    <a:pt x="70" y="54"/>
                  </a:cubicBezTo>
                  <a:cubicBezTo>
                    <a:pt x="73" y="54"/>
                    <a:pt x="74" y="62"/>
                    <a:pt x="74" y="65"/>
                  </a:cubicBezTo>
                  <a:cubicBezTo>
                    <a:pt x="76" y="63"/>
                    <a:pt x="78" y="61"/>
                    <a:pt x="79" y="59"/>
                  </a:cubicBezTo>
                  <a:cubicBezTo>
                    <a:pt x="81" y="57"/>
                    <a:pt x="80" y="54"/>
                    <a:pt x="80" y="52"/>
                  </a:cubicBezTo>
                  <a:cubicBezTo>
                    <a:pt x="81" y="48"/>
                    <a:pt x="85" y="44"/>
                    <a:pt x="80" y="41"/>
                  </a:cubicBezTo>
                  <a:cubicBezTo>
                    <a:pt x="84" y="39"/>
                    <a:pt x="82" y="44"/>
                    <a:pt x="85" y="44"/>
                  </a:cubicBezTo>
                  <a:cubicBezTo>
                    <a:pt x="85" y="45"/>
                    <a:pt x="85" y="45"/>
                    <a:pt x="84" y="46"/>
                  </a:cubicBezTo>
                  <a:cubicBezTo>
                    <a:pt x="85" y="47"/>
                    <a:pt x="85" y="47"/>
                    <a:pt x="85" y="48"/>
                  </a:cubicBezTo>
                  <a:cubicBezTo>
                    <a:pt x="87" y="46"/>
                    <a:pt x="91" y="48"/>
                    <a:pt x="93" y="48"/>
                  </a:cubicBezTo>
                  <a:cubicBezTo>
                    <a:pt x="93" y="48"/>
                    <a:pt x="92" y="44"/>
                    <a:pt x="95" y="46"/>
                  </a:cubicBezTo>
                  <a:cubicBezTo>
                    <a:pt x="92" y="43"/>
                    <a:pt x="92" y="35"/>
                    <a:pt x="86" y="33"/>
                  </a:cubicBezTo>
                  <a:cubicBezTo>
                    <a:pt x="81" y="32"/>
                    <a:pt x="75" y="32"/>
                    <a:pt x="69" y="31"/>
                  </a:cubicBezTo>
                  <a:cubicBezTo>
                    <a:pt x="68" y="31"/>
                    <a:pt x="57" y="28"/>
                    <a:pt x="58" y="26"/>
                  </a:cubicBezTo>
                  <a:cubicBezTo>
                    <a:pt x="59" y="25"/>
                    <a:pt x="58" y="24"/>
                    <a:pt x="57" y="23"/>
                  </a:cubicBezTo>
                  <a:cubicBezTo>
                    <a:pt x="56" y="21"/>
                    <a:pt x="58" y="20"/>
                    <a:pt x="57" y="19"/>
                  </a:cubicBezTo>
                  <a:cubicBezTo>
                    <a:pt x="56" y="15"/>
                    <a:pt x="53" y="17"/>
                    <a:pt x="55" y="12"/>
                  </a:cubicBezTo>
                  <a:cubicBezTo>
                    <a:pt x="47" y="13"/>
                    <a:pt x="47" y="10"/>
                    <a:pt x="43" y="4"/>
                  </a:cubicBezTo>
                  <a:cubicBezTo>
                    <a:pt x="41" y="1"/>
                    <a:pt x="39" y="4"/>
                    <a:pt x="37" y="3"/>
                  </a:cubicBezTo>
                  <a:cubicBezTo>
                    <a:pt x="34" y="2"/>
                    <a:pt x="32" y="0"/>
                    <a:pt x="29" y="1"/>
                  </a:cubicBezTo>
                  <a:cubicBezTo>
                    <a:pt x="32" y="3"/>
                    <a:pt x="29" y="5"/>
                    <a:pt x="27" y="6"/>
                  </a:cubicBezTo>
                  <a:cubicBezTo>
                    <a:pt x="27" y="5"/>
                    <a:pt x="28" y="4"/>
                    <a:pt x="28" y="2"/>
                  </a:cubicBezTo>
                  <a:cubicBezTo>
                    <a:pt x="26" y="4"/>
                    <a:pt x="26" y="7"/>
                    <a:pt x="24" y="8"/>
                  </a:cubicBezTo>
                  <a:cubicBezTo>
                    <a:pt x="24" y="7"/>
                    <a:pt x="24" y="6"/>
                    <a:pt x="25" y="5"/>
                  </a:cubicBezTo>
                  <a:cubicBezTo>
                    <a:pt x="21" y="6"/>
                    <a:pt x="22" y="9"/>
                    <a:pt x="19" y="11"/>
                  </a:cubicBezTo>
                  <a:cubicBezTo>
                    <a:pt x="16" y="12"/>
                    <a:pt x="12" y="14"/>
                    <a:pt x="9" y="15"/>
                  </a:cubicBezTo>
                  <a:cubicBezTo>
                    <a:pt x="6" y="18"/>
                    <a:pt x="3" y="21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7" name="Freeform 138">
              <a:extLst>
                <a:ext uri="{FF2B5EF4-FFF2-40B4-BE49-F238E27FC236}">
                  <a16:creationId xmlns:a16="http://schemas.microsoft.com/office/drawing/2014/main" id="{8671F27B-251B-4799-9741-21E03448A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9288" y="2878138"/>
              <a:ext cx="173038" cy="96838"/>
            </a:xfrm>
            <a:custGeom>
              <a:avLst/>
              <a:gdLst>
                <a:gd name="T0" fmla="*/ 64 w 64"/>
                <a:gd name="T1" fmla="*/ 10 h 36"/>
                <a:gd name="T2" fmla="*/ 61 w 64"/>
                <a:gd name="T3" fmla="*/ 9 h 36"/>
                <a:gd name="T4" fmla="*/ 63 w 64"/>
                <a:gd name="T5" fmla="*/ 6 h 36"/>
                <a:gd name="T6" fmla="*/ 54 w 64"/>
                <a:gd name="T7" fmla="*/ 11 h 36"/>
                <a:gd name="T8" fmla="*/ 42 w 64"/>
                <a:gd name="T9" fmla="*/ 10 h 36"/>
                <a:gd name="T10" fmla="*/ 52 w 64"/>
                <a:gd name="T11" fmla="*/ 3 h 36"/>
                <a:gd name="T12" fmla="*/ 38 w 64"/>
                <a:gd name="T13" fmla="*/ 3 h 36"/>
                <a:gd name="T14" fmla="*/ 26 w 64"/>
                <a:gd name="T15" fmla="*/ 7 h 36"/>
                <a:gd name="T16" fmla="*/ 12 w 64"/>
                <a:gd name="T17" fmla="*/ 11 h 36"/>
                <a:gd name="T18" fmla="*/ 7 w 64"/>
                <a:gd name="T19" fmla="*/ 17 h 36"/>
                <a:gd name="T20" fmla="*/ 9 w 64"/>
                <a:gd name="T21" fmla="*/ 15 h 36"/>
                <a:gd name="T22" fmla="*/ 8 w 64"/>
                <a:gd name="T23" fmla="*/ 14 h 36"/>
                <a:gd name="T24" fmla="*/ 22 w 64"/>
                <a:gd name="T25" fmla="*/ 14 h 36"/>
                <a:gd name="T26" fmla="*/ 21 w 64"/>
                <a:gd name="T27" fmla="*/ 12 h 36"/>
                <a:gd name="T28" fmla="*/ 35 w 64"/>
                <a:gd name="T29" fmla="*/ 15 h 36"/>
                <a:gd name="T30" fmla="*/ 23 w 64"/>
                <a:gd name="T31" fmla="*/ 16 h 36"/>
                <a:gd name="T32" fmla="*/ 27 w 64"/>
                <a:gd name="T33" fmla="*/ 20 h 36"/>
                <a:gd name="T34" fmla="*/ 22 w 64"/>
                <a:gd name="T35" fmla="*/ 23 h 36"/>
                <a:gd name="T36" fmla="*/ 18 w 64"/>
                <a:gd name="T37" fmla="*/ 27 h 36"/>
                <a:gd name="T38" fmla="*/ 28 w 64"/>
                <a:gd name="T39" fmla="*/ 30 h 36"/>
                <a:gd name="T40" fmla="*/ 35 w 64"/>
                <a:gd name="T41" fmla="*/ 23 h 36"/>
                <a:gd name="T42" fmla="*/ 40 w 64"/>
                <a:gd name="T43" fmla="*/ 26 h 36"/>
                <a:gd name="T44" fmla="*/ 37 w 64"/>
                <a:gd name="T45" fmla="*/ 30 h 36"/>
                <a:gd name="T46" fmla="*/ 33 w 64"/>
                <a:gd name="T47" fmla="*/ 31 h 36"/>
                <a:gd name="T48" fmla="*/ 49 w 64"/>
                <a:gd name="T49" fmla="*/ 25 h 36"/>
                <a:gd name="T50" fmla="*/ 44 w 64"/>
                <a:gd name="T51" fmla="*/ 21 h 36"/>
                <a:gd name="T52" fmla="*/ 61 w 64"/>
                <a:gd name="T53" fmla="*/ 18 h 36"/>
                <a:gd name="T54" fmla="*/ 59 w 64"/>
                <a:gd name="T55" fmla="*/ 18 h 36"/>
                <a:gd name="T56" fmla="*/ 62 w 64"/>
                <a:gd name="T57" fmla="*/ 15 h 36"/>
                <a:gd name="T58" fmla="*/ 64 w 64"/>
                <a:gd name="T59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36">
                  <a:moveTo>
                    <a:pt x="64" y="10"/>
                  </a:moveTo>
                  <a:cubicBezTo>
                    <a:pt x="63" y="10"/>
                    <a:pt x="62" y="9"/>
                    <a:pt x="61" y="9"/>
                  </a:cubicBezTo>
                  <a:cubicBezTo>
                    <a:pt x="62" y="8"/>
                    <a:pt x="62" y="7"/>
                    <a:pt x="63" y="6"/>
                  </a:cubicBezTo>
                  <a:cubicBezTo>
                    <a:pt x="60" y="6"/>
                    <a:pt x="57" y="10"/>
                    <a:pt x="54" y="11"/>
                  </a:cubicBezTo>
                  <a:cubicBezTo>
                    <a:pt x="49" y="12"/>
                    <a:pt x="47" y="12"/>
                    <a:pt x="42" y="10"/>
                  </a:cubicBezTo>
                  <a:cubicBezTo>
                    <a:pt x="43" y="6"/>
                    <a:pt x="49" y="5"/>
                    <a:pt x="52" y="3"/>
                  </a:cubicBezTo>
                  <a:cubicBezTo>
                    <a:pt x="46" y="1"/>
                    <a:pt x="44" y="0"/>
                    <a:pt x="38" y="3"/>
                  </a:cubicBezTo>
                  <a:cubicBezTo>
                    <a:pt x="34" y="5"/>
                    <a:pt x="30" y="6"/>
                    <a:pt x="26" y="7"/>
                  </a:cubicBezTo>
                  <a:cubicBezTo>
                    <a:pt x="21" y="9"/>
                    <a:pt x="17" y="9"/>
                    <a:pt x="12" y="11"/>
                  </a:cubicBezTo>
                  <a:cubicBezTo>
                    <a:pt x="10" y="12"/>
                    <a:pt x="0" y="12"/>
                    <a:pt x="7" y="17"/>
                  </a:cubicBezTo>
                  <a:cubicBezTo>
                    <a:pt x="8" y="16"/>
                    <a:pt x="9" y="15"/>
                    <a:pt x="9" y="15"/>
                  </a:cubicBezTo>
                  <a:cubicBezTo>
                    <a:pt x="9" y="15"/>
                    <a:pt x="9" y="14"/>
                    <a:pt x="8" y="14"/>
                  </a:cubicBezTo>
                  <a:cubicBezTo>
                    <a:pt x="11" y="13"/>
                    <a:pt x="19" y="13"/>
                    <a:pt x="22" y="14"/>
                  </a:cubicBezTo>
                  <a:cubicBezTo>
                    <a:pt x="21" y="13"/>
                    <a:pt x="21" y="13"/>
                    <a:pt x="21" y="12"/>
                  </a:cubicBezTo>
                  <a:cubicBezTo>
                    <a:pt x="26" y="11"/>
                    <a:pt x="31" y="12"/>
                    <a:pt x="35" y="15"/>
                  </a:cubicBezTo>
                  <a:cubicBezTo>
                    <a:pt x="33" y="18"/>
                    <a:pt x="27" y="15"/>
                    <a:pt x="23" y="16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5" y="21"/>
                    <a:pt x="23" y="22"/>
                    <a:pt x="22" y="23"/>
                  </a:cubicBezTo>
                  <a:cubicBezTo>
                    <a:pt x="25" y="26"/>
                    <a:pt x="20" y="27"/>
                    <a:pt x="18" y="27"/>
                  </a:cubicBezTo>
                  <a:cubicBezTo>
                    <a:pt x="21" y="30"/>
                    <a:pt x="24" y="28"/>
                    <a:pt x="28" y="30"/>
                  </a:cubicBezTo>
                  <a:cubicBezTo>
                    <a:pt x="30" y="31"/>
                    <a:pt x="33" y="25"/>
                    <a:pt x="35" y="23"/>
                  </a:cubicBezTo>
                  <a:cubicBezTo>
                    <a:pt x="39" y="21"/>
                    <a:pt x="45" y="23"/>
                    <a:pt x="40" y="26"/>
                  </a:cubicBezTo>
                  <a:cubicBezTo>
                    <a:pt x="38" y="27"/>
                    <a:pt x="38" y="29"/>
                    <a:pt x="37" y="30"/>
                  </a:cubicBezTo>
                  <a:cubicBezTo>
                    <a:pt x="36" y="30"/>
                    <a:pt x="34" y="30"/>
                    <a:pt x="33" y="31"/>
                  </a:cubicBezTo>
                  <a:cubicBezTo>
                    <a:pt x="38" y="36"/>
                    <a:pt x="43" y="23"/>
                    <a:pt x="49" y="25"/>
                  </a:cubicBezTo>
                  <a:cubicBezTo>
                    <a:pt x="48" y="23"/>
                    <a:pt x="46" y="22"/>
                    <a:pt x="44" y="21"/>
                  </a:cubicBezTo>
                  <a:cubicBezTo>
                    <a:pt x="49" y="16"/>
                    <a:pt x="59" y="24"/>
                    <a:pt x="61" y="18"/>
                  </a:cubicBezTo>
                  <a:cubicBezTo>
                    <a:pt x="61" y="18"/>
                    <a:pt x="59" y="18"/>
                    <a:pt x="59" y="18"/>
                  </a:cubicBezTo>
                  <a:cubicBezTo>
                    <a:pt x="59" y="15"/>
                    <a:pt x="61" y="17"/>
                    <a:pt x="62" y="15"/>
                  </a:cubicBezTo>
                  <a:cubicBezTo>
                    <a:pt x="63" y="13"/>
                    <a:pt x="63" y="11"/>
                    <a:pt x="6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8" name="Freeform 139">
              <a:extLst>
                <a:ext uri="{FF2B5EF4-FFF2-40B4-BE49-F238E27FC236}">
                  <a16:creationId xmlns:a16="http://schemas.microsoft.com/office/drawing/2014/main" id="{CA4F3633-1FDB-42A8-8596-38C61B6AC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3030538"/>
              <a:ext cx="184150" cy="80963"/>
            </a:xfrm>
            <a:custGeom>
              <a:avLst/>
              <a:gdLst>
                <a:gd name="T0" fmla="*/ 68 w 68"/>
                <a:gd name="T1" fmla="*/ 4 h 30"/>
                <a:gd name="T2" fmla="*/ 49 w 68"/>
                <a:gd name="T3" fmla="*/ 4 h 30"/>
                <a:gd name="T4" fmla="*/ 44 w 68"/>
                <a:gd name="T5" fmla="*/ 10 h 30"/>
                <a:gd name="T6" fmla="*/ 37 w 68"/>
                <a:gd name="T7" fmla="*/ 14 h 30"/>
                <a:gd name="T8" fmla="*/ 26 w 68"/>
                <a:gd name="T9" fmla="*/ 10 h 30"/>
                <a:gd name="T10" fmla="*/ 19 w 68"/>
                <a:gd name="T11" fmla="*/ 7 h 30"/>
                <a:gd name="T12" fmla="*/ 12 w 68"/>
                <a:gd name="T13" fmla="*/ 4 h 30"/>
                <a:gd name="T14" fmla="*/ 19 w 68"/>
                <a:gd name="T15" fmla="*/ 8 h 30"/>
                <a:gd name="T16" fmla="*/ 21 w 68"/>
                <a:gd name="T17" fmla="*/ 18 h 30"/>
                <a:gd name="T18" fmla="*/ 16 w 68"/>
                <a:gd name="T19" fmla="*/ 19 h 30"/>
                <a:gd name="T20" fmla="*/ 12 w 68"/>
                <a:gd name="T21" fmla="*/ 22 h 30"/>
                <a:gd name="T22" fmla="*/ 14 w 68"/>
                <a:gd name="T23" fmla="*/ 23 h 30"/>
                <a:gd name="T24" fmla="*/ 7 w 68"/>
                <a:gd name="T25" fmla="*/ 23 h 30"/>
                <a:gd name="T26" fmla="*/ 7 w 68"/>
                <a:gd name="T27" fmla="*/ 25 h 30"/>
                <a:gd name="T28" fmla="*/ 0 w 68"/>
                <a:gd name="T29" fmla="*/ 23 h 30"/>
                <a:gd name="T30" fmla="*/ 17 w 68"/>
                <a:gd name="T31" fmla="*/ 30 h 30"/>
                <a:gd name="T32" fmla="*/ 30 w 68"/>
                <a:gd name="T33" fmla="*/ 24 h 30"/>
                <a:gd name="T34" fmla="*/ 41 w 68"/>
                <a:gd name="T35" fmla="*/ 20 h 30"/>
                <a:gd name="T36" fmla="*/ 48 w 68"/>
                <a:gd name="T37" fmla="*/ 14 h 30"/>
                <a:gd name="T38" fmla="*/ 46 w 68"/>
                <a:gd name="T39" fmla="*/ 14 h 30"/>
                <a:gd name="T40" fmla="*/ 53 w 68"/>
                <a:gd name="T41" fmla="*/ 9 h 30"/>
                <a:gd name="T42" fmla="*/ 60 w 68"/>
                <a:gd name="T43" fmla="*/ 7 h 30"/>
                <a:gd name="T44" fmla="*/ 56 w 68"/>
                <a:gd name="T45" fmla="*/ 7 h 30"/>
                <a:gd name="T46" fmla="*/ 62 w 68"/>
                <a:gd name="T47" fmla="*/ 6 h 30"/>
                <a:gd name="T48" fmla="*/ 57 w 68"/>
                <a:gd name="T49" fmla="*/ 4 h 30"/>
                <a:gd name="T50" fmla="*/ 61 w 68"/>
                <a:gd name="T51" fmla="*/ 5 h 30"/>
                <a:gd name="T52" fmla="*/ 46 w 68"/>
                <a:gd name="T53" fmla="*/ 9 h 30"/>
                <a:gd name="T54" fmla="*/ 65 w 68"/>
                <a:gd name="T55" fmla="*/ 7 h 30"/>
                <a:gd name="T56" fmla="*/ 68 w 68"/>
                <a:gd name="T5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" h="30">
                  <a:moveTo>
                    <a:pt x="68" y="4"/>
                  </a:moveTo>
                  <a:cubicBezTo>
                    <a:pt x="62" y="2"/>
                    <a:pt x="54" y="0"/>
                    <a:pt x="49" y="4"/>
                  </a:cubicBezTo>
                  <a:cubicBezTo>
                    <a:pt x="47" y="6"/>
                    <a:pt x="46" y="8"/>
                    <a:pt x="44" y="10"/>
                  </a:cubicBezTo>
                  <a:cubicBezTo>
                    <a:pt x="42" y="13"/>
                    <a:pt x="40" y="13"/>
                    <a:pt x="37" y="14"/>
                  </a:cubicBezTo>
                  <a:cubicBezTo>
                    <a:pt x="34" y="14"/>
                    <a:pt x="28" y="14"/>
                    <a:pt x="26" y="10"/>
                  </a:cubicBezTo>
                  <a:cubicBezTo>
                    <a:pt x="26" y="8"/>
                    <a:pt x="20" y="10"/>
                    <a:pt x="19" y="7"/>
                  </a:cubicBezTo>
                  <a:cubicBezTo>
                    <a:pt x="18" y="6"/>
                    <a:pt x="13" y="4"/>
                    <a:pt x="12" y="4"/>
                  </a:cubicBezTo>
                  <a:cubicBezTo>
                    <a:pt x="11" y="5"/>
                    <a:pt x="18" y="8"/>
                    <a:pt x="19" y="8"/>
                  </a:cubicBezTo>
                  <a:cubicBezTo>
                    <a:pt x="17" y="13"/>
                    <a:pt x="27" y="16"/>
                    <a:pt x="21" y="18"/>
                  </a:cubicBezTo>
                  <a:cubicBezTo>
                    <a:pt x="19" y="18"/>
                    <a:pt x="17" y="16"/>
                    <a:pt x="16" y="19"/>
                  </a:cubicBezTo>
                  <a:cubicBezTo>
                    <a:pt x="14" y="21"/>
                    <a:pt x="15" y="22"/>
                    <a:pt x="12" y="22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2" y="25"/>
                    <a:pt x="9" y="23"/>
                    <a:pt x="7" y="23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4" y="25"/>
                    <a:pt x="2" y="23"/>
                    <a:pt x="0" y="23"/>
                  </a:cubicBezTo>
                  <a:cubicBezTo>
                    <a:pt x="3" y="28"/>
                    <a:pt x="12" y="29"/>
                    <a:pt x="17" y="30"/>
                  </a:cubicBezTo>
                  <a:cubicBezTo>
                    <a:pt x="20" y="30"/>
                    <a:pt x="32" y="28"/>
                    <a:pt x="30" y="24"/>
                  </a:cubicBezTo>
                  <a:cubicBezTo>
                    <a:pt x="34" y="21"/>
                    <a:pt x="37" y="22"/>
                    <a:pt x="41" y="20"/>
                  </a:cubicBezTo>
                  <a:cubicBezTo>
                    <a:pt x="43" y="19"/>
                    <a:pt x="46" y="15"/>
                    <a:pt x="48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9" y="11"/>
                    <a:pt x="50" y="10"/>
                    <a:pt x="53" y="9"/>
                  </a:cubicBezTo>
                  <a:cubicBezTo>
                    <a:pt x="56" y="8"/>
                    <a:pt x="58" y="9"/>
                    <a:pt x="60" y="7"/>
                  </a:cubicBezTo>
                  <a:cubicBezTo>
                    <a:pt x="58" y="8"/>
                    <a:pt x="58" y="7"/>
                    <a:pt x="56" y="7"/>
                  </a:cubicBezTo>
                  <a:cubicBezTo>
                    <a:pt x="58" y="6"/>
                    <a:pt x="60" y="6"/>
                    <a:pt x="62" y="6"/>
                  </a:cubicBezTo>
                  <a:cubicBezTo>
                    <a:pt x="60" y="6"/>
                    <a:pt x="58" y="6"/>
                    <a:pt x="57" y="4"/>
                  </a:cubicBezTo>
                  <a:cubicBezTo>
                    <a:pt x="58" y="5"/>
                    <a:pt x="59" y="4"/>
                    <a:pt x="61" y="5"/>
                  </a:cubicBezTo>
                  <a:cubicBezTo>
                    <a:pt x="56" y="3"/>
                    <a:pt x="51" y="6"/>
                    <a:pt x="46" y="9"/>
                  </a:cubicBezTo>
                  <a:cubicBezTo>
                    <a:pt x="48" y="3"/>
                    <a:pt x="64" y="0"/>
                    <a:pt x="65" y="7"/>
                  </a:cubicBezTo>
                  <a:cubicBezTo>
                    <a:pt x="66" y="6"/>
                    <a:pt x="67" y="5"/>
                    <a:pt x="6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9" name="Freeform 140">
              <a:extLst>
                <a:ext uri="{FF2B5EF4-FFF2-40B4-BE49-F238E27FC236}">
                  <a16:creationId xmlns:a16="http://schemas.microsoft.com/office/drawing/2014/main" id="{8E8FC9BB-EFF3-4A07-852B-1977E85BB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088" y="3327401"/>
              <a:ext cx="66675" cy="130175"/>
            </a:xfrm>
            <a:custGeom>
              <a:avLst/>
              <a:gdLst>
                <a:gd name="T0" fmla="*/ 12 w 25"/>
                <a:gd name="T1" fmla="*/ 29 h 48"/>
                <a:gd name="T2" fmla="*/ 14 w 25"/>
                <a:gd name="T3" fmla="*/ 26 h 48"/>
                <a:gd name="T4" fmla="*/ 14 w 25"/>
                <a:gd name="T5" fmla="*/ 29 h 48"/>
                <a:gd name="T6" fmla="*/ 14 w 25"/>
                <a:gd name="T7" fmla="*/ 27 h 48"/>
                <a:gd name="T8" fmla="*/ 16 w 25"/>
                <a:gd name="T9" fmla="*/ 34 h 48"/>
                <a:gd name="T10" fmla="*/ 20 w 25"/>
                <a:gd name="T11" fmla="*/ 32 h 48"/>
                <a:gd name="T12" fmla="*/ 18 w 25"/>
                <a:gd name="T13" fmla="*/ 37 h 48"/>
                <a:gd name="T14" fmla="*/ 21 w 25"/>
                <a:gd name="T15" fmla="*/ 35 h 48"/>
                <a:gd name="T16" fmla="*/ 19 w 25"/>
                <a:gd name="T17" fmla="*/ 45 h 48"/>
                <a:gd name="T18" fmla="*/ 22 w 25"/>
                <a:gd name="T19" fmla="*/ 43 h 48"/>
                <a:gd name="T20" fmla="*/ 24 w 25"/>
                <a:gd name="T21" fmla="*/ 43 h 48"/>
                <a:gd name="T22" fmla="*/ 23 w 25"/>
                <a:gd name="T23" fmla="*/ 35 h 48"/>
                <a:gd name="T24" fmla="*/ 18 w 25"/>
                <a:gd name="T25" fmla="*/ 26 h 48"/>
                <a:gd name="T26" fmla="*/ 12 w 25"/>
                <a:gd name="T27" fmla="*/ 4 h 48"/>
                <a:gd name="T28" fmla="*/ 12 w 25"/>
                <a:gd name="T29" fmla="*/ 3 h 48"/>
                <a:gd name="T30" fmla="*/ 9 w 25"/>
                <a:gd name="T31" fmla="*/ 5 h 48"/>
                <a:gd name="T32" fmla="*/ 12 w 25"/>
                <a:gd name="T33" fmla="*/ 1 h 48"/>
                <a:gd name="T34" fmla="*/ 10 w 25"/>
                <a:gd name="T35" fmla="*/ 0 h 48"/>
                <a:gd name="T36" fmla="*/ 11 w 25"/>
                <a:gd name="T37" fmla="*/ 8 h 48"/>
                <a:gd name="T38" fmla="*/ 2 w 25"/>
                <a:gd name="T39" fmla="*/ 8 h 48"/>
                <a:gd name="T40" fmla="*/ 7 w 25"/>
                <a:gd name="T41" fmla="*/ 16 h 48"/>
                <a:gd name="T42" fmla="*/ 10 w 25"/>
                <a:gd name="T43" fmla="*/ 28 h 48"/>
                <a:gd name="T44" fmla="*/ 12 w 25"/>
                <a:gd name="T45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" h="48">
                  <a:moveTo>
                    <a:pt x="12" y="29"/>
                  </a:moveTo>
                  <a:cubicBezTo>
                    <a:pt x="12" y="26"/>
                    <a:pt x="12" y="27"/>
                    <a:pt x="14" y="26"/>
                  </a:cubicBezTo>
                  <a:cubicBezTo>
                    <a:pt x="14" y="27"/>
                    <a:pt x="14" y="28"/>
                    <a:pt x="14" y="29"/>
                  </a:cubicBezTo>
                  <a:cubicBezTo>
                    <a:pt x="14" y="28"/>
                    <a:pt x="14" y="28"/>
                    <a:pt x="14" y="27"/>
                  </a:cubicBezTo>
                  <a:cubicBezTo>
                    <a:pt x="17" y="28"/>
                    <a:pt x="16" y="32"/>
                    <a:pt x="16" y="34"/>
                  </a:cubicBezTo>
                  <a:cubicBezTo>
                    <a:pt x="17" y="33"/>
                    <a:pt x="18" y="31"/>
                    <a:pt x="20" y="32"/>
                  </a:cubicBezTo>
                  <a:cubicBezTo>
                    <a:pt x="21" y="32"/>
                    <a:pt x="19" y="36"/>
                    <a:pt x="18" y="37"/>
                  </a:cubicBezTo>
                  <a:cubicBezTo>
                    <a:pt x="19" y="36"/>
                    <a:pt x="20" y="36"/>
                    <a:pt x="21" y="35"/>
                  </a:cubicBezTo>
                  <a:cubicBezTo>
                    <a:pt x="18" y="37"/>
                    <a:pt x="18" y="41"/>
                    <a:pt x="19" y="45"/>
                  </a:cubicBezTo>
                  <a:cubicBezTo>
                    <a:pt x="20" y="48"/>
                    <a:pt x="22" y="44"/>
                    <a:pt x="22" y="43"/>
                  </a:cubicBezTo>
                  <a:cubicBezTo>
                    <a:pt x="22" y="43"/>
                    <a:pt x="23" y="43"/>
                    <a:pt x="24" y="43"/>
                  </a:cubicBezTo>
                  <a:cubicBezTo>
                    <a:pt x="22" y="40"/>
                    <a:pt x="25" y="37"/>
                    <a:pt x="23" y="35"/>
                  </a:cubicBezTo>
                  <a:cubicBezTo>
                    <a:pt x="21" y="33"/>
                    <a:pt x="19" y="29"/>
                    <a:pt x="18" y="26"/>
                  </a:cubicBezTo>
                  <a:cubicBezTo>
                    <a:pt x="17" y="22"/>
                    <a:pt x="9" y="6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5"/>
                    <a:pt x="10" y="4"/>
                    <a:pt x="9" y="5"/>
                  </a:cubicBezTo>
                  <a:cubicBezTo>
                    <a:pt x="9" y="3"/>
                    <a:pt x="10" y="2"/>
                    <a:pt x="12" y="1"/>
                  </a:cubicBezTo>
                  <a:cubicBezTo>
                    <a:pt x="12" y="1"/>
                    <a:pt x="10" y="0"/>
                    <a:pt x="10" y="0"/>
                  </a:cubicBezTo>
                  <a:cubicBezTo>
                    <a:pt x="8" y="4"/>
                    <a:pt x="8" y="5"/>
                    <a:pt x="11" y="8"/>
                  </a:cubicBezTo>
                  <a:cubicBezTo>
                    <a:pt x="9" y="7"/>
                    <a:pt x="3" y="4"/>
                    <a:pt x="2" y="8"/>
                  </a:cubicBezTo>
                  <a:cubicBezTo>
                    <a:pt x="0" y="16"/>
                    <a:pt x="1" y="14"/>
                    <a:pt x="7" y="16"/>
                  </a:cubicBezTo>
                  <a:cubicBezTo>
                    <a:pt x="0" y="17"/>
                    <a:pt x="8" y="25"/>
                    <a:pt x="10" y="28"/>
                  </a:cubicBezTo>
                  <a:cubicBezTo>
                    <a:pt x="11" y="28"/>
                    <a:pt x="11" y="29"/>
                    <a:pt x="1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0" name="Freeform 141">
              <a:extLst>
                <a:ext uri="{FF2B5EF4-FFF2-40B4-BE49-F238E27FC236}">
                  <a16:creationId xmlns:a16="http://schemas.microsoft.com/office/drawing/2014/main" id="{C3EB5205-315B-413F-B055-6D6D05934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226" y="3122613"/>
              <a:ext cx="38100" cy="23813"/>
            </a:xfrm>
            <a:custGeom>
              <a:avLst/>
              <a:gdLst>
                <a:gd name="T0" fmla="*/ 13 w 14"/>
                <a:gd name="T1" fmla="*/ 2 h 9"/>
                <a:gd name="T2" fmla="*/ 0 w 14"/>
                <a:gd name="T3" fmla="*/ 4 h 9"/>
                <a:gd name="T4" fmla="*/ 9 w 14"/>
                <a:gd name="T5" fmla="*/ 9 h 9"/>
                <a:gd name="T6" fmla="*/ 14 w 14"/>
                <a:gd name="T7" fmla="*/ 7 h 9"/>
                <a:gd name="T8" fmla="*/ 14 w 14"/>
                <a:gd name="T9" fmla="*/ 6 h 9"/>
                <a:gd name="T10" fmla="*/ 13 w 14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9">
                  <a:moveTo>
                    <a:pt x="13" y="2"/>
                  </a:moveTo>
                  <a:cubicBezTo>
                    <a:pt x="8" y="0"/>
                    <a:pt x="5" y="4"/>
                    <a:pt x="0" y="4"/>
                  </a:cubicBezTo>
                  <a:cubicBezTo>
                    <a:pt x="2" y="7"/>
                    <a:pt x="6" y="8"/>
                    <a:pt x="9" y="9"/>
                  </a:cubicBezTo>
                  <a:cubicBezTo>
                    <a:pt x="10" y="7"/>
                    <a:pt x="12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5"/>
                    <a:pt x="12" y="5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1" name="Freeform 142">
              <a:extLst>
                <a:ext uri="{FF2B5EF4-FFF2-40B4-BE49-F238E27FC236}">
                  <a16:creationId xmlns:a16="http://schemas.microsoft.com/office/drawing/2014/main" id="{9D37D8CE-555C-44BE-A7B3-939CEFE56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2559051"/>
              <a:ext cx="223838" cy="157163"/>
            </a:xfrm>
            <a:custGeom>
              <a:avLst/>
              <a:gdLst>
                <a:gd name="T0" fmla="*/ 5 w 82"/>
                <a:gd name="T1" fmla="*/ 43 h 58"/>
                <a:gd name="T2" fmla="*/ 17 w 82"/>
                <a:gd name="T3" fmla="*/ 51 h 58"/>
                <a:gd name="T4" fmla="*/ 30 w 82"/>
                <a:gd name="T5" fmla="*/ 53 h 58"/>
                <a:gd name="T6" fmla="*/ 33 w 82"/>
                <a:gd name="T7" fmla="*/ 51 h 58"/>
                <a:gd name="T8" fmla="*/ 34 w 82"/>
                <a:gd name="T9" fmla="*/ 53 h 58"/>
                <a:gd name="T10" fmla="*/ 42 w 82"/>
                <a:gd name="T11" fmla="*/ 49 h 58"/>
                <a:gd name="T12" fmla="*/ 44 w 82"/>
                <a:gd name="T13" fmla="*/ 39 h 58"/>
                <a:gd name="T14" fmla="*/ 52 w 82"/>
                <a:gd name="T15" fmla="*/ 35 h 58"/>
                <a:gd name="T16" fmla="*/ 57 w 82"/>
                <a:gd name="T17" fmla="*/ 30 h 58"/>
                <a:gd name="T18" fmla="*/ 78 w 82"/>
                <a:gd name="T19" fmla="*/ 21 h 58"/>
                <a:gd name="T20" fmla="*/ 78 w 82"/>
                <a:gd name="T21" fmla="*/ 14 h 58"/>
                <a:gd name="T22" fmla="*/ 69 w 82"/>
                <a:gd name="T23" fmla="*/ 8 h 58"/>
                <a:gd name="T24" fmla="*/ 52 w 82"/>
                <a:gd name="T25" fmla="*/ 9 h 58"/>
                <a:gd name="T26" fmla="*/ 52 w 82"/>
                <a:gd name="T27" fmla="*/ 6 h 58"/>
                <a:gd name="T28" fmla="*/ 33 w 82"/>
                <a:gd name="T29" fmla="*/ 1 h 58"/>
                <a:gd name="T30" fmla="*/ 9 w 82"/>
                <a:gd name="T31" fmla="*/ 4 h 58"/>
                <a:gd name="T32" fmla="*/ 15 w 82"/>
                <a:gd name="T33" fmla="*/ 15 h 58"/>
                <a:gd name="T34" fmla="*/ 10 w 82"/>
                <a:gd name="T35" fmla="*/ 27 h 58"/>
                <a:gd name="T36" fmla="*/ 6 w 82"/>
                <a:gd name="T37" fmla="*/ 34 h 58"/>
                <a:gd name="T38" fmla="*/ 1 w 82"/>
                <a:gd name="T39" fmla="*/ 44 h 58"/>
                <a:gd name="T40" fmla="*/ 5 w 82"/>
                <a:gd name="T41" fmla="*/ 4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58">
                  <a:moveTo>
                    <a:pt x="5" y="43"/>
                  </a:moveTo>
                  <a:cubicBezTo>
                    <a:pt x="10" y="45"/>
                    <a:pt x="13" y="47"/>
                    <a:pt x="17" y="51"/>
                  </a:cubicBezTo>
                  <a:cubicBezTo>
                    <a:pt x="23" y="58"/>
                    <a:pt x="22" y="58"/>
                    <a:pt x="30" y="53"/>
                  </a:cubicBezTo>
                  <a:cubicBezTo>
                    <a:pt x="31" y="53"/>
                    <a:pt x="32" y="52"/>
                    <a:pt x="33" y="51"/>
                  </a:cubicBezTo>
                  <a:cubicBezTo>
                    <a:pt x="34" y="51"/>
                    <a:pt x="34" y="53"/>
                    <a:pt x="34" y="53"/>
                  </a:cubicBezTo>
                  <a:cubicBezTo>
                    <a:pt x="37" y="52"/>
                    <a:pt x="39" y="51"/>
                    <a:pt x="42" y="4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7" y="41"/>
                    <a:pt x="51" y="38"/>
                    <a:pt x="52" y="35"/>
                  </a:cubicBezTo>
                  <a:cubicBezTo>
                    <a:pt x="53" y="31"/>
                    <a:pt x="54" y="32"/>
                    <a:pt x="57" y="30"/>
                  </a:cubicBezTo>
                  <a:cubicBezTo>
                    <a:pt x="63" y="28"/>
                    <a:pt x="73" y="26"/>
                    <a:pt x="78" y="21"/>
                  </a:cubicBezTo>
                  <a:cubicBezTo>
                    <a:pt x="82" y="18"/>
                    <a:pt x="82" y="16"/>
                    <a:pt x="78" y="14"/>
                  </a:cubicBezTo>
                  <a:cubicBezTo>
                    <a:pt x="75" y="12"/>
                    <a:pt x="72" y="10"/>
                    <a:pt x="69" y="8"/>
                  </a:cubicBezTo>
                  <a:cubicBezTo>
                    <a:pt x="63" y="6"/>
                    <a:pt x="57" y="3"/>
                    <a:pt x="52" y="9"/>
                  </a:cubicBezTo>
                  <a:cubicBezTo>
                    <a:pt x="52" y="8"/>
                    <a:pt x="52" y="7"/>
                    <a:pt x="52" y="6"/>
                  </a:cubicBezTo>
                  <a:cubicBezTo>
                    <a:pt x="45" y="8"/>
                    <a:pt x="39" y="0"/>
                    <a:pt x="33" y="1"/>
                  </a:cubicBezTo>
                  <a:cubicBezTo>
                    <a:pt x="25" y="2"/>
                    <a:pt x="17" y="3"/>
                    <a:pt x="9" y="4"/>
                  </a:cubicBezTo>
                  <a:cubicBezTo>
                    <a:pt x="11" y="7"/>
                    <a:pt x="16" y="14"/>
                    <a:pt x="15" y="15"/>
                  </a:cubicBezTo>
                  <a:cubicBezTo>
                    <a:pt x="12" y="18"/>
                    <a:pt x="6" y="24"/>
                    <a:pt x="10" y="27"/>
                  </a:cubicBezTo>
                  <a:cubicBezTo>
                    <a:pt x="3" y="28"/>
                    <a:pt x="8" y="31"/>
                    <a:pt x="6" y="34"/>
                  </a:cubicBezTo>
                  <a:cubicBezTo>
                    <a:pt x="4" y="37"/>
                    <a:pt x="0" y="39"/>
                    <a:pt x="1" y="44"/>
                  </a:cubicBezTo>
                  <a:cubicBezTo>
                    <a:pt x="2" y="43"/>
                    <a:pt x="4" y="43"/>
                    <a:pt x="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2" name="Freeform 143">
              <a:extLst>
                <a:ext uri="{FF2B5EF4-FFF2-40B4-BE49-F238E27FC236}">
                  <a16:creationId xmlns:a16="http://schemas.microsoft.com/office/drawing/2014/main" id="{2664523C-2221-4CE6-A0BA-B3B9F2770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2414588"/>
              <a:ext cx="160338" cy="87313"/>
            </a:xfrm>
            <a:custGeom>
              <a:avLst/>
              <a:gdLst>
                <a:gd name="T0" fmla="*/ 13 w 59"/>
                <a:gd name="T1" fmla="*/ 31 h 32"/>
                <a:gd name="T2" fmla="*/ 16 w 59"/>
                <a:gd name="T3" fmla="*/ 27 h 32"/>
                <a:gd name="T4" fmla="*/ 21 w 59"/>
                <a:gd name="T5" fmla="*/ 32 h 32"/>
                <a:gd name="T6" fmla="*/ 27 w 59"/>
                <a:gd name="T7" fmla="*/ 29 h 32"/>
                <a:gd name="T8" fmla="*/ 27 w 59"/>
                <a:gd name="T9" fmla="*/ 23 h 32"/>
                <a:gd name="T10" fmla="*/ 33 w 59"/>
                <a:gd name="T11" fmla="*/ 25 h 32"/>
                <a:gd name="T12" fmla="*/ 32 w 59"/>
                <a:gd name="T13" fmla="*/ 20 h 32"/>
                <a:gd name="T14" fmla="*/ 37 w 59"/>
                <a:gd name="T15" fmla="*/ 16 h 32"/>
                <a:gd name="T16" fmla="*/ 41 w 59"/>
                <a:gd name="T17" fmla="*/ 15 h 32"/>
                <a:gd name="T18" fmla="*/ 46 w 59"/>
                <a:gd name="T19" fmla="*/ 24 h 32"/>
                <a:gd name="T20" fmla="*/ 52 w 59"/>
                <a:gd name="T21" fmla="*/ 13 h 32"/>
                <a:gd name="T22" fmla="*/ 57 w 59"/>
                <a:gd name="T23" fmla="*/ 12 h 32"/>
                <a:gd name="T24" fmla="*/ 59 w 59"/>
                <a:gd name="T25" fmla="*/ 5 h 32"/>
                <a:gd name="T26" fmla="*/ 46 w 59"/>
                <a:gd name="T27" fmla="*/ 3 h 32"/>
                <a:gd name="T28" fmla="*/ 49 w 59"/>
                <a:gd name="T29" fmla="*/ 4 h 32"/>
                <a:gd name="T30" fmla="*/ 41 w 59"/>
                <a:gd name="T31" fmla="*/ 4 h 32"/>
                <a:gd name="T32" fmla="*/ 34 w 59"/>
                <a:gd name="T33" fmla="*/ 5 h 32"/>
                <a:gd name="T34" fmla="*/ 23 w 59"/>
                <a:gd name="T35" fmla="*/ 11 h 32"/>
                <a:gd name="T36" fmla="*/ 10 w 59"/>
                <a:gd name="T37" fmla="*/ 21 h 32"/>
                <a:gd name="T38" fmla="*/ 5 w 59"/>
                <a:gd name="T39" fmla="*/ 30 h 32"/>
                <a:gd name="T40" fmla="*/ 13 w 59"/>
                <a:gd name="T4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" h="32">
                  <a:moveTo>
                    <a:pt x="13" y="31"/>
                  </a:moveTo>
                  <a:cubicBezTo>
                    <a:pt x="17" y="32"/>
                    <a:pt x="15" y="28"/>
                    <a:pt x="16" y="27"/>
                  </a:cubicBezTo>
                  <a:cubicBezTo>
                    <a:pt x="18" y="25"/>
                    <a:pt x="21" y="28"/>
                    <a:pt x="21" y="32"/>
                  </a:cubicBezTo>
                  <a:cubicBezTo>
                    <a:pt x="23" y="31"/>
                    <a:pt x="26" y="31"/>
                    <a:pt x="27" y="29"/>
                  </a:cubicBezTo>
                  <a:cubicBezTo>
                    <a:pt x="29" y="28"/>
                    <a:pt x="24" y="24"/>
                    <a:pt x="27" y="23"/>
                  </a:cubicBezTo>
                  <a:cubicBezTo>
                    <a:pt x="29" y="22"/>
                    <a:pt x="30" y="28"/>
                    <a:pt x="33" y="25"/>
                  </a:cubicBezTo>
                  <a:cubicBezTo>
                    <a:pt x="35" y="23"/>
                    <a:pt x="34" y="21"/>
                    <a:pt x="32" y="20"/>
                  </a:cubicBezTo>
                  <a:cubicBezTo>
                    <a:pt x="34" y="19"/>
                    <a:pt x="37" y="21"/>
                    <a:pt x="37" y="16"/>
                  </a:cubicBezTo>
                  <a:cubicBezTo>
                    <a:pt x="37" y="14"/>
                    <a:pt x="40" y="14"/>
                    <a:pt x="41" y="15"/>
                  </a:cubicBezTo>
                  <a:cubicBezTo>
                    <a:pt x="35" y="19"/>
                    <a:pt x="41" y="25"/>
                    <a:pt x="46" y="24"/>
                  </a:cubicBezTo>
                  <a:cubicBezTo>
                    <a:pt x="50" y="23"/>
                    <a:pt x="59" y="16"/>
                    <a:pt x="52" y="13"/>
                  </a:cubicBezTo>
                  <a:cubicBezTo>
                    <a:pt x="53" y="12"/>
                    <a:pt x="55" y="12"/>
                    <a:pt x="57" y="12"/>
                  </a:cubicBezTo>
                  <a:cubicBezTo>
                    <a:pt x="48" y="10"/>
                    <a:pt x="56" y="7"/>
                    <a:pt x="59" y="5"/>
                  </a:cubicBezTo>
                  <a:cubicBezTo>
                    <a:pt x="54" y="3"/>
                    <a:pt x="52" y="0"/>
                    <a:pt x="46" y="3"/>
                  </a:cubicBezTo>
                  <a:cubicBezTo>
                    <a:pt x="47" y="3"/>
                    <a:pt x="47" y="4"/>
                    <a:pt x="49" y="4"/>
                  </a:cubicBezTo>
                  <a:cubicBezTo>
                    <a:pt x="46" y="7"/>
                    <a:pt x="44" y="5"/>
                    <a:pt x="41" y="4"/>
                  </a:cubicBezTo>
                  <a:cubicBezTo>
                    <a:pt x="39" y="3"/>
                    <a:pt x="36" y="4"/>
                    <a:pt x="34" y="5"/>
                  </a:cubicBezTo>
                  <a:cubicBezTo>
                    <a:pt x="29" y="5"/>
                    <a:pt x="27" y="8"/>
                    <a:pt x="23" y="11"/>
                  </a:cubicBezTo>
                  <a:cubicBezTo>
                    <a:pt x="20" y="14"/>
                    <a:pt x="14" y="21"/>
                    <a:pt x="10" y="21"/>
                  </a:cubicBezTo>
                  <a:cubicBezTo>
                    <a:pt x="4" y="22"/>
                    <a:pt x="0" y="24"/>
                    <a:pt x="5" y="30"/>
                  </a:cubicBezTo>
                  <a:cubicBezTo>
                    <a:pt x="7" y="30"/>
                    <a:pt x="10" y="31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3" name="Freeform 144">
              <a:extLst>
                <a:ext uri="{FF2B5EF4-FFF2-40B4-BE49-F238E27FC236}">
                  <a16:creationId xmlns:a16="http://schemas.microsoft.com/office/drawing/2014/main" id="{4934CDFE-E8C5-454D-AA73-CD46ED3D3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4713" y="2389188"/>
              <a:ext cx="30163" cy="19050"/>
            </a:xfrm>
            <a:custGeom>
              <a:avLst/>
              <a:gdLst>
                <a:gd name="T0" fmla="*/ 11 w 11"/>
                <a:gd name="T1" fmla="*/ 5 h 7"/>
                <a:gd name="T2" fmla="*/ 0 w 11"/>
                <a:gd name="T3" fmla="*/ 3 h 7"/>
                <a:gd name="T4" fmla="*/ 7 w 11"/>
                <a:gd name="T5" fmla="*/ 7 h 7"/>
                <a:gd name="T6" fmla="*/ 11 w 11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5"/>
                  </a:moveTo>
                  <a:cubicBezTo>
                    <a:pt x="6" y="1"/>
                    <a:pt x="6" y="0"/>
                    <a:pt x="0" y="3"/>
                  </a:cubicBezTo>
                  <a:cubicBezTo>
                    <a:pt x="2" y="4"/>
                    <a:pt x="4" y="6"/>
                    <a:pt x="7" y="7"/>
                  </a:cubicBezTo>
                  <a:cubicBezTo>
                    <a:pt x="8" y="7"/>
                    <a:pt x="10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4" name="Freeform 145">
              <a:extLst>
                <a:ext uri="{FF2B5EF4-FFF2-40B4-BE49-F238E27FC236}">
                  <a16:creationId xmlns:a16="http://schemas.microsoft.com/office/drawing/2014/main" id="{1C04DF1C-D007-4EDF-904E-EE6ADA86E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8263" y="3190876"/>
              <a:ext cx="26988" cy="19050"/>
            </a:xfrm>
            <a:custGeom>
              <a:avLst/>
              <a:gdLst>
                <a:gd name="T0" fmla="*/ 0 w 10"/>
                <a:gd name="T1" fmla="*/ 6 h 7"/>
                <a:gd name="T2" fmla="*/ 7 w 10"/>
                <a:gd name="T3" fmla="*/ 3 h 7"/>
                <a:gd name="T4" fmla="*/ 8 w 10"/>
                <a:gd name="T5" fmla="*/ 4 h 7"/>
                <a:gd name="T6" fmla="*/ 10 w 10"/>
                <a:gd name="T7" fmla="*/ 2 h 7"/>
                <a:gd name="T8" fmla="*/ 5 w 10"/>
                <a:gd name="T9" fmla="*/ 0 h 7"/>
                <a:gd name="T10" fmla="*/ 0 w 10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">
                  <a:moveTo>
                    <a:pt x="0" y="6"/>
                  </a:moveTo>
                  <a:cubicBezTo>
                    <a:pt x="3" y="7"/>
                    <a:pt x="6" y="5"/>
                    <a:pt x="7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9" y="4"/>
                    <a:pt x="9" y="3"/>
                    <a:pt x="10" y="2"/>
                  </a:cubicBezTo>
                  <a:cubicBezTo>
                    <a:pt x="8" y="2"/>
                    <a:pt x="6" y="1"/>
                    <a:pt x="5" y="0"/>
                  </a:cubicBezTo>
                  <a:cubicBezTo>
                    <a:pt x="3" y="1"/>
                    <a:pt x="1" y="3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5" name="Freeform 146">
              <a:extLst>
                <a:ext uri="{FF2B5EF4-FFF2-40B4-BE49-F238E27FC236}">
                  <a16:creationId xmlns:a16="http://schemas.microsoft.com/office/drawing/2014/main" id="{1741E81A-EA48-4E38-A7C5-9CFE1B96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3713" y="3328988"/>
              <a:ext cx="42863" cy="79375"/>
            </a:xfrm>
            <a:custGeom>
              <a:avLst/>
              <a:gdLst>
                <a:gd name="T0" fmla="*/ 11 w 16"/>
                <a:gd name="T1" fmla="*/ 5 h 29"/>
                <a:gd name="T2" fmla="*/ 0 w 16"/>
                <a:gd name="T3" fmla="*/ 3 h 29"/>
                <a:gd name="T4" fmla="*/ 16 w 16"/>
                <a:gd name="T5" fmla="*/ 24 h 29"/>
                <a:gd name="T6" fmla="*/ 12 w 16"/>
                <a:gd name="T7" fmla="*/ 21 h 29"/>
                <a:gd name="T8" fmla="*/ 11 w 16"/>
                <a:gd name="T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9">
                  <a:moveTo>
                    <a:pt x="11" y="5"/>
                  </a:moveTo>
                  <a:cubicBezTo>
                    <a:pt x="11" y="0"/>
                    <a:pt x="0" y="2"/>
                    <a:pt x="0" y="3"/>
                  </a:cubicBezTo>
                  <a:cubicBezTo>
                    <a:pt x="0" y="8"/>
                    <a:pt x="12" y="29"/>
                    <a:pt x="16" y="24"/>
                  </a:cubicBezTo>
                  <a:cubicBezTo>
                    <a:pt x="15" y="23"/>
                    <a:pt x="13" y="22"/>
                    <a:pt x="12" y="21"/>
                  </a:cubicBezTo>
                  <a:cubicBezTo>
                    <a:pt x="11" y="15"/>
                    <a:pt x="10" y="11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6" name="Freeform 147">
              <a:extLst>
                <a:ext uri="{FF2B5EF4-FFF2-40B4-BE49-F238E27FC236}">
                  <a16:creationId xmlns:a16="http://schemas.microsoft.com/office/drawing/2014/main" id="{76F7FD87-2C38-47C6-8245-8CB52B85C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751" y="3203576"/>
              <a:ext cx="57150" cy="47625"/>
            </a:xfrm>
            <a:custGeom>
              <a:avLst/>
              <a:gdLst>
                <a:gd name="T0" fmla="*/ 7 w 21"/>
                <a:gd name="T1" fmla="*/ 6 h 17"/>
                <a:gd name="T2" fmla="*/ 7 w 21"/>
                <a:gd name="T3" fmla="*/ 16 h 17"/>
                <a:gd name="T4" fmla="*/ 13 w 21"/>
                <a:gd name="T5" fmla="*/ 12 h 17"/>
                <a:gd name="T6" fmla="*/ 17 w 21"/>
                <a:gd name="T7" fmla="*/ 8 h 17"/>
                <a:gd name="T8" fmla="*/ 21 w 21"/>
                <a:gd name="T9" fmla="*/ 6 h 17"/>
                <a:gd name="T10" fmla="*/ 19 w 21"/>
                <a:gd name="T11" fmla="*/ 6 h 17"/>
                <a:gd name="T12" fmla="*/ 7 w 21"/>
                <a:gd name="T1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7" y="6"/>
                  </a:moveTo>
                  <a:cubicBezTo>
                    <a:pt x="1" y="2"/>
                    <a:pt x="0" y="17"/>
                    <a:pt x="7" y="16"/>
                  </a:cubicBezTo>
                  <a:cubicBezTo>
                    <a:pt x="9" y="16"/>
                    <a:pt x="11" y="13"/>
                    <a:pt x="13" y="12"/>
                  </a:cubicBezTo>
                  <a:cubicBezTo>
                    <a:pt x="16" y="12"/>
                    <a:pt x="17" y="11"/>
                    <a:pt x="17" y="8"/>
                  </a:cubicBezTo>
                  <a:cubicBezTo>
                    <a:pt x="19" y="9"/>
                    <a:pt x="20" y="8"/>
                    <a:pt x="21" y="6"/>
                  </a:cubicBezTo>
                  <a:cubicBezTo>
                    <a:pt x="21" y="6"/>
                    <a:pt x="20" y="6"/>
                    <a:pt x="19" y="6"/>
                  </a:cubicBezTo>
                  <a:cubicBezTo>
                    <a:pt x="21" y="1"/>
                    <a:pt x="7" y="0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7" name="Freeform 148">
              <a:extLst>
                <a:ext uri="{FF2B5EF4-FFF2-40B4-BE49-F238E27FC236}">
                  <a16:creationId xmlns:a16="http://schemas.microsoft.com/office/drawing/2014/main" id="{C670D4F0-9489-4863-8589-492EB7A0F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551" y="3435351"/>
              <a:ext cx="112713" cy="82550"/>
            </a:xfrm>
            <a:custGeom>
              <a:avLst/>
              <a:gdLst>
                <a:gd name="T0" fmla="*/ 36 w 41"/>
                <a:gd name="T1" fmla="*/ 20 h 30"/>
                <a:gd name="T2" fmla="*/ 31 w 41"/>
                <a:gd name="T3" fmla="*/ 18 h 30"/>
                <a:gd name="T4" fmla="*/ 26 w 41"/>
                <a:gd name="T5" fmla="*/ 13 h 30"/>
                <a:gd name="T6" fmla="*/ 14 w 41"/>
                <a:gd name="T7" fmla="*/ 5 h 30"/>
                <a:gd name="T8" fmla="*/ 0 w 41"/>
                <a:gd name="T9" fmla="*/ 2 h 30"/>
                <a:gd name="T10" fmla="*/ 33 w 41"/>
                <a:gd name="T11" fmla="*/ 27 h 30"/>
                <a:gd name="T12" fmla="*/ 36 w 41"/>
                <a:gd name="T1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0">
                  <a:moveTo>
                    <a:pt x="36" y="20"/>
                  </a:moveTo>
                  <a:cubicBezTo>
                    <a:pt x="35" y="19"/>
                    <a:pt x="32" y="18"/>
                    <a:pt x="31" y="18"/>
                  </a:cubicBezTo>
                  <a:cubicBezTo>
                    <a:pt x="28" y="17"/>
                    <a:pt x="28" y="15"/>
                    <a:pt x="26" y="13"/>
                  </a:cubicBezTo>
                  <a:cubicBezTo>
                    <a:pt x="22" y="5"/>
                    <a:pt x="21" y="7"/>
                    <a:pt x="14" y="5"/>
                  </a:cubicBezTo>
                  <a:cubicBezTo>
                    <a:pt x="8" y="3"/>
                    <a:pt x="6" y="0"/>
                    <a:pt x="0" y="2"/>
                  </a:cubicBezTo>
                  <a:cubicBezTo>
                    <a:pt x="10" y="14"/>
                    <a:pt x="20" y="20"/>
                    <a:pt x="33" y="27"/>
                  </a:cubicBezTo>
                  <a:cubicBezTo>
                    <a:pt x="41" y="30"/>
                    <a:pt x="40" y="27"/>
                    <a:pt x="3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8" name="Freeform 149">
              <a:extLst>
                <a:ext uri="{FF2B5EF4-FFF2-40B4-BE49-F238E27FC236}">
                  <a16:creationId xmlns:a16="http://schemas.microsoft.com/office/drawing/2014/main" id="{E441DCCE-2AB4-423B-AD1F-7EB5173DB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6" y="5006976"/>
              <a:ext cx="158750" cy="338138"/>
            </a:xfrm>
            <a:custGeom>
              <a:avLst/>
              <a:gdLst>
                <a:gd name="T0" fmla="*/ 53 w 58"/>
                <a:gd name="T1" fmla="*/ 13 h 124"/>
                <a:gd name="T2" fmla="*/ 44 w 58"/>
                <a:gd name="T3" fmla="*/ 10 h 124"/>
                <a:gd name="T4" fmla="*/ 37 w 58"/>
                <a:gd name="T5" fmla="*/ 23 h 124"/>
                <a:gd name="T6" fmla="*/ 26 w 58"/>
                <a:gd name="T7" fmla="*/ 34 h 124"/>
                <a:gd name="T8" fmla="*/ 11 w 58"/>
                <a:gd name="T9" fmla="*/ 40 h 124"/>
                <a:gd name="T10" fmla="*/ 7 w 58"/>
                <a:gd name="T11" fmla="*/ 53 h 124"/>
                <a:gd name="T12" fmla="*/ 11 w 58"/>
                <a:gd name="T13" fmla="*/ 70 h 124"/>
                <a:gd name="T14" fmla="*/ 2 w 58"/>
                <a:gd name="T15" fmla="*/ 86 h 124"/>
                <a:gd name="T16" fmla="*/ 3 w 58"/>
                <a:gd name="T17" fmla="*/ 102 h 124"/>
                <a:gd name="T18" fmla="*/ 7 w 58"/>
                <a:gd name="T19" fmla="*/ 119 h 124"/>
                <a:gd name="T20" fmla="*/ 18 w 58"/>
                <a:gd name="T21" fmla="*/ 123 h 124"/>
                <a:gd name="T22" fmla="*/ 30 w 58"/>
                <a:gd name="T23" fmla="*/ 119 h 124"/>
                <a:gd name="T24" fmla="*/ 34 w 58"/>
                <a:gd name="T25" fmla="*/ 106 h 124"/>
                <a:gd name="T26" fmla="*/ 47 w 58"/>
                <a:gd name="T27" fmla="*/ 60 h 124"/>
                <a:gd name="T28" fmla="*/ 50 w 58"/>
                <a:gd name="T29" fmla="*/ 34 h 124"/>
                <a:gd name="T30" fmla="*/ 54 w 58"/>
                <a:gd name="T31" fmla="*/ 38 h 124"/>
                <a:gd name="T32" fmla="*/ 53 w 58"/>
                <a:gd name="T33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124">
                  <a:moveTo>
                    <a:pt x="53" y="13"/>
                  </a:moveTo>
                  <a:cubicBezTo>
                    <a:pt x="51" y="10"/>
                    <a:pt x="45" y="0"/>
                    <a:pt x="44" y="10"/>
                  </a:cubicBezTo>
                  <a:cubicBezTo>
                    <a:pt x="44" y="17"/>
                    <a:pt x="42" y="17"/>
                    <a:pt x="37" y="23"/>
                  </a:cubicBezTo>
                  <a:cubicBezTo>
                    <a:pt x="33" y="27"/>
                    <a:pt x="31" y="31"/>
                    <a:pt x="26" y="34"/>
                  </a:cubicBezTo>
                  <a:cubicBezTo>
                    <a:pt x="21" y="37"/>
                    <a:pt x="17" y="38"/>
                    <a:pt x="11" y="40"/>
                  </a:cubicBezTo>
                  <a:cubicBezTo>
                    <a:pt x="9" y="40"/>
                    <a:pt x="6" y="50"/>
                    <a:pt x="7" y="53"/>
                  </a:cubicBezTo>
                  <a:cubicBezTo>
                    <a:pt x="8" y="58"/>
                    <a:pt x="11" y="65"/>
                    <a:pt x="11" y="70"/>
                  </a:cubicBezTo>
                  <a:cubicBezTo>
                    <a:pt x="10" y="75"/>
                    <a:pt x="4" y="81"/>
                    <a:pt x="2" y="86"/>
                  </a:cubicBezTo>
                  <a:cubicBezTo>
                    <a:pt x="0" y="92"/>
                    <a:pt x="2" y="96"/>
                    <a:pt x="3" y="102"/>
                  </a:cubicBezTo>
                  <a:cubicBezTo>
                    <a:pt x="5" y="108"/>
                    <a:pt x="6" y="113"/>
                    <a:pt x="7" y="119"/>
                  </a:cubicBezTo>
                  <a:cubicBezTo>
                    <a:pt x="7" y="121"/>
                    <a:pt x="16" y="124"/>
                    <a:pt x="18" y="123"/>
                  </a:cubicBezTo>
                  <a:cubicBezTo>
                    <a:pt x="20" y="123"/>
                    <a:pt x="30" y="120"/>
                    <a:pt x="30" y="119"/>
                  </a:cubicBezTo>
                  <a:cubicBezTo>
                    <a:pt x="31" y="115"/>
                    <a:pt x="32" y="111"/>
                    <a:pt x="34" y="106"/>
                  </a:cubicBezTo>
                  <a:cubicBezTo>
                    <a:pt x="38" y="91"/>
                    <a:pt x="43" y="75"/>
                    <a:pt x="47" y="60"/>
                  </a:cubicBezTo>
                  <a:cubicBezTo>
                    <a:pt x="51" y="49"/>
                    <a:pt x="51" y="45"/>
                    <a:pt x="50" y="34"/>
                  </a:cubicBezTo>
                  <a:cubicBezTo>
                    <a:pt x="52" y="35"/>
                    <a:pt x="53" y="36"/>
                    <a:pt x="54" y="38"/>
                  </a:cubicBezTo>
                  <a:cubicBezTo>
                    <a:pt x="58" y="29"/>
                    <a:pt x="55" y="22"/>
                    <a:pt x="5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9" name="Freeform 150">
              <a:extLst>
                <a:ext uri="{FF2B5EF4-FFF2-40B4-BE49-F238E27FC236}">
                  <a16:creationId xmlns:a16="http://schemas.microsoft.com/office/drawing/2014/main" id="{BC5DD0B8-9796-4764-B5C5-86DDC8030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6" y="4295776"/>
              <a:ext cx="103188" cy="144463"/>
            </a:xfrm>
            <a:custGeom>
              <a:avLst/>
              <a:gdLst>
                <a:gd name="T0" fmla="*/ 2 w 38"/>
                <a:gd name="T1" fmla="*/ 20 h 53"/>
                <a:gd name="T2" fmla="*/ 3 w 38"/>
                <a:gd name="T3" fmla="*/ 32 h 53"/>
                <a:gd name="T4" fmla="*/ 9 w 38"/>
                <a:gd name="T5" fmla="*/ 36 h 53"/>
                <a:gd name="T6" fmla="*/ 12 w 38"/>
                <a:gd name="T7" fmla="*/ 44 h 53"/>
                <a:gd name="T8" fmla="*/ 18 w 38"/>
                <a:gd name="T9" fmla="*/ 44 h 53"/>
                <a:gd name="T10" fmla="*/ 22 w 38"/>
                <a:gd name="T11" fmla="*/ 49 h 53"/>
                <a:gd name="T12" fmla="*/ 23 w 38"/>
                <a:gd name="T13" fmla="*/ 42 h 53"/>
                <a:gd name="T14" fmla="*/ 28 w 38"/>
                <a:gd name="T15" fmla="*/ 48 h 53"/>
                <a:gd name="T16" fmla="*/ 34 w 38"/>
                <a:gd name="T17" fmla="*/ 53 h 53"/>
                <a:gd name="T18" fmla="*/ 32 w 38"/>
                <a:gd name="T19" fmla="*/ 44 h 53"/>
                <a:gd name="T20" fmla="*/ 35 w 38"/>
                <a:gd name="T21" fmla="*/ 41 h 53"/>
                <a:gd name="T22" fmla="*/ 32 w 38"/>
                <a:gd name="T23" fmla="*/ 42 h 53"/>
                <a:gd name="T24" fmla="*/ 27 w 38"/>
                <a:gd name="T25" fmla="*/ 40 h 53"/>
                <a:gd name="T26" fmla="*/ 23 w 38"/>
                <a:gd name="T27" fmla="*/ 38 h 53"/>
                <a:gd name="T28" fmla="*/ 19 w 38"/>
                <a:gd name="T29" fmla="*/ 41 h 53"/>
                <a:gd name="T30" fmla="*/ 15 w 38"/>
                <a:gd name="T31" fmla="*/ 34 h 53"/>
                <a:gd name="T32" fmla="*/ 16 w 38"/>
                <a:gd name="T33" fmla="*/ 25 h 53"/>
                <a:gd name="T34" fmla="*/ 19 w 38"/>
                <a:gd name="T35" fmla="*/ 23 h 53"/>
                <a:gd name="T36" fmla="*/ 20 w 38"/>
                <a:gd name="T37" fmla="*/ 19 h 53"/>
                <a:gd name="T38" fmla="*/ 19 w 38"/>
                <a:gd name="T39" fmla="*/ 10 h 53"/>
                <a:gd name="T40" fmla="*/ 20 w 38"/>
                <a:gd name="T41" fmla="*/ 1 h 53"/>
                <a:gd name="T42" fmla="*/ 12 w 38"/>
                <a:gd name="T43" fmla="*/ 0 h 53"/>
                <a:gd name="T44" fmla="*/ 6 w 38"/>
                <a:gd name="T45" fmla="*/ 3 h 53"/>
                <a:gd name="T46" fmla="*/ 4 w 38"/>
                <a:gd name="T47" fmla="*/ 17 h 53"/>
                <a:gd name="T48" fmla="*/ 5 w 38"/>
                <a:gd name="T49" fmla="*/ 23 h 53"/>
                <a:gd name="T50" fmla="*/ 2 w 38"/>
                <a:gd name="T51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53">
                  <a:moveTo>
                    <a:pt x="2" y="20"/>
                  </a:moveTo>
                  <a:cubicBezTo>
                    <a:pt x="0" y="24"/>
                    <a:pt x="2" y="29"/>
                    <a:pt x="3" y="32"/>
                  </a:cubicBezTo>
                  <a:cubicBezTo>
                    <a:pt x="3" y="35"/>
                    <a:pt x="7" y="36"/>
                    <a:pt x="9" y="36"/>
                  </a:cubicBezTo>
                  <a:cubicBezTo>
                    <a:pt x="4" y="39"/>
                    <a:pt x="8" y="44"/>
                    <a:pt x="12" y="44"/>
                  </a:cubicBezTo>
                  <a:cubicBezTo>
                    <a:pt x="15" y="45"/>
                    <a:pt x="14" y="42"/>
                    <a:pt x="18" y="44"/>
                  </a:cubicBezTo>
                  <a:cubicBezTo>
                    <a:pt x="20" y="45"/>
                    <a:pt x="21" y="47"/>
                    <a:pt x="22" y="49"/>
                  </a:cubicBezTo>
                  <a:cubicBezTo>
                    <a:pt x="22" y="46"/>
                    <a:pt x="23" y="44"/>
                    <a:pt x="23" y="42"/>
                  </a:cubicBezTo>
                  <a:cubicBezTo>
                    <a:pt x="27" y="44"/>
                    <a:pt x="28" y="43"/>
                    <a:pt x="28" y="48"/>
                  </a:cubicBezTo>
                  <a:cubicBezTo>
                    <a:pt x="28" y="50"/>
                    <a:pt x="33" y="52"/>
                    <a:pt x="34" y="53"/>
                  </a:cubicBezTo>
                  <a:cubicBezTo>
                    <a:pt x="37" y="48"/>
                    <a:pt x="31" y="49"/>
                    <a:pt x="32" y="44"/>
                  </a:cubicBezTo>
                  <a:cubicBezTo>
                    <a:pt x="35" y="46"/>
                    <a:pt x="38" y="44"/>
                    <a:pt x="35" y="41"/>
                  </a:cubicBezTo>
                  <a:cubicBezTo>
                    <a:pt x="33" y="39"/>
                    <a:pt x="33" y="43"/>
                    <a:pt x="32" y="42"/>
                  </a:cubicBezTo>
                  <a:cubicBezTo>
                    <a:pt x="30" y="42"/>
                    <a:pt x="29" y="40"/>
                    <a:pt x="27" y="40"/>
                  </a:cubicBezTo>
                  <a:cubicBezTo>
                    <a:pt x="26" y="39"/>
                    <a:pt x="24" y="38"/>
                    <a:pt x="23" y="38"/>
                  </a:cubicBezTo>
                  <a:cubicBezTo>
                    <a:pt x="21" y="38"/>
                    <a:pt x="20" y="41"/>
                    <a:pt x="19" y="41"/>
                  </a:cubicBezTo>
                  <a:cubicBezTo>
                    <a:pt x="15" y="40"/>
                    <a:pt x="16" y="36"/>
                    <a:pt x="15" y="34"/>
                  </a:cubicBezTo>
                  <a:cubicBezTo>
                    <a:pt x="12" y="28"/>
                    <a:pt x="16" y="30"/>
                    <a:pt x="16" y="25"/>
                  </a:cubicBezTo>
                  <a:cubicBezTo>
                    <a:pt x="15" y="22"/>
                    <a:pt x="18" y="25"/>
                    <a:pt x="19" y="23"/>
                  </a:cubicBezTo>
                  <a:cubicBezTo>
                    <a:pt x="20" y="22"/>
                    <a:pt x="20" y="20"/>
                    <a:pt x="20" y="19"/>
                  </a:cubicBezTo>
                  <a:cubicBezTo>
                    <a:pt x="22" y="12"/>
                    <a:pt x="20" y="15"/>
                    <a:pt x="19" y="10"/>
                  </a:cubicBezTo>
                  <a:cubicBezTo>
                    <a:pt x="18" y="7"/>
                    <a:pt x="22" y="5"/>
                    <a:pt x="20" y="1"/>
                  </a:cubicBezTo>
                  <a:cubicBezTo>
                    <a:pt x="14" y="4"/>
                    <a:pt x="17" y="1"/>
                    <a:pt x="12" y="0"/>
                  </a:cubicBezTo>
                  <a:cubicBezTo>
                    <a:pt x="10" y="0"/>
                    <a:pt x="7" y="1"/>
                    <a:pt x="6" y="3"/>
                  </a:cubicBezTo>
                  <a:cubicBezTo>
                    <a:pt x="6" y="8"/>
                    <a:pt x="5" y="12"/>
                    <a:pt x="4" y="17"/>
                  </a:cubicBezTo>
                  <a:cubicBezTo>
                    <a:pt x="4" y="20"/>
                    <a:pt x="6" y="21"/>
                    <a:pt x="5" y="23"/>
                  </a:cubicBezTo>
                  <a:cubicBezTo>
                    <a:pt x="4" y="22"/>
                    <a:pt x="3" y="21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0" name="Freeform 151">
              <a:extLst>
                <a:ext uri="{FF2B5EF4-FFF2-40B4-BE49-F238E27FC236}">
                  <a16:creationId xmlns:a16="http://schemas.microsoft.com/office/drawing/2014/main" id="{3849F832-4B9E-4FD0-A8FF-782B3E750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5176" y="4130676"/>
              <a:ext cx="49213" cy="87313"/>
            </a:xfrm>
            <a:custGeom>
              <a:avLst/>
              <a:gdLst>
                <a:gd name="T0" fmla="*/ 13 w 18"/>
                <a:gd name="T1" fmla="*/ 15 h 32"/>
                <a:gd name="T2" fmla="*/ 10 w 18"/>
                <a:gd name="T3" fmla="*/ 3 h 32"/>
                <a:gd name="T4" fmla="*/ 1 w 18"/>
                <a:gd name="T5" fmla="*/ 17 h 32"/>
                <a:gd name="T6" fmla="*/ 7 w 18"/>
                <a:gd name="T7" fmla="*/ 32 h 32"/>
                <a:gd name="T8" fmla="*/ 13 w 18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">
                  <a:moveTo>
                    <a:pt x="13" y="15"/>
                  </a:moveTo>
                  <a:cubicBezTo>
                    <a:pt x="14" y="11"/>
                    <a:pt x="18" y="0"/>
                    <a:pt x="10" y="3"/>
                  </a:cubicBezTo>
                  <a:cubicBezTo>
                    <a:pt x="6" y="6"/>
                    <a:pt x="2" y="11"/>
                    <a:pt x="1" y="17"/>
                  </a:cubicBezTo>
                  <a:cubicBezTo>
                    <a:pt x="0" y="23"/>
                    <a:pt x="4" y="27"/>
                    <a:pt x="7" y="32"/>
                  </a:cubicBezTo>
                  <a:cubicBezTo>
                    <a:pt x="10" y="26"/>
                    <a:pt x="12" y="22"/>
                    <a:pt x="1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1" name="Freeform 152">
              <a:extLst>
                <a:ext uri="{FF2B5EF4-FFF2-40B4-BE49-F238E27FC236}">
                  <a16:creationId xmlns:a16="http://schemas.microsoft.com/office/drawing/2014/main" id="{5E729ABB-4897-4251-943B-2CED506FA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851" y="4468813"/>
              <a:ext cx="57150" cy="73025"/>
            </a:xfrm>
            <a:custGeom>
              <a:avLst/>
              <a:gdLst>
                <a:gd name="T0" fmla="*/ 17 w 21"/>
                <a:gd name="T1" fmla="*/ 0 h 27"/>
                <a:gd name="T2" fmla="*/ 11 w 21"/>
                <a:gd name="T3" fmla="*/ 14 h 27"/>
                <a:gd name="T4" fmla="*/ 0 w 21"/>
                <a:gd name="T5" fmla="*/ 27 h 27"/>
                <a:gd name="T6" fmla="*/ 14 w 21"/>
                <a:gd name="T7" fmla="*/ 14 h 27"/>
                <a:gd name="T8" fmla="*/ 20 w 21"/>
                <a:gd name="T9" fmla="*/ 9 h 27"/>
                <a:gd name="T10" fmla="*/ 20 w 21"/>
                <a:gd name="T11" fmla="*/ 2 h 27"/>
                <a:gd name="T12" fmla="*/ 17 w 21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7">
                  <a:moveTo>
                    <a:pt x="17" y="0"/>
                  </a:moveTo>
                  <a:cubicBezTo>
                    <a:pt x="16" y="6"/>
                    <a:pt x="15" y="9"/>
                    <a:pt x="11" y="14"/>
                  </a:cubicBezTo>
                  <a:cubicBezTo>
                    <a:pt x="6" y="18"/>
                    <a:pt x="4" y="21"/>
                    <a:pt x="0" y="27"/>
                  </a:cubicBezTo>
                  <a:cubicBezTo>
                    <a:pt x="7" y="23"/>
                    <a:pt x="12" y="22"/>
                    <a:pt x="14" y="14"/>
                  </a:cubicBezTo>
                  <a:cubicBezTo>
                    <a:pt x="14" y="12"/>
                    <a:pt x="19" y="10"/>
                    <a:pt x="20" y="9"/>
                  </a:cubicBezTo>
                  <a:cubicBezTo>
                    <a:pt x="21" y="9"/>
                    <a:pt x="19" y="3"/>
                    <a:pt x="20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2" name="Freeform 153">
              <a:extLst>
                <a:ext uri="{FF2B5EF4-FFF2-40B4-BE49-F238E27FC236}">
                  <a16:creationId xmlns:a16="http://schemas.microsoft.com/office/drawing/2014/main" id="{DBF4FE19-E036-461A-85FF-C3024C2C6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1" y="4506913"/>
              <a:ext cx="109538" cy="103188"/>
            </a:xfrm>
            <a:custGeom>
              <a:avLst/>
              <a:gdLst>
                <a:gd name="T0" fmla="*/ 34 w 40"/>
                <a:gd name="T1" fmla="*/ 5 h 38"/>
                <a:gd name="T2" fmla="*/ 29 w 40"/>
                <a:gd name="T3" fmla="*/ 0 h 38"/>
                <a:gd name="T4" fmla="*/ 31 w 40"/>
                <a:gd name="T5" fmla="*/ 7 h 38"/>
                <a:gd name="T6" fmla="*/ 27 w 40"/>
                <a:gd name="T7" fmla="*/ 8 h 38"/>
                <a:gd name="T8" fmla="*/ 24 w 40"/>
                <a:gd name="T9" fmla="*/ 11 h 38"/>
                <a:gd name="T10" fmla="*/ 16 w 40"/>
                <a:gd name="T11" fmla="*/ 16 h 38"/>
                <a:gd name="T12" fmla="*/ 14 w 40"/>
                <a:gd name="T13" fmla="*/ 10 h 38"/>
                <a:gd name="T14" fmla="*/ 10 w 40"/>
                <a:gd name="T15" fmla="*/ 15 h 38"/>
                <a:gd name="T16" fmla="*/ 3 w 40"/>
                <a:gd name="T17" fmla="*/ 26 h 38"/>
                <a:gd name="T18" fmla="*/ 10 w 40"/>
                <a:gd name="T19" fmla="*/ 21 h 38"/>
                <a:gd name="T20" fmla="*/ 12 w 40"/>
                <a:gd name="T21" fmla="*/ 19 h 38"/>
                <a:gd name="T22" fmla="*/ 14 w 40"/>
                <a:gd name="T23" fmla="*/ 22 h 38"/>
                <a:gd name="T24" fmla="*/ 14 w 40"/>
                <a:gd name="T25" fmla="*/ 18 h 38"/>
                <a:gd name="T26" fmla="*/ 18 w 40"/>
                <a:gd name="T27" fmla="*/ 29 h 38"/>
                <a:gd name="T28" fmla="*/ 27 w 40"/>
                <a:gd name="T29" fmla="*/ 33 h 38"/>
                <a:gd name="T30" fmla="*/ 28 w 40"/>
                <a:gd name="T31" fmla="*/ 33 h 38"/>
                <a:gd name="T32" fmla="*/ 31 w 40"/>
                <a:gd name="T33" fmla="*/ 31 h 38"/>
                <a:gd name="T34" fmla="*/ 32 w 40"/>
                <a:gd name="T35" fmla="*/ 22 h 38"/>
                <a:gd name="T36" fmla="*/ 35 w 40"/>
                <a:gd name="T37" fmla="*/ 31 h 38"/>
                <a:gd name="T38" fmla="*/ 35 w 40"/>
                <a:gd name="T39" fmla="*/ 25 h 38"/>
                <a:gd name="T40" fmla="*/ 37 w 40"/>
                <a:gd name="T41" fmla="*/ 26 h 38"/>
                <a:gd name="T42" fmla="*/ 37 w 40"/>
                <a:gd name="T43" fmla="*/ 15 h 38"/>
                <a:gd name="T44" fmla="*/ 37 w 40"/>
                <a:gd name="T45" fmla="*/ 12 h 38"/>
                <a:gd name="T46" fmla="*/ 35 w 40"/>
                <a:gd name="T47" fmla="*/ 11 h 38"/>
                <a:gd name="T48" fmla="*/ 36 w 40"/>
                <a:gd name="T49" fmla="*/ 9 h 38"/>
                <a:gd name="T50" fmla="*/ 34 w 40"/>
                <a:gd name="T51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38">
                  <a:moveTo>
                    <a:pt x="34" y="5"/>
                  </a:moveTo>
                  <a:cubicBezTo>
                    <a:pt x="33" y="3"/>
                    <a:pt x="32" y="1"/>
                    <a:pt x="29" y="0"/>
                  </a:cubicBezTo>
                  <a:cubicBezTo>
                    <a:pt x="30" y="3"/>
                    <a:pt x="30" y="5"/>
                    <a:pt x="31" y="7"/>
                  </a:cubicBezTo>
                  <a:cubicBezTo>
                    <a:pt x="28" y="7"/>
                    <a:pt x="28" y="6"/>
                    <a:pt x="27" y="8"/>
                  </a:cubicBezTo>
                  <a:cubicBezTo>
                    <a:pt x="25" y="7"/>
                    <a:pt x="24" y="8"/>
                    <a:pt x="24" y="11"/>
                  </a:cubicBezTo>
                  <a:cubicBezTo>
                    <a:pt x="21" y="9"/>
                    <a:pt x="19" y="15"/>
                    <a:pt x="16" y="16"/>
                  </a:cubicBezTo>
                  <a:cubicBezTo>
                    <a:pt x="18" y="14"/>
                    <a:pt x="18" y="10"/>
                    <a:pt x="14" y="10"/>
                  </a:cubicBezTo>
                  <a:cubicBezTo>
                    <a:pt x="10" y="9"/>
                    <a:pt x="12" y="15"/>
                    <a:pt x="10" y="15"/>
                  </a:cubicBezTo>
                  <a:cubicBezTo>
                    <a:pt x="6" y="16"/>
                    <a:pt x="0" y="20"/>
                    <a:pt x="3" y="26"/>
                  </a:cubicBezTo>
                  <a:cubicBezTo>
                    <a:pt x="5" y="24"/>
                    <a:pt x="8" y="13"/>
                    <a:pt x="10" y="21"/>
                  </a:cubicBezTo>
                  <a:cubicBezTo>
                    <a:pt x="11" y="19"/>
                    <a:pt x="11" y="20"/>
                    <a:pt x="12" y="19"/>
                  </a:cubicBezTo>
                  <a:cubicBezTo>
                    <a:pt x="12" y="21"/>
                    <a:pt x="12" y="20"/>
                    <a:pt x="14" y="22"/>
                  </a:cubicBezTo>
                  <a:cubicBezTo>
                    <a:pt x="14" y="21"/>
                    <a:pt x="14" y="19"/>
                    <a:pt x="14" y="18"/>
                  </a:cubicBezTo>
                  <a:cubicBezTo>
                    <a:pt x="22" y="17"/>
                    <a:pt x="17" y="25"/>
                    <a:pt x="18" y="29"/>
                  </a:cubicBezTo>
                  <a:cubicBezTo>
                    <a:pt x="19" y="32"/>
                    <a:pt x="26" y="37"/>
                    <a:pt x="27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38"/>
                    <a:pt x="32" y="36"/>
                    <a:pt x="31" y="31"/>
                  </a:cubicBezTo>
                  <a:cubicBezTo>
                    <a:pt x="30" y="27"/>
                    <a:pt x="28" y="25"/>
                    <a:pt x="32" y="22"/>
                  </a:cubicBezTo>
                  <a:cubicBezTo>
                    <a:pt x="35" y="25"/>
                    <a:pt x="33" y="28"/>
                    <a:pt x="35" y="31"/>
                  </a:cubicBezTo>
                  <a:cubicBezTo>
                    <a:pt x="35" y="29"/>
                    <a:pt x="35" y="27"/>
                    <a:pt x="35" y="25"/>
                  </a:cubicBezTo>
                  <a:cubicBezTo>
                    <a:pt x="36" y="26"/>
                    <a:pt x="36" y="26"/>
                    <a:pt x="37" y="26"/>
                  </a:cubicBezTo>
                  <a:cubicBezTo>
                    <a:pt x="37" y="24"/>
                    <a:pt x="40" y="15"/>
                    <a:pt x="37" y="15"/>
                  </a:cubicBezTo>
                  <a:cubicBezTo>
                    <a:pt x="37" y="14"/>
                    <a:pt x="37" y="12"/>
                    <a:pt x="37" y="12"/>
                  </a:cubicBezTo>
                  <a:cubicBezTo>
                    <a:pt x="36" y="12"/>
                    <a:pt x="35" y="11"/>
                    <a:pt x="35" y="11"/>
                  </a:cubicBezTo>
                  <a:cubicBezTo>
                    <a:pt x="35" y="10"/>
                    <a:pt x="36" y="10"/>
                    <a:pt x="36" y="9"/>
                  </a:cubicBezTo>
                  <a:cubicBezTo>
                    <a:pt x="37" y="7"/>
                    <a:pt x="36" y="4"/>
                    <a:pt x="3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3" name="Freeform 154">
              <a:extLst>
                <a:ext uri="{FF2B5EF4-FFF2-40B4-BE49-F238E27FC236}">
                  <a16:creationId xmlns:a16="http://schemas.microsoft.com/office/drawing/2014/main" id="{1E20625C-FCEB-4CC7-B6B2-6095C4049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2951" y="4945063"/>
              <a:ext cx="46038" cy="42863"/>
            </a:xfrm>
            <a:custGeom>
              <a:avLst/>
              <a:gdLst>
                <a:gd name="T0" fmla="*/ 13 w 17"/>
                <a:gd name="T1" fmla="*/ 8 h 16"/>
                <a:gd name="T2" fmla="*/ 1 w 17"/>
                <a:gd name="T3" fmla="*/ 6 h 16"/>
                <a:gd name="T4" fmla="*/ 13 w 17"/>
                <a:gd name="T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6">
                  <a:moveTo>
                    <a:pt x="13" y="8"/>
                  </a:moveTo>
                  <a:cubicBezTo>
                    <a:pt x="12" y="5"/>
                    <a:pt x="0" y="0"/>
                    <a:pt x="1" y="6"/>
                  </a:cubicBezTo>
                  <a:cubicBezTo>
                    <a:pt x="5" y="8"/>
                    <a:pt x="17" y="16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4" name="Freeform 155">
              <a:extLst>
                <a:ext uri="{FF2B5EF4-FFF2-40B4-BE49-F238E27FC236}">
                  <a16:creationId xmlns:a16="http://schemas.microsoft.com/office/drawing/2014/main" id="{203E7241-BACC-4BC8-B141-05242962C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863" y="4919663"/>
              <a:ext cx="87313" cy="30163"/>
            </a:xfrm>
            <a:custGeom>
              <a:avLst/>
              <a:gdLst>
                <a:gd name="T0" fmla="*/ 12 w 32"/>
                <a:gd name="T1" fmla="*/ 6 h 11"/>
                <a:gd name="T2" fmla="*/ 5 w 32"/>
                <a:gd name="T3" fmla="*/ 3 h 11"/>
                <a:gd name="T4" fmla="*/ 0 w 32"/>
                <a:gd name="T5" fmla="*/ 8 h 11"/>
                <a:gd name="T6" fmla="*/ 21 w 32"/>
                <a:gd name="T7" fmla="*/ 9 h 11"/>
                <a:gd name="T8" fmla="*/ 15 w 32"/>
                <a:gd name="T9" fmla="*/ 2 h 11"/>
                <a:gd name="T10" fmla="*/ 12 w 32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1">
                  <a:moveTo>
                    <a:pt x="12" y="6"/>
                  </a:moveTo>
                  <a:cubicBezTo>
                    <a:pt x="11" y="4"/>
                    <a:pt x="7" y="3"/>
                    <a:pt x="5" y="3"/>
                  </a:cubicBezTo>
                  <a:cubicBezTo>
                    <a:pt x="1" y="3"/>
                    <a:pt x="2" y="4"/>
                    <a:pt x="0" y="8"/>
                  </a:cubicBezTo>
                  <a:cubicBezTo>
                    <a:pt x="8" y="11"/>
                    <a:pt x="13" y="10"/>
                    <a:pt x="21" y="9"/>
                  </a:cubicBezTo>
                  <a:cubicBezTo>
                    <a:pt x="32" y="7"/>
                    <a:pt x="20" y="0"/>
                    <a:pt x="15" y="2"/>
                  </a:cubicBezTo>
                  <a:cubicBezTo>
                    <a:pt x="16" y="5"/>
                    <a:pt x="15" y="6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5" name="Freeform 156">
              <a:extLst>
                <a:ext uri="{FF2B5EF4-FFF2-40B4-BE49-F238E27FC236}">
                  <a16:creationId xmlns:a16="http://schemas.microsoft.com/office/drawing/2014/main" id="{27245854-6BB1-44D5-8758-4870BA2E4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4063" y="4919663"/>
              <a:ext cx="122238" cy="28575"/>
            </a:xfrm>
            <a:custGeom>
              <a:avLst/>
              <a:gdLst>
                <a:gd name="T0" fmla="*/ 17 w 45"/>
                <a:gd name="T1" fmla="*/ 9 h 10"/>
                <a:gd name="T2" fmla="*/ 20 w 45"/>
                <a:gd name="T3" fmla="*/ 8 h 10"/>
                <a:gd name="T4" fmla="*/ 28 w 45"/>
                <a:gd name="T5" fmla="*/ 5 h 10"/>
                <a:gd name="T6" fmla="*/ 45 w 45"/>
                <a:gd name="T7" fmla="*/ 3 h 10"/>
                <a:gd name="T8" fmla="*/ 30 w 45"/>
                <a:gd name="T9" fmla="*/ 3 h 10"/>
                <a:gd name="T10" fmla="*/ 23 w 45"/>
                <a:gd name="T11" fmla="*/ 5 h 10"/>
                <a:gd name="T12" fmla="*/ 18 w 45"/>
                <a:gd name="T13" fmla="*/ 5 h 10"/>
                <a:gd name="T14" fmla="*/ 4 w 45"/>
                <a:gd name="T15" fmla="*/ 4 h 10"/>
                <a:gd name="T16" fmla="*/ 12 w 45"/>
                <a:gd name="T17" fmla="*/ 10 h 10"/>
                <a:gd name="T18" fmla="*/ 17 w 45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0">
                  <a:moveTo>
                    <a:pt x="17" y="9"/>
                  </a:moveTo>
                  <a:cubicBezTo>
                    <a:pt x="18" y="9"/>
                    <a:pt x="19" y="7"/>
                    <a:pt x="20" y="8"/>
                  </a:cubicBezTo>
                  <a:cubicBezTo>
                    <a:pt x="24" y="8"/>
                    <a:pt x="26" y="5"/>
                    <a:pt x="28" y="5"/>
                  </a:cubicBezTo>
                  <a:cubicBezTo>
                    <a:pt x="32" y="5"/>
                    <a:pt x="41" y="7"/>
                    <a:pt x="45" y="3"/>
                  </a:cubicBezTo>
                  <a:cubicBezTo>
                    <a:pt x="39" y="1"/>
                    <a:pt x="36" y="3"/>
                    <a:pt x="30" y="3"/>
                  </a:cubicBezTo>
                  <a:cubicBezTo>
                    <a:pt x="26" y="3"/>
                    <a:pt x="26" y="3"/>
                    <a:pt x="23" y="5"/>
                  </a:cubicBezTo>
                  <a:cubicBezTo>
                    <a:pt x="22" y="7"/>
                    <a:pt x="20" y="4"/>
                    <a:pt x="18" y="5"/>
                  </a:cubicBezTo>
                  <a:cubicBezTo>
                    <a:pt x="15" y="7"/>
                    <a:pt x="7" y="0"/>
                    <a:pt x="4" y="4"/>
                  </a:cubicBezTo>
                  <a:cubicBezTo>
                    <a:pt x="0" y="9"/>
                    <a:pt x="10" y="8"/>
                    <a:pt x="12" y="10"/>
                  </a:cubicBezTo>
                  <a:cubicBezTo>
                    <a:pt x="15" y="7"/>
                    <a:pt x="15" y="10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6" name="Freeform 157">
              <a:extLst>
                <a:ext uri="{FF2B5EF4-FFF2-40B4-BE49-F238E27FC236}">
                  <a16:creationId xmlns:a16="http://schemas.microsoft.com/office/drawing/2014/main" id="{A927D717-5CF6-46F1-8E69-52380FB6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4388" y="4835526"/>
              <a:ext cx="20638" cy="36513"/>
            </a:xfrm>
            <a:custGeom>
              <a:avLst/>
              <a:gdLst>
                <a:gd name="T0" fmla="*/ 0 w 8"/>
                <a:gd name="T1" fmla="*/ 9 h 13"/>
                <a:gd name="T2" fmla="*/ 4 w 8"/>
                <a:gd name="T3" fmla="*/ 13 h 13"/>
                <a:gd name="T4" fmla="*/ 6 w 8"/>
                <a:gd name="T5" fmla="*/ 7 h 13"/>
                <a:gd name="T6" fmla="*/ 8 w 8"/>
                <a:gd name="T7" fmla="*/ 4 h 13"/>
                <a:gd name="T8" fmla="*/ 4 w 8"/>
                <a:gd name="T9" fmla="*/ 5 h 13"/>
                <a:gd name="T10" fmla="*/ 0 w 8"/>
                <a:gd name="T1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3">
                  <a:moveTo>
                    <a:pt x="0" y="9"/>
                  </a:moveTo>
                  <a:cubicBezTo>
                    <a:pt x="1" y="10"/>
                    <a:pt x="3" y="12"/>
                    <a:pt x="4" y="13"/>
                  </a:cubicBezTo>
                  <a:cubicBezTo>
                    <a:pt x="6" y="11"/>
                    <a:pt x="8" y="10"/>
                    <a:pt x="6" y="7"/>
                  </a:cubicBezTo>
                  <a:cubicBezTo>
                    <a:pt x="5" y="5"/>
                    <a:pt x="6" y="4"/>
                    <a:pt x="8" y="4"/>
                  </a:cubicBezTo>
                  <a:cubicBezTo>
                    <a:pt x="7" y="0"/>
                    <a:pt x="4" y="2"/>
                    <a:pt x="4" y="5"/>
                  </a:cubicBezTo>
                  <a:cubicBezTo>
                    <a:pt x="2" y="0"/>
                    <a:pt x="0" y="7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7" name="Freeform 158">
              <a:extLst>
                <a:ext uri="{FF2B5EF4-FFF2-40B4-BE49-F238E27FC236}">
                  <a16:creationId xmlns:a16="http://schemas.microsoft.com/office/drawing/2014/main" id="{FD129C3E-642F-4853-A573-568FC910B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26" y="4573588"/>
              <a:ext cx="220663" cy="258763"/>
            </a:xfrm>
            <a:custGeom>
              <a:avLst/>
              <a:gdLst>
                <a:gd name="T0" fmla="*/ 1 w 81"/>
                <a:gd name="T1" fmla="*/ 54 h 95"/>
                <a:gd name="T2" fmla="*/ 3 w 81"/>
                <a:gd name="T3" fmla="*/ 59 h 95"/>
                <a:gd name="T4" fmla="*/ 2 w 81"/>
                <a:gd name="T5" fmla="*/ 62 h 95"/>
                <a:gd name="T6" fmla="*/ 3 w 81"/>
                <a:gd name="T7" fmla="*/ 66 h 95"/>
                <a:gd name="T8" fmla="*/ 4 w 81"/>
                <a:gd name="T9" fmla="*/ 70 h 95"/>
                <a:gd name="T10" fmla="*/ 7 w 81"/>
                <a:gd name="T11" fmla="*/ 68 h 95"/>
                <a:gd name="T12" fmla="*/ 11 w 81"/>
                <a:gd name="T13" fmla="*/ 84 h 95"/>
                <a:gd name="T14" fmla="*/ 22 w 81"/>
                <a:gd name="T15" fmla="*/ 84 h 95"/>
                <a:gd name="T16" fmla="*/ 23 w 81"/>
                <a:gd name="T17" fmla="*/ 90 h 95"/>
                <a:gd name="T18" fmla="*/ 38 w 81"/>
                <a:gd name="T19" fmla="*/ 89 h 95"/>
                <a:gd name="T20" fmla="*/ 43 w 81"/>
                <a:gd name="T21" fmla="*/ 89 h 95"/>
                <a:gd name="T22" fmla="*/ 45 w 81"/>
                <a:gd name="T23" fmla="*/ 95 h 95"/>
                <a:gd name="T24" fmla="*/ 56 w 81"/>
                <a:gd name="T25" fmla="*/ 90 h 95"/>
                <a:gd name="T26" fmla="*/ 58 w 81"/>
                <a:gd name="T27" fmla="*/ 94 h 95"/>
                <a:gd name="T28" fmla="*/ 58 w 81"/>
                <a:gd name="T29" fmla="*/ 78 h 95"/>
                <a:gd name="T30" fmla="*/ 63 w 81"/>
                <a:gd name="T31" fmla="*/ 70 h 95"/>
                <a:gd name="T32" fmla="*/ 67 w 81"/>
                <a:gd name="T33" fmla="*/ 59 h 95"/>
                <a:gd name="T34" fmla="*/ 72 w 81"/>
                <a:gd name="T35" fmla="*/ 51 h 95"/>
                <a:gd name="T36" fmla="*/ 75 w 81"/>
                <a:gd name="T37" fmla="*/ 47 h 95"/>
                <a:gd name="T38" fmla="*/ 70 w 81"/>
                <a:gd name="T39" fmla="*/ 43 h 95"/>
                <a:gd name="T40" fmla="*/ 71 w 81"/>
                <a:gd name="T41" fmla="*/ 38 h 95"/>
                <a:gd name="T42" fmla="*/ 67 w 81"/>
                <a:gd name="T43" fmla="*/ 26 h 95"/>
                <a:gd name="T44" fmla="*/ 76 w 81"/>
                <a:gd name="T45" fmla="*/ 22 h 95"/>
                <a:gd name="T46" fmla="*/ 72 w 81"/>
                <a:gd name="T47" fmla="*/ 17 h 95"/>
                <a:gd name="T48" fmla="*/ 81 w 81"/>
                <a:gd name="T49" fmla="*/ 15 h 95"/>
                <a:gd name="T50" fmla="*/ 76 w 81"/>
                <a:gd name="T51" fmla="*/ 12 h 95"/>
                <a:gd name="T52" fmla="*/ 72 w 81"/>
                <a:gd name="T53" fmla="*/ 7 h 95"/>
                <a:gd name="T54" fmla="*/ 62 w 81"/>
                <a:gd name="T55" fmla="*/ 0 h 95"/>
                <a:gd name="T56" fmla="*/ 53 w 81"/>
                <a:gd name="T57" fmla="*/ 11 h 95"/>
                <a:gd name="T58" fmla="*/ 48 w 81"/>
                <a:gd name="T59" fmla="*/ 18 h 95"/>
                <a:gd name="T60" fmla="*/ 38 w 81"/>
                <a:gd name="T61" fmla="*/ 25 h 95"/>
                <a:gd name="T62" fmla="*/ 30 w 81"/>
                <a:gd name="T63" fmla="*/ 33 h 95"/>
                <a:gd name="T64" fmla="*/ 20 w 81"/>
                <a:gd name="T65" fmla="*/ 39 h 95"/>
                <a:gd name="T66" fmla="*/ 20 w 81"/>
                <a:gd name="T67" fmla="*/ 48 h 95"/>
                <a:gd name="T68" fmla="*/ 7 w 81"/>
                <a:gd name="T69" fmla="*/ 42 h 95"/>
                <a:gd name="T70" fmla="*/ 2 w 81"/>
                <a:gd name="T71" fmla="*/ 45 h 95"/>
                <a:gd name="T72" fmla="*/ 1 w 81"/>
                <a:gd name="T73" fmla="*/ 5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95">
                  <a:moveTo>
                    <a:pt x="1" y="54"/>
                  </a:moveTo>
                  <a:cubicBezTo>
                    <a:pt x="0" y="56"/>
                    <a:pt x="3" y="58"/>
                    <a:pt x="3" y="59"/>
                  </a:cubicBezTo>
                  <a:cubicBezTo>
                    <a:pt x="3" y="60"/>
                    <a:pt x="1" y="61"/>
                    <a:pt x="2" y="62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8"/>
                    <a:pt x="5" y="67"/>
                    <a:pt x="4" y="70"/>
                  </a:cubicBezTo>
                  <a:cubicBezTo>
                    <a:pt x="7" y="69"/>
                    <a:pt x="6" y="70"/>
                    <a:pt x="7" y="68"/>
                  </a:cubicBezTo>
                  <a:cubicBezTo>
                    <a:pt x="11" y="71"/>
                    <a:pt x="10" y="79"/>
                    <a:pt x="11" y="84"/>
                  </a:cubicBezTo>
                  <a:cubicBezTo>
                    <a:pt x="11" y="88"/>
                    <a:pt x="20" y="85"/>
                    <a:pt x="22" y="84"/>
                  </a:cubicBezTo>
                  <a:cubicBezTo>
                    <a:pt x="23" y="86"/>
                    <a:pt x="23" y="88"/>
                    <a:pt x="23" y="90"/>
                  </a:cubicBezTo>
                  <a:cubicBezTo>
                    <a:pt x="30" y="86"/>
                    <a:pt x="31" y="84"/>
                    <a:pt x="38" y="89"/>
                  </a:cubicBezTo>
                  <a:cubicBezTo>
                    <a:pt x="39" y="89"/>
                    <a:pt x="41" y="88"/>
                    <a:pt x="43" y="89"/>
                  </a:cubicBezTo>
                  <a:cubicBezTo>
                    <a:pt x="44" y="89"/>
                    <a:pt x="45" y="93"/>
                    <a:pt x="45" y="95"/>
                  </a:cubicBezTo>
                  <a:cubicBezTo>
                    <a:pt x="49" y="93"/>
                    <a:pt x="52" y="91"/>
                    <a:pt x="56" y="90"/>
                  </a:cubicBezTo>
                  <a:cubicBezTo>
                    <a:pt x="55" y="92"/>
                    <a:pt x="55" y="94"/>
                    <a:pt x="58" y="94"/>
                  </a:cubicBezTo>
                  <a:cubicBezTo>
                    <a:pt x="58" y="89"/>
                    <a:pt x="58" y="84"/>
                    <a:pt x="58" y="78"/>
                  </a:cubicBezTo>
                  <a:cubicBezTo>
                    <a:pt x="58" y="74"/>
                    <a:pt x="59" y="74"/>
                    <a:pt x="63" y="70"/>
                  </a:cubicBezTo>
                  <a:cubicBezTo>
                    <a:pt x="68" y="66"/>
                    <a:pt x="68" y="66"/>
                    <a:pt x="67" y="59"/>
                  </a:cubicBezTo>
                  <a:cubicBezTo>
                    <a:pt x="67" y="56"/>
                    <a:pt x="69" y="51"/>
                    <a:pt x="72" y="51"/>
                  </a:cubicBezTo>
                  <a:cubicBezTo>
                    <a:pt x="78" y="53"/>
                    <a:pt x="80" y="52"/>
                    <a:pt x="75" y="47"/>
                  </a:cubicBezTo>
                  <a:cubicBezTo>
                    <a:pt x="74" y="46"/>
                    <a:pt x="71" y="44"/>
                    <a:pt x="70" y="43"/>
                  </a:cubicBezTo>
                  <a:cubicBezTo>
                    <a:pt x="70" y="42"/>
                    <a:pt x="71" y="40"/>
                    <a:pt x="71" y="38"/>
                  </a:cubicBezTo>
                  <a:cubicBezTo>
                    <a:pt x="69" y="32"/>
                    <a:pt x="66" y="33"/>
                    <a:pt x="67" y="26"/>
                  </a:cubicBezTo>
                  <a:cubicBezTo>
                    <a:pt x="67" y="22"/>
                    <a:pt x="74" y="22"/>
                    <a:pt x="76" y="22"/>
                  </a:cubicBezTo>
                  <a:cubicBezTo>
                    <a:pt x="75" y="20"/>
                    <a:pt x="74" y="19"/>
                    <a:pt x="72" y="17"/>
                  </a:cubicBezTo>
                  <a:cubicBezTo>
                    <a:pt x="75" y="16"/>
                    <a:pt x="78" y="16"/>
                    <a:pt x="81" y="15"/>
                  </a:cubicBezTo>
                  <a:cubicBezTo>
                    <a:pt x="80" y="12"/>
                    <a:pt x="78" y="13"/>
                    <a:pt x="76" y="12"/>
                  </a:cubicBezTo>
                  <a:cubicBezTo>
                    <a:pt x="74" y="12"/>
                    <a:pt x="73" y="9"/>
                    <a:pt x="72" y="7"/>
                  </a:cubicBezTo>
                  <a:cubicBezTo>
                    <a:pt x="70" y="5"/>
                    <a:pt x="64" y="0"/>
                    <a:pt x="62" y="0"/>
                  </a:cubicBezTo>
                  <a:cubicBezTo>
                    <a:pt x="60" y="0"/>
                    <a:pt x="54" y="9"/>
                    <a:pt x="53" y="11"/>
                  </a:cubicBezTo>
                  <a:cubicBezTo>
                    <a:pt x="49" y="14"/>
                    <a:pt x="52" y="17"/>
                    <a:pt x="48" y="18"/>
                  </a:cubicBezTo>
                  <a:cubicBezTo>
                    <a:pt x="42" y="20"/>
                    <a:pt x="41" y="20"/>
                    <a:pt x="38" y="25"/>
                  </a:cubicBezTo>
                  <a:cubicBezTo>
                    <a:pt x="35" y="28"/>
                    <a:pt x="34" y="32"/>
                    <a:pt x="30" y="33"/>
                  </a:cubicBezTo>
                  <a:cubicBezTo>
                    <a:pt x="26" y="35"/>
                    <a:pt x="22" y="35"/>
                    <a:pt x="20" y="39"/>
                  </a:cubicBezTo>
                  <a:cubicBezTo>
                    <a:pt x="17" y="44"/>
                    <a:pt x="15" y="44"/>
                    <a:pt x="20" y="48"/>
                  </a:cubicBezTo>
                  <a:cubicBezTo>
                    <a:pt x="16" y="47"/>
                    <a:pt x="8" y="47"/>
                    <a:pt x="7" y="42"/>
                  </a:cubicBezTo>
                  <a:cubicBezTo>
                    <a:pt x="5" y="43"/>
                    <a:pt x="3" y="44"/>
                    <a:pt x="2" y="45"/>
                  </a:cubicBezTo>
                  <a:cubicBezTo>
                    <a:pt x="1" y="48"/>
                    <a:pt x="1" y="51"/>
                    <a:pt x="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8" name="Freeform 159">
              <a:extLst>
                <a:ext uri="{FF2B5EF4-FFF2-40B4-BE49-F238E27FC236}">
                  <a16:creationId xmlns:a16="http://schemas.microsoft.com/office/drawing/2014/main" id="{0F1437D2-1E06-40FD-98AA-025FB4AC3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930776"/>
              <a:ext cx="79375" cy="46038"/>
            </a:xfrm>
            <a:custGeom>
              <a:avLst/>
              <a:gdLst>
                <a:gd name="T0" fmla="*/ 9 w 29"/>
                <a:gd name="T1" fmla="*/ 14 h 17"/>
                <a:gd name="T2" fmla="*/ 14 w 29"/>
                <a:gd name="T3" fmla="*/ 9 h 17"/>
                <a:gd name="T4" fmla="*/ 29 w 29"/>
                <a:gd name="T5" fmla="*/ 0 h 17"/>
                <a:gd name="T6" fmla="*/ 19 w 29"/>
                <a:gd name="T7" fmla="*/ 1 h 17"/>
                <a:gd name="T8" fmla="*/ 14 w 29"/>
                <a:gd name="T9" fmla="*/ 2 h 17"/>
                <a:gd name="T10" fmla="*/ 12 w 29"/>
                <a:gd name="T11" fmla="*/ 5 h 17"/>
                <a:gd name="T12" fmla="*/ 2 w 29"/>
                <a:gd name="T13" fmla="*/ 10 h 17"/>
                <a:gd name="T14" fmla="*/ 1 w 29"/>
                <a:gd name="T15" fmla="*/ 17 h 17"/>
                <a:gd name="T16" fmla="*/ 9 w 29"/>
                <a:gd name="T1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7">
                  <a:moveTo>
                    <a:pt x="9" y="14"/>
                  </a:moveTo>
                  <a:cubicBezTo>
                    <a:pt x="11" y="12"/>
                    <a:pt x="12" y="10"/>
                    <a:pt x="14" y="9"/>
                  </a:cubicBezTo>
                  <a:cubicBezTo>
                    <a:pt x="18" y="7"/>
                    <a:pt x="28" y="5"/>
                    <a:pt x="29" y="0"/>
                  </a:cubicBezTo>
                  <a:cubicBezTo>
                    <a:pt x="26" y="0"/>
                    <a:pt x="22" y="0"/>
                    <a:pt x="19" y="1"/>
                  </a:cubicBezTo>
                  <a:cubicBezTo>
                    <a:pt x="17" y="1"/>
                    <a:pt x="15" y="2"/>
                    <a:pt x="14" y="2"/>
                  </a:cubicBezTo>
                  <a:cubicBezTo>
                    <a:pt x="13" y="3"/>
                    <a:pt x="13" y="5"/>
                    <a:pt x="12" y="5"/>
                  </a:cubicBezTo>
                  <a:cubicBezTo>
                    <a:pt x="9" y="7"/>
                    <a:pt x="5" y="8"/>
                    <a:pt x="2" y="10"/>
                  </a:cubicBezTo>
                  <a:cubicBezTo>
                    <a:pt x="0" y="13"/>
                    <a:pt x="4" y="14"/>
                    <a:pt x="1" y="17"/>
                  </a:cubicBezTo>
                  <a:cubicBezTo>
                    <a:pt x="3" y="17"/>
                    <a:pt x="7" y="17"/>
                    <a:pt x="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9" name="Freeform 160">
              <a:extLst>
                <a:ext uri="{FF2B5EF4-FFF2-40B4-BE49-F238E27FC236}">
                  <a16:creationId xmlns:a16="http://schemas.microsoft.com/office/drawing/2014/main" id="{0EF98150-AE38-4EE2-8D67-1A1F54C27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376" y="4264026"/>
              <a:ext cx="133350" cy="61913"/>
            </a:xfrm>
            <a:custGeom>
              <a:avLst/>
              <a:gdLst>
                <a:gd name="T0" fmla="*/ 14 w 49"/>
                <a:gd name="T1" fmla="*/ 17 h 23"/>
                <a:gd name="T2" fmla="*/ 21 w 49"/>
                <a:gd name="T3" fmla="*/ 17 h 23"/>
                <a:gd name="T4" fmla="*/ 24 w 49"/>
                <a:gd name="T5" fmla="*/ 22 h 23"/>
                <a:gd name="T6" fmla="*/ 27 w 49"/>
                <a:gd name="T7" fmla="*/ 15 h 23"/>
                <a:gd name="T8" fmla="*/ 31 w 49"/>
                <a:gd name="T9" fmla="*/ 16 h 23"/>
                <a:gd name="T10" fmla="*/ 43 w 49"/>
                <a:gd name="T11" fmla="*/ 14 h 23"/>
                <a:gd name="T12" fmla="*/ 48 w 49"/>
                <a:gd name="T13" fmla="*/ 13 h 23"/>
                <a:gd name="T14" fmla="*/ 44 w 49"/>
                <a:gd name="T15" fmla="*/ 9 h 23"/>
                <a:gd name="T16" fmla="*/ 38 w 49"/>
                <a:gd name="T17" fmla="*/ 5 h 23"/>
                <a:gd name="T18" fmla="*/ 34 w 49"/>
                <a:gd name="T19" fmla="*/ 3 h 23"/>
                <a:gd name="T20" fmla="*/ 27 w 49"/>
                <a:gd name="T21" fmla="*/ 1 h 23"/>
                <a:gd name="T22" fmla="*/ 22 w 49"/>
                <a:gd name="T23" fmla="*/ 3 h 23"/>
                <a:gd name="T24" fmla="*/ 9 w 49"/>
                <a:gd name="T25" fmla="*/ 3 h 23"/>
                <a:gd name="T26" fmla="*/ 17 w 49"/>
                <a:gd name="T27" fmla="*/ 13 h 23"/>
                <a:gd name="T28" fmla="*/ 1 w 49"/>
                <a:gd name="T29" fmla="*/ 15 h 23"/>
                <a:gd name="T30" fmla="*/ 14 w 49"/>
                <a:gd name="T3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23">
                  <a:moveTo>
                    <a:pt x="14" y="17"/>
                  </a:moveTo>
                  <a:cubicBezTo>
                    <a:pt x="16" y="17"/>
                    <a:pt x="19" y="16"/>
                    <a:pt x="21" y="17"/>
                  </a:cubicBezTo>
                  <a:cubicBezTo>
                    <a:pt x="22" y="17"/>
                    <a:pt x="21" y="23"/>
                    <a:pt x="24" y="22"/>
                  </a:cubicBezTo>
                  <a:cubicBezTo>
                    <a:pt x="26" y="21"/>
                    <a:pt x="26" y="16"/>
                    <a:pt x="27" y="15"/>
                  </a:cubicBezTo>
                  <a:cubicBezTo>
                    <a:pt x="30" y="14"/>
                    <a:pt x="30" y="16"/>
                    <a:pt x="31" y="16"/>
                  </a:cubicBezTo>
                  <a:cubicBezTo>
                    <a:pt x="35" y="16"/>
                    <a:pt x="38" y="14"/>
                    <a:pt x="43" y="14"/>
                  </a:cubicBezTo>
                  <a:cubicBezTo>
                    <a:pt x="46" y="14"/>
                    <a:pt x="46" y="17"/>
                    <a:pt x="48" y="13"/>
                  </a:cubicBezTo>
                  <a:cubicBezTo>
                    <a:pt x="49" y="12"/>
                    <a:pt x="45" y="10"/>
                    <a:pt x="44" y="9"/>
                  </a:cubicBezTo>
                  <a:cubicBezTo>
                    <a:pt x="40" y="8"/>
                    <a:pt x="40" y="8"/>
                    <a:pt x="38" y="5"/>
                  </a:cubicBezTo>
                  <a:cubicBezTo>
                    <a:pt x="36" y="2"/>
                    <a:pt x="36" y="4"/>
                    <a:pt x="34" y="3"/>
                  </a:cubicBezTo>
                  <a:cubicBezTo>
                    <a:pt x="32" y="2"/>
                    <a:pt x="29" y="0"/>
                    <a:pt x="27" y="1"/>
                  </a:cubicBezTo>
                  <a:cubicBezTo>
                    <a:pt x="26" y="2"/>
                    <a:pt x="22" y="3"/>
                    <a:pt x="22" y="3"/>
                  </a:cubicBezTo>
                  <a:cubicBezTo>
                    <a:pt x="16" y="2"/>
                    <a:pt x="14" y="1"/>
                    <a:pt x="9" y="3"/>
                  </a:cubicBezTo>
                  <a:cubicBezTo>
                    <a:pt x="14" y="6"/>
                    <a:pt x="14" y="8"/>
                    <a:pt x="17" y="13"/>
                  </a:cubicBezTo>
                  <a:cubicBezTo>
                    <a:pt x="14" y="16"/>
                    <a:pt x="0" y="10"/>
                    <a:pt x="1" y="15"/>
                  </a:cubicBezTo>
                  <a:cubicBezTo>
                    <a:pt x="6" y="18"/>
                    <a:pt x="8" y="16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0" name="Freeform 161">
              <a:extLst>
                <a:ext uri="{FF2B5EF4-FFF2-40B4-BE49-F238E27FC236}">
                  <a16:creationId xmlns:a16="http://schemas.microsoft.com/office/drawing/2014/main" id="{F152B9F9-3F01-4A14-A680-2A587305E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238" y="2887663"/>
              <a:ext cx="233363" cy="131763"/>
            </a:xfrm>
            <a:custGeom>
              <a:avLst/>
              <a:gdLst>
                <a:gd name="T0" fmla="*/ 72 w 86"/>
                <a:gd name="T1" fmla="*/ 36 h 48"/>
                <a:gd name="T2" fmla="*/ 78 w 86"/>
                <a:gd name="T3" fmla="*/ 29 h 48"/>
                <a:gd name="T4" fmla="*/ 86 w 86"/>
                <a:gd name="T5" fmla="*/ 25 h 48"/>
                <a:gd name="T6" fmla="*/ 84 w 86"/>
                <a:gd name="T7" fmla="*/ 18 h 48"/>
                <a:gd name="T8" fmla="*/ 75 w 86"/>
                <a:gd name="T9" fmla="*/ 15 h 48"/>
                <a:gd name="T10" fmla="*/ 63 w 86"/>
                <a:gd name="T11" fmla="*/ 9 h 48"/>
                <a:gd name="T12" fmla="*/ 49 w 86"/>
                <a:gd name="T13" fmla="*/ 9 h 48"/>
                <a:gd name="T14" fmla="*/ 50 w 86"/>
                <a:gd name="T15" fmla="*/ 16 h 48"/>
                <a:gd name="T16" fmla="*/ 43 w 86"/>
                <a:gd name="T17" fmla="*/ 9 h 48"/>
                <a:gd name="T18" fmla="*/ 40 w 86"/>
                <a:gd name="T19" fmla="*/ 16 h 48"/>
                <a:gd name="T20" fmla="*/ 32 w 86"/>
                <a:gd name="T21" fmla="*/ 10 h 48"/>
                <a:gd name="T22" fmla="*/ 30 w 86"/>
                <a:gd name="T23" fmla="*/ 16 h 48"/>
                <a:gd name="T24" fmla="*/ 27 w 86"/>
                <a:gd name="T25" fmla="*/ 23 h 48"/>
                <a:gd name="T26" fmla="*/ 22 w 86"/>
                <a:gd name="T27" fmla="*/ 16 h 48"/>
                <a:gd name="T28" fmla="*/ 26 w 86"/>
                <a:gd name="T29" fmla="*/ 13 h 48"/>
                <a:gd name="T30" fmla="*/ 21 w 86"/>
                <a:gd name="T31" fmla="*/ 10 h 48"/>
                <a:gd name="T32" fmla="*/ 11 w 86"/>
                <a:gd name="T33" fmla="*/ 5 h 48"/>
                <a:gd name="T34" fmla="*/ 17 w 86"/>
                <a:gd name="T35" fmla="*/ 8 h 48"/>
                <a:gd name="T36" fmla="*/ 7 w 86"/>
                <a:gd name="T37" fmla="*/ 10 h 48"/>
                <a:gd name="T38" fmla="*/ 9 w 86"/>
                <a:gd name="T39" fmla="*/ 15 h 48"/>
                <a:gd name="T40" fmla="*/ 4 w 86"/>
                <a:gd name="T41" fmla="*/ 15 h 48"/>
                <a:gd name="T42" fmla="*/ 4 w 86"/>
                <a:gd name="T43" fmla="*/ 17 h 48"/>
                <a:gd name="T44" fmla="*/ 0 w 86"/>
                <a:gd name="T45" fmla="*/ 19 h 48"/>
                <a:gd name="T46" fmla="*/ 12 w 86"/>
                <a:gd name="T47" fmla="*/ 18 h 48"/>
                <a:gd name="T48" fmla="*/ 22 w 86"/>
                <a:gd name="T49" fmla="*/ 20 h 48"/>
                <a:gd name="T50" fmla="*/ 16 w 86"/>
                <a:gd name="T51" fmla="*/ 23 h 48"/>
                <a:gd name="T52" fmla="*/ 22 w 86"/>
                <a:gd name="T53" fmla="*/ 23 h 48"/>
                <a:gd name="T54" fmla="*/ 22 w 86"/>
                <a:gd name="T55" fmla="*/ 25 h 48"/>
                <a:gd name="T56" fmla="*/ 4 w 86"/>
                <a:gd name="T57" fmla="*/ 27 h 48"/>
                <a:gd name="T58" fmla="*/ 18 w 86"/>
                <a:gd name="T59" fmla="*/ 29 h 48"/>
                <a:gd name="T60" fmla="*/ 20 w 86"/>
                <a:gd name="T61" fmla="*/ 33 h 48"/>
                <a:gd name="T62" fmla="*/ 20 w 86"/>
                <a:gd name="T63" fmla="*/ 35 h 48"/>
                <a:gd name="T64" fmla="*/ 22 w 86"/>
                <a:gd name="T65" fmla="*/ 35 h 48"/>
                <a:gd name="T66" fmla="*/ 15 w 86"/>
                <a:gd name="T67" fmla="*/ 43 h 48"/>
                <a:gd name="T68" fmla="*/ 29 w 86"/>
                <a:gd name="T69" fmla="*/ 41 h 48"/>
                <a:gd name="T70" fmla="*/ 32 w 86"/>
                <a:gd name="T71" fmla="*/ 45 h 48"/>
                <a:gd name="T72" fmla="*/ 39 w 86"/>
                <a:gd name="T73" fmla="*/ 46 h 48"/>
                <a:gd name="T74" fmla="*/ 50 w 86"/>
                <a:gd name="T75" fmla="*/ 46 h 48"/>
                <a:gd name="T76" fmla="*/ 54 w 86"/>
                <a:gd name="T77" fmla="*/ 43 h 48"/>
                <a:gd name="T78" fmla="*/ 60 w 86"/>
                <a:gd name="T79" fmla="*/ 42 h 48"/>
                <a:gd name="T80" fmla="*/ 72 w 86"/>
                <a:gd name="T81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6" h="48">
                  <a:moveTo>
                    <a:pt x="72" y="36"/>
                  </a:moveTo>
                  <a:cubicBezTo>
                    <a:pt x="76" y="37"/>
                    <a:pt x="79" y="33"/>
                    <a:pt x="78" y="29"/>
                  </a:cubicBezTo>
                  <a:cubicBezTo>
                    <a:pt x="82" y="31"/>
                    <a:pt x="84" y="27"/>
                    <a:pt x="86" y="25"/>
                  </a:cubicBezTo>
                  <a:cubicBezTo>
                    <a:pt x="83" y="23"/>
                    <a:pt x="85" y="19"/>
                    <a:pt x="84" y="18"/>
                  </a:cubicBezTo>
                  <a:cubicBezTo>
                    <a:pt x="81" y="16"/>
                    <a:pt x="79" y="14"/>
                    <a:pt x="75" y="15"/>
                  </a:cubicBezTo>
                  <a:cubicBezTo>
                    <a:pt x="80" y="8"/>
                    <a:pt x="59" y="0"/>
                    <a:pt x="63" y="9"/>
                  </a:cubicBezTo>
                  <a:cubicBezTo>
                    <a:pt x="57" y="9"/>
                    <a:pt x="55" y="12"/>
                    <a:pt x="49" y="9"/>
                  </a:cubicBezTo>
                  <a:cubicBezTo>
                    <a:pt x="49" y="11"/>
                    <a:pt x="50" y="13"/>
                    <a:pt x="50" y="16"/>
                  </a:cubicBezTo>
                  <a:cubicBezTo>
                    <a:pt x="48" y="12"/>
                    <a:pt x="47" y="9"/>
                    <a:pt x="43" y="9"/>
                  </a:cubicBezTo>
                  <a:cubicBezTo>
                    <a:pt x="40" y="9"/>
                    <a:pt x="39" y="13"/>
                    <a:pt x="40" y="16"/>
                  </a:cubicBezTo>
                  <a:cubicBezTo>
                    <a:pt x="38" y="13"/>
                    <a:pt x="36" y="9"/>
                    <a:pt x="32" y="10"/>
                  </a:cubicBezTo>
                  <a:cubicBezTo>
                    <a:pt x="35" y="16"/>
                    <a:pt x="32" y="13"/>
                    <a:pt x="30" y="16"/>
                  </a:cubicBezTo>
                  <a:cubicBezTo>
                    <a:pt x="29" y="18"/>
                    <a:pt x="28" y="21"/>
                    <a:pt x="27" y="23"/>
                  </a:cubicBezTo>
                  <a:cubicBezTo>
                    <a:pt x="25" y="21"/>
                    <a:pt x="24" y="18"/>
                    <a:pt x="22" y="16"/>
                  </a:cubicBezTo>
                  <a:cubicBezTo>
                    <a:pt x="24" y="16"/>
                    <a:pt x="26" y="15"/>
                    <a:pt x="26" y="13"/>
                  </a:cubicBezTo>
                  <a:cubicBezTo>
                    <a:pt x="26" y="11"/>
                    <a:pt x="22" y="11"/>
                    <a:pt x="21" y="10"/>
                  </a:cubicBezTo>
                  <a:cubicBezTo>
                    <a:pt x="17" y="6"/>
                    <a:pt x="17" y="5"/>
                    <a:pt x="11" y="5"/>
                  </a:cubicBezTo>
                  <a:cubicBezTo>
                    <a:pt x="12" y="8"/>
                    <a:pt x="14" y="7"/>
                    <a:pt x="17" y="8"/>
                  </a:cubicBezTo>
                  <a:cubicBezTo>
                    <a:pt x="17" y="16"/>
                    <a:pt x="10" y="7"/>
                    <a:pt x="7" y="10"/>
                  </a:cubicBezTo>
                  <a:cubicBezTo>
                    <a:pt x="4" y="14"/>
                    <a:pt x="10" y="14"/>
                    <a:pt x="9" y="15"/>
                  </a:cubicBezTo>
                  <a:cubicBezTo>
                    <a:pt x="8" y="17"/>
                    <a:pt x="5" y="16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2" y="17"/>
                    <a:pt x="2" y="18"/>
                    <a:pt x="0" y="19"/>
                  </a:cubicBezTo>
                  <a:cubicBezTo>
                    <a:pt x="5" y="21"/>
                    <a:pt x="7" y="20"/>
                    <a:pt x="12" y="18"/>
                  </a:cubicBezTo>
                  <a:cubicBezTo>
                    <a:pt x="14" y="17"/>
                    <a:pt x="19" y="19"/>
                    <a:pt x="22" y="20"/>
                  </a:cubicBezTo>
                  <a:cubicBezTo>
                    <a:pt x="20" y="21"/>
                    <a:pt x="18" y="22"/>
                    <a:pt x="16" y="23"/>
                  </a:cubicBezTo>
                  <a:cubicBezTo>
                    <a:pt x="17" y="24"/>
                    <a:pt x="20" y="24"/>
                    <a:pt x="22" y="23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16" y="25"/>
                    <a:pt x="10" y="27"/>
                    <a:pt x="4" y="27"/>
                  </a:cubicBezTo>
                  <a:cubicBezTo>
                    <a:pt x="5" y="32"/>
                    <a:pt x="15" y="29"/>
                    <a:pt x="18" y="29"/>
                  </a:cubicBezTo>
                  <a:cubicBezTo>
                    <a:pt x="16" y="31"/>
                    <a:pt x="18" y="33"/>
                    <a:pt x="20" y="33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0" y="39"/>
                    <a:pt x="13" y="38"/>
                    <a:pt x="15" y="43"/>
                  </a:cubicBezTo>
                  <a:cubicBezTo>
                    <a:pt x="19" y="42"/>
                    <a:pt x="24" y="42"/>
                    <a:pt x="29" y="41"/>
                  </a:cubicBezTo>
                  <a:cubicBezTo>
                    <a:pt x="30" y="41"/>
                    <a:pt x="31" y="44"/>
                    <a:pt x="32" y="45"/>
                  </a:cubicBezTo>
                  <a:cubicBezTo>
                    <a:pt x="34" y="46"/>
                    <a:pt x="37" y="46"/>
                    <a:pt x="39" y="46"/>
                  </a:cubicBezTo>
                  <a:cubicBezTo>
                    <a:pt x="43" y="47"/>
                    <a:pt x="46" y="48"/>
                    <a:pt x="50" y="46"/>
                  </a:cubicBezTo>
                  <a:cubicBezTo>
                    <a:pt x="52" y="45"/>
                    <a:pt x="51" y="43"/>
                    <a:pt x="54" y="43"/>
                  </a:cubicBezTo>
                  <a:cubicBezTo>
                    <a:pt x="56" y="43"/>
                    <a:pt x="58" y="42"/>
                    <a:pt x="60" y="42"/>
                  </a:cubicBezTo>
                  <a:cubicBezTo>
                    <a:pt x="63" y="40"/>
                    <a:pt x="69" y="35"/>
                    <a:pt x="7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1" name="Freeform 162">
              <a:extLst>
                <a:ext uri="{FF2B5EF4-FFF2-40B4-BE49-F238E27FC236}">
                  <a16:creationId xmlns:a16="http://schemas.microsoft.com/office/drawing/2014/main" id="{9EAD96D7-A883-4FD4-A255-63D868EEC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2087563"/>
              <a:ext cx="1292225" cy="1057275"/>
            </a:xfrm>
            <a:custGeom>
              <a:avLst/>
              <a:gdLst>
                <a:gd name="T0" fmla="*/ 394 w 474"/>
                <a:gd name="T1" fmla="*/ 218 h 388"/>
                <a:gd name="T2" fmla="*/ 418 w 474"/>
                <a:gd name="T3" fmla="*/ 176 h 388"/>
                <a:gd name="T4" fmla="*/ 412 w 474"/>
                <a:gd name="T5" fmla="*/ 149 h 388"/>
                <a:gd name="T6" fmla="*/ 418 w 474"/>
                <a:gd name="T7" fmla="*/ 121 h 388"/>
                <a:gd name="T8" fmla="*/ 412 w 474"/>
                <a:gd name="T9" fmla="*/ 89 h 388"/>
                <a:gd name="T10" fmla="*/ 442 w 474"/>
                <a:gd name="T11" fmla="*/ 65 h 388"/>
                <a:gd name="T12" fmla="*/ 454 w 474"/>
                <a:gd name="T13" fmla="*/ 56 h 388"/>
                <a:gd name="T14" fmla="*/ 451 w 474"/>
                <a:gd name="T15" fmla="*/ 36 h 388"/>
                <a:gd name="T16" fmla="*/ 423 w 474"/>
                <a:gd name="T17" fmla="*/ 45 h 388"/>
                <a:gd name="T18" fmla="*/ 389 w 474"/>
                <a:gd name="T19" fmla="*/ 51 h 388"/>
                <a:gd name="T20" fmla="*/ 376 w 474"/>
                <a:gd name="T21" fmla="*/ 31 h 388"/>
                <a:gd name="T22" fmla="*/ 353 w 474"/>
                <a:gd name="T23" fmla="*/ 6 h 388"/>
                <a:gd name="T24" fmla="*/ 278 w 474"/>
                <a:gd name="T25" fmla="*/ 3 h 388"/>
                <a:gd name="T26" fmla="*/ 261 w 474"/>
                <a:gd name="T27" fmla="*/ 12 h 388"/>
                <a:gd name="T28" fmla="*/ 224 w 474"/>
                <a:gd name="T29" fmla="*/ 8 h 388"/>
                <a:gd name="T30" fmla="*/ 220 w 474"/>
                <a:gd name="T31" fmla="*/ 39 h 388"/>
                <a:gd name="T32" fmla="*/ 157 w 474"/>
                <a:gd name="T33" fmla="*/ 28 h 388"/>
                <a:gd name="T34" fmla="*/ 107 w 474"/>
                <a:gd name="T35" fmla="*/ 35 h 388"/>
                <a:gd name="T36" fmla="*/ 42 w 474"/>
                <a:gd name="T37" fmla="*/ 68 h 388"/>
                <a:gd name="T38" fmla="*/ 58 w 474"/>
                <a:gd name="T39" fmla="*/ 88 h 388"/>
                <a:gd name="T40" fmla="*/ 30 w 474"/>
                <a:gd name="T41" fmla="*/ 96 h 388"/>
                <a:gd name="T42" fmla="*/ 0 w 474"/>
                <a:gd name="T43" fmla="*/ 112 h 388"/>
                <a:gd name="T44" fmla="*/ 15 w 474"/>
                <a:gd name="T45" fmla="*/ 132 h 388"/>
                <a:gd name="T46" fmla="*/ 44 w 474"/>
                <a:gd name="T47" fmla="*/ 149 h 388"/>
                <a:gd name="T48" fmla="*/ 93 w 474"/>
                <a:gd name="T49" fmla="*/ 149 h 388"/>
                <a:gd name="T50" fmla="*/ 119 w 474"/>
                <a:gd name="T51" fmla="*/ 165 h 388"/>
                <a:gd name="T52" fmla="*/ 137 w 474"/>
                <a:gd name="T53" fmla="*/ 210 h 388"/>
                <a:gd name="T54" fmla="*/ 144 w 474"/>
                <a:gd name="T55" fmla="*/ 238 h 388"/>
                <a:gd name="T56" fmla="*/ 157 w 474"/>
                <a:gd name="T57" fmla="*/ 256 h 388"/>
                <a:gd name="T58" fmla="*/ 172 w 474"/>
                <a:gd name="T59" fmla="*/ 264 h 388"/>
                <a:gd name="T60" fmla="*/ 154 w 474"/>
                <a:gd name="T61" fmla="*/ 272 h 388"/>
                <a:gd name="T62" fmla="*/ 151 w 474"/>
                <a:gd name="T63" fmla="*/ 298 h 388"/>
                <a:gd name="T64" fmla="*/ 179 w 474"/>
                <a:gd name="T65" fmla="*/ 355 h 388"/>
                <a:gd name="T66" fmla="*/ 202 w 474"/>
                <a:gd name="T67" fmla="*/ 380 h 388"/>
                <a:gd name="T68" fmla="*/ 233 w 474"/>
                <a:gd name="T69" fmla="*/ 387 h 388"/>
                <a:gd name="T70" fmla="*/ 256 w 474"/>
                <a:gd name="T71" fmla="*/ 318 h 388"/>
                <a:gd name="T72" fmla="*/ 283 w 474"/>
                <a:gd name="T73" fmla="*/ 304 h 388"/>
                <a:gd name="T74" fmla="*/ 308 w 474"/>
                <a:gd name="T75" fmla="*/ 285 h 388"/>
                <a:gd name="T76" fmla="*/ 335 w 474"/>
                <a:gd name="T77" fmla="*/ 273 h 388"/>
                <a:gd name="T78" fmla="*/ 394 w 474"/>
                <a:gd name="T79" fmla="*/ 247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4" h="388">
                  <a:moveTo>
                    <a:pt x="397" y="233"/>
                  </a:moveTo>
                  <a:cubicBezTo>
                    <a:pt x="396" y="230"/>
                    <a:pt x="393" y="221"/>
                    <a:pt x="394" y="218"/>
                  </a:cubicBezTo>
                  <a:cubicBezTo>
                    <a:pt x="397" y="209"/>
                    <a:pt x="399" y="197"/>
                    <a:pt x="405" y="190"/>
                  </a:cubicBezTo>
                  <a:cubicBezTo>
                    <a:pt x="410" y="185"/>
                    <a:pt x="414" y="180"/>
                    <a:pt x="418" y="176"/>
                  </a:cubicBezTo>
                  <a:cubicBezTo>
                    <a:pt x="419" y="174"/>
                    <a:pt x="416" y="163"/>
                    <a:pt x="416" y="162"/>
                  </a:cubicBezTo>
                  <a:cubicBezTo>
                    <a:pt x="415" y="157"/>
                    <a:pt x="416" y="151"/>
                    <a:pt x="412" y="149"/>
                  </a:cubicBezTo>
                  <a:cubicBezTo>
                    <a:pt x="408" y="146"/>
                    <a:pt x="404" y="143"/>
                    <a:pt x="399" y="140"/>
                  </a:cubicBezTo>
                  <a:cubicBezTo>
                    <a:pt x="406" y="134"/>
                    <a:pt x="412" y="128"/>
                    <a:pt x="418" y="121"/>
                  </a:cubicBezTo>
                  <a:cubicBezTo>
                    <a:pt x="412" y="117"/>
                    <a:pt x="407" y="115"/>
                    <a:pt x="404" y="107"/>
                  </a:cubicBezTo>
                  <a:cubicBezTo>
                    <a:pt x="402" y="102"/>
                    <a:pt x="409" y="94"/>
                    <a:pt x="412" y="89"/>
                  </a:cubicBezTo>
                  <a:cubicBezTo>
                    <a:pt x="416" y="83"/>
                    <a:pt x="422" y="81"/>
                    <a:pt x="427" y="78"/>
                  </a:cubicBezTo>
                  <a:cubicBezTo>
                    <a:pt x="433" y="74"/>
                    <a:pt x="437" y="70"/>
                    <a:pt x="442" y="65"/>
                  </a:cubicBezTo>
                  <a:cubicBezTo>
                    <a:pt x="440" y="63"/>
                    <a:pt x="438" y="62"/>
                    <a:pt x="437" y="60"/>
                  </a:cubicBezTo>
                  <a:cubicBezTo>
                    <a:pt x="443" y="59"/>
                    <a:pt x="449" y="59"/>
                    <a:pt x="454" y="56"/>
                  </a:cubicBezTo>
                  <a:cubicBezTo>
                    <a:pt x="461" y="52"/>
                    <a:pt x="467" y="48"/>
                    <a:pt x="474" y="45"/>
                  </a:cubicBezTo>
                  <a:cubicBezTo>
                    <a:pt x="467" y="42"/>
                    <a:pt x="459" y="37"/>
                    <a:pt x="451" y="36"/>
                  </a:cubicBezTo>
                  <a:cubicBezTo>
                    <a:pt x="446" y="35"/>
                    <a:pt x="435" y="34"/>
                    <a:pt x="431" y="38"/>
                  </a:cubicBezTo>
                  <a:cubicBezTo>
                    <a:pt x="429" y="41"/>
                    <a:pt x="427" y="46"/>
                    <a:pt x="423" y="45"/>
                  </a:cubicBezTo>
                  <a:cubicBezTo>
                    <a:pt x="419" y="44"/>
                    <a:pt x="414" y="43"/>
                    <a:pt x="409" y="43"/>
                  </a:cubicBezTo>
                  <a:cubicBezTo>
                    <a:pt x="404" y="42"/>
                    <a:pt x="394" y="49"/>
                    <a:pt x="389" y="51"/>
                  </a:cubicBezTo>
                  <a:cubicBezTo>
                    <a:pt x="390" y="50"/>
                    <a:pt x="399" y="34"/>
                    <a:pt x="393" y="34"/>
                  </a:cubicBezTo>
                  <a:cubicBezTo>
                    <a:pt x="387" y="34"/>
                    <a:pt x="381" y="35"/>
                    <a:pt x="376" y="31"/>
                  </a:cubicBezTo>
                  <a:cubicBezTo>
                    <a:pt x="384" y="28"/>
                    <a:pt x="392" y="25"/>
                    <a:pt x="400" y="22"/>
                  </a:cubicBezTo>
                  <a:cubicBezTo>
                    <a:pt x="384" y="15"/>
                    <a:pt x="370" y="8"/>
                    <a:pt x="353" y="6"/>
                  </a:cubicBezTo>
                  <a:cubicBezTo>
                    <a:pt x="335" y="3"/>
                    <a:pt x="317" y="0"/>
                    <a:pt x="298" y="1"/>
                  </a:cubicBezTo>
                  <a:cubicBezTo>
                    <a:pt x="291" y="2"/>
                    <a:pt x="284" y="3"/>
                    <a:pt x="278" y="3"/>
                  </a:cubicBezTo>
                  <a:cubicBezTo>
                    <a:pt x="275" y="3"/>
                    <a:pt x="271" y="3"/>
                    <a:pt x="269" y="4"/>
                  </a:cubicBezTo>
                  <a:cubicBezTo>
                    <a:pt x="265" y="6"/>
                    <a:pt x="265" y="13"/>
                    <a:pt x="261" y="12"/>
                  </a:cubicBezTo>
                  <a:cubicBezTo>
                    <a:pt x="255" y="12"/>
                    <a:pt x="250" y="11"/>
                    <a:pt x="244" y="10"/>
                  </a:cubicBezTo>
                  <a:cubicBezTo>
                    <a:pt x="238" y="8"/>
                    <a:pt x="230" y="5"/>
                    <a:pt x="224" y="8"/>
                  </a:cubicBezTo>
                  <a:cubicBezTo>
                    <a:pt x="215" y="12"/>
                    <a:pt x="206" y="16"/>
                    <a:pt x="196" y="20"/>
                  </a:cubicBezTo>
                  <a:cubicBezTo>
                    <a:pt x="205" y="26"/>
                    <a:pt x="215" y="30"/>
                    <a:pt x="220" y="39"/>
                  </a:cubicBezTo>
                  <a:cubicBezTo>
                    <a:pt x="205" y="34"/>
                    <a:pt x="190" y="29"/>
                    <a:pt x="174" y="26"/>
                  </a:cubicBezTo>
                  <a:cubicBezTo>
                    <a:pt x="169" y="25"/>
                    <a:pt x="162" y="27"/>
                    <a:pt x="157" y="28"/>
                  </a:cubicBezTo>
                  <a:cubicBezTo>
                    <a:pt x="146" y="29"/>
                    <a:pt x="135" y="31"/>
                    <a:pt x="124" y="32"/>
                  </a:cubicBezTo>
                  <a:cubicBezTo>
                    <a:pt x="119" y="33"/>
                    <a:pt x="112" y="32"/>
                    <a:pt x="107" y="35"/>
                  </a:cubicBezTo>
                  <a:cubicBezTo>
                    <a:pt x="101" y="38"/>
                    <a:pt x="95" y="41"/>
                    <a:pt x="89" y="44"/>
                  </a:cubicBezTo>
                  <a:cubicBezTo>
                    <a:pt x="73" y="52"/>
                    <a:pt x="58" y="60"/>
                    <a:pt x="42" y="68"/>
                  </a:cubicBezTo>
                  <a:cubicBezTo>
                    <a:pt x="48" y="75"/>
                    <a:pt x="55" y="74"/>
                    <a:pt x="63" y="75"/>
                  </a:cubicBezTo>
                  <a:cubicBezTo>
                    <a:pt x="61" y="79"/>
                    <a:pt x="59" y="83"/>
                    <a:pt x="58" y="88"/>
                  </a:cubicBezTo>
                  <a:cubicBezTo>
                    <a:pt x="56" y="92"/>
                    <a:pt x="55" y="92"/>
                    <a:pt x="50" y="92"/>
                  </a:cubicBezTo>
                  <a:cubicBezTo>
                    <a:pt x="43" y="92"/>
                    <a:pt x="37" y="94"/>
                    <a:pt x="30" y="96"/>
                  </a:cubicBezTo>
                  <a:cubicBezTo>
                    <a:pt x="21" y="98"/>
                    <a:pt x="12" y="101"/>
                    <a:pt x="3" y="103"/>
                  </a:cubicBezTo>
                  <a:cubicBezTo>
                    <a:pt x="1" y="104"/>
                    <a:pt x="1" y="109"/>
                    <a:pt x="0" y="112"/>
                  </a:cubicBezTo>
                  <a:cubicBezTo>
                    <a:pt x="0" y="113"/>
                    <a:pt x="4" y="117"/>
                    <a:pt x="5" y="119"/>
                  </a:cubicBezTo>
                  <a:cubicBezTo>
                    <a:pt x="8" y="122"/>
                    <a:pt x="11" y="130"/>
                    <a:pt x="15" y="132"/>
                  </a:cubicBezTo>
                  <a:cubicBezTo>
                    <a:pt x="20" y="135"/>
                    <a:pt x="26" y="138"/>
                    <a:pt x="31" y="141"/>
                  </a:cubicBezTo>
                  <a:cubicBezTo>
                    <a:pt x="34" y="143"/>
                    <a:pt x="41" y="149"/>
                    <a:pt x="44" y="149"/>
                  </a:cubicBezTo>
                  <a:cubicBezTo>
                    <a:pt x="50" y="148"/>
                    <a:pt x="56" y="147"/>
                    <a:pt x="62" y="147"/>
                  </a:cubicBezTo>
                  <a:cubicBezTo>
                    <a:pt x="73" y="145"/>
                    <a:pt x="82" y="147"/>
                    <a:pt x="93" y="149"/>
                  </a:cubicBezTo>
                  <a:cubicBezTo>
                    <a:pt x="98" y="150"/>
                    <a:pt x="104" y="151"/>
                    <a:pt x="109" y="152"/>
                  </a:cubicBezTo>
                  <a:cubicBezTo>
                    <a:pt x="112" y="152"/>
                    <a:pt x="118" y="163"/>
                    <a:pt x="119" y="165"/>
                  </a:cubicBezTo>
                  <a:cubicBezTo>
                    <a:pt x="127" y="174"/>
                    <a:pt x="131" y="186"/>
                    <a:pt x="136" y="197"/>
                  </a:cubicBezTo>
                  <a:cubicBezTo>
                    <a:pt x="138" y="203"/>
                    <a:pt x="139" y="203"/>
                    <a:pt x="137" y="210"/>
                  </a:cubicBezTo>
                  <a:cubicBezTo>
                    <a:pt x="135" y="216"/>
                    <a:pt x="132" y="219"/>
                    <a:pt x="136" y="224"/>
                  </a:cubicBezTo>
                  <a:cubicBezTo>
                    <a:pt x="140" y="228"/>
                    <a:pt x="146" y="231"/>
                    <a:pt x="144" y="238"/>
                  </a:cubicBezTo>
                  <a:cubicBezTo>
                    <a:pt x="143" y="244"/>
                    <a:pt x="140" y="248"/>
                    <a:pt x="144" y="253"/>
                  </a:cubicBezTo>
                  <a:cubicBezTo>
                    <a:pt x="150" y="259"/>
                    <a:pt x="150" y="259"/>
                    <a:pt x="157" y="256"/>
                  </a:cubicBezTo>
                  <a:cubicBezTo>
                    <a:pt x="162" y="255"/>
                    <a:pt x="168" y="253"/>
                    <a:pt x="173" y="252"/>
                  </a:cubicBezTo>
                  <a:cubicBezTo>
                    <a:pt x="173" y="256"/>
                    <a:pt x="172" y="260"/>
                    <a:pt x="172" y="264"/>
                  </a:cubicBezTo>
                  <a:cubicBezTo>
                    <a:pt x="172" y="265"/>
                    <a:pt x="167" y="267"/>
                    <a:pt x="165" y="267"/>
                  </a:cubicBezTo>
                  <a:cubicBezTo>
                    <a:pt x="162" y="269"/>
                    <a:pt x="158" y="270"/>
                    <a:pt x="154" y="272"/>
                  </a:cubicBezTo>
                  <a:cubicBezTo>
                    <a:pt x="153" y="272"/>
                    <a:pt x="153" y="277"/>
                    <a:pt x="153" y="278"/>
                  </a:cubicBezTo>
                  <a:cubicBezTo>
                    <a:pt x="152" y="284"/>
                    <a:pt x="149" y="293"/>
                    <a:pt x="151" y="298"/>
                  </a:cubicBezTo>
                  <a:cubicBezTo>
                    <a:pt x="154" y="306"/>
                    <a:pt x="157" y="314"/>
                    <a:pt x="160" y="322"/>
                  </a:cubicBezTo>
                  <a:cubicBezTo>
                    <a:pt x="164" y="334"/>
                    <a:pt x="172" y="344"/>
                    <a:pt x="179" y="355"/>
                  </a:cubicBezTo>
                  <a:cubicBezTo>
                    <a:pt x="183" y="362"/>
                    <a:pt x="187" y="368"/>
                    <a:pt x="191" y="375"/>
                  </a:cubicBezTo>
                  <a:cubicBezTo>
                    <a:pt x="193" y="378"/>
                    <a:pt x="199" y="379"/>
                    <a:pt x="202" y="380"/>
                  </a:cubicBezTo>
                  <a:cubicBezTo>
                    <a:pt x="209" y="382"/>
                    <a:pt x="216" y="385"/>
                    <a:pt x="222" y="387"/>
                  </a:cubicBezTo>
                  <a:cubicBezTo>
                    <a:pt x="224" y="388"/>
                    <a:pt x="233" y="388"/>
                    <a:pt x="233" y="387"/>
                  </a:cubicBezTo>
                  <a:cubicBezTo>
                    <a:pt x="237" y="374"/>
                    <a:pt x="242" y="361"/>
                    <a:pt x="246" y="348"/>
                  </a:cubicBezTo>
                  <a:cubicBezTo>
                    <a:pt x="249" y="338"/>
                    <a:pt x="253" y="328"/>
                    <a:pt x="256" y="318"/>
                  </a:cubicBezTo>
                  <a:cubicBezTo>
                    <a:pt x="258" y="312"/>
                    <a:pt x="258" y="312"/>
                    <a:pt x="263" y="311"/>
                  </a:cubicBezTo>
                  <a:cubicBezTo>
                    <a:pt x="270" y="308"/>
                    <a:pt x="276" y="306"/>
                    <a:pt x="283" y="304"/>
                  </a:cubicBezTo>
                  <a:cubicBezTo>
                    <a:pt x="287" y="303"/>
                    <a:pt x="293" y="302"/>
                    <a:pt x="297" y="299"/>
                  </a:cubicBezTo>
                  <a:cubicBezTo>
                    <a:pt x="301" y="297"/>
                    <a:pt x="305" y="290"/>
                    <a:pt x="308" y="285"/>
                  </a:cubicBezTo>
                  <a:cubicBezTo>
                    <a:pt x="311" y="282"/>
                    <a:pt x="312" y="280"/>
                    <a:pt x="316" y="278"/>
                  </a:cubicBezTo>
                  <a:cubicBezTo>
                    <a:pt x="323" y="277"/>
                    <a:pt x="329" y="275"/>
                    <a:pt x="335" y="273"/>
                  </a:cubicBezTo>
                  <a:cubicBezTo>
                    <a:pt x="344" y="271"/>
                    <a:pt x="355" y="270"/>
                    <a:pt x="363" y="265"/>
                  </a:cubicBezTo>
                  <a:cubicBezTo>
                    <a:pt x="373" y="259"/>
                    <a:pt x="384" y="253"/>
                    <a:pt x="394" y="247"/>
                  </a:cubicBezTo>
                  <a:cubicBezTo>
                    <a:pt x="399" y="241"/>
                    <a:pt x="399" y="241"/>
                    <a:pt x="397" y="2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2" name="Freeform 163">
              <a:extLst>
                <a:ext uri="{FF2B5EF4-FFF2-40B4-BE49-F238E27FC236}">
                  <a16:creationId xmlns:a16="http://schemas.microsoft.com/office/drawing/2014/main" id="{F22BCA62-88DE-499F-9429-F234E0354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288" y="4256088"/>
              <a:ext cx="53975" cy="50800"/>
            </a:xfrm>
            <a:custGeom>
              <a:avLst/>
              <a:gdLst>
                <a:gd name="T0" fmla="*/ 10 w 20"/>
                <a:gd name="T1" fmla="*/ 17 h 19"/>
                <a:gd name="T2" fmla="*/ 16 w 20"/>
                <a:gd name="T3" fmla="*/ 13 h 19"/>
                <a:gd name="T4" fmla="*/ 20 w 20"/>
                <a:gd name="T5" fmla="*/ 7 h 19"/>
                <a:gd name="T6" fmla="*/ 17 w 20"/>
                <a:gd name="T7" fmla="*/ 2 h 19"/>
                <a:gd name="T8" fmla="*/ 17 w 20"/>
                <a:gd name="T9" fmla="*/ 4 h 19"/>
                <a:gd name="T10" fmla="*/ 1 w 20"/>
                <a:gd name="T11" fmla="*/ 10 h 19"/>
                <a:gd name="T12" fmla="*/ 4 w 20"/>
                <a:gd name="T13" fmla="*/ 18 h 19"/>
                <a:gd name="T14" fmla="*/ 9 w 20"/>
                <a:gd name="T15" fmla="*/ 19 h 19"/>
                <a:gd name="T16" fmla="*/ 10 w 20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10" y="17"/>
                  </a:moveTo>
                  <a:cubicBezTo>
                    <a:pt x="12" y="16"/>
                    <a:pt x="15" y="16"/>
                    <a:pt x="16" y="13"/>
                  </a:cubicBezTo>
                  <a:cubicBezTo>
                    <a:pt x="16" y="11"/>
                    <a:pt x="17" y="7"/>
                    <a:pt x="20" y="7"/>
                  </a:cubicBezTo>
                  <a:cubicBezTo>
                    <a:pt x="20" y="5"/>
                    <a:pt x="19" y="2"/>
                    <a:pt x="17" y="2"/>
                  </a:cubicBezTo>
                  <a:cubicBezTo>
                    <a:pt x="17" y="3"/>
                    <a:pt x="17" y="3"/>
                    <a:pt x="17" y="4"/>
                  </a:cubicBezTo>
                  <a:cubicBezTo>
                    <a:pt x="10" y="0"/>
                    <a:pt x="6" y="6"/>
                    <a:pt x="1" y="10"/>
                  </a:cubicBezTo>
                  <a:cubicBezTo>
                    <a:pt x="1" y="15"/>
                    <a:pt x="0" y="16"/>
                    <a:pt x="4" y="18"/>
                  </a:cubicBezTo>
                  <a:cubicBezTo>
                    <a:pt x="6" y="19"/>
                    <a:pt x="7" y="19"/>
                    <a:pt x="9" y="19"/>
                  </a:cubicBezTo>
                  <a:cubicBezTo>
                    <a:pt x="11" y="19"/>
                    <a:pt x="9" y="18"/>
                    <a:pt x="1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3" name="Freeform 164">
              <a:extLst>
                <a:ext uri="{FF2B5EF4-FFF2-40B4-BE49-F238E27FC236}">
                  <a16:creationId xmlns:a16="http://schemas.microsoft.com/office/drawing/2014/main" id="{23AF5CA5-76E3-4129-9A1A-5D8715014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26" y="4603751"/>
              <a:ext cx="238125" cy="273050"/>
            </a:xfrm>
            <a:custGeom>
              <a:avLst/>
              <a:gdLst>
                <a:gd name="T0" fmla="*/ 83 w 87"/>
                <a:gd name="T1" fmla="*/ 99 h 100"/>
                <a:gd name="T2" fmla="*/ 85 w 87"/>
                <a:gd name="T3" fmla="*/ 78 h 100"/>
                <a:gd name="T4" fmla="*/ 74 w 87"/>
                <a:gd name="T5" fmla="*/ 72 h 100"/>
                <a:gd name="T6" fmla="*/ 74 w 87"/>
                <a:gd name="T7" fmla="*/ 65 h 100"/>
                <a:gd name="T8" fmla="*/ 72 w 87"/>
                <a:gd name="T9" fmla="*/ 58 h 100"/>
                <a:gd name="T10" fmla="*/ 66 w 87"/>
                <a:gd name="T11" fmla="*/ 54 h 100"/>
                <a:gd name="T12" fmla="*/ 67 w 87"/>
                <a:gd name="T13" fmla="*/ 48 h 100"/>
                <a:gd name="T14" fmla="*/ 62 w 87"/>
                <a:gd name="T15" fmla="*/ 42 h 100"/>
                <a:gd name="T16" fmla="*/ 58 w 87"/>
                <a:gd name="T17" fmla="*/ 38 h 100"/>
                <a:gd name="T18" fmla="*/ 54 w 87"/>
                <a:gd name="T19" fmla="*/ 35 h 100"/>
                <a:gd name="T20" fmla="*/ 47 w 87"/>
                <a:gd name="T21" fmla="*/ 32 h 100"/>
                <a:gd name="T22" fmla="*/ 36 w 87"/>
                <a:gd name="T23" fmla="*/ 23 h 100"/>
                <a:gd name="T24" fmla="*/ 24 w 87"/>
                <a:gd name="T25" fmla="*/ 12 h 100"/>
                <a:gd name="T26" fmla="*/ 15 w 87"/>
                <a:gd name="T27" fmla="*/ 4 h 100"/>
                <a:gd name="T28" fmla="*/ 2 w 87"/>
                <a:gd name="T29" fmla="*/ 1 h 100"/>
                <a:gd name="T30" fmla="*/ 10 w 87"/>
                <a:gd name="T31" fmla="*/ 15 h 100"/>
                <a:gd name="T32" fmla="*/ 20 w 87"/>
                <a:gd name="T33" fmla="*/ 25 h 100"/>
                <a:gd name="T34" fmla="*/ 29 w 87"/>
                <a:gd name="T35" fmla="*/ 36 h 100"/>
                <a:gd name="T36" fmla="*/ 32 w 87"/>
                <a:gd name="T37" fmla="*/ 47 h 100"/>
                <a:gd name="T38" fmla="*/ 36 w 87"/>
                <a:gd name="T39" fmla="*/ 50 h 100"/>
                <a:gd name="T40" fmla="*/ 44 w 87"/>
                <a:gd name="T41" fmla="*/ 68 h 100"/>
                <a:gd name="T42" fmla="*/ 53 w 87"/>
                <a:gd name="T43" fmla="*/ 79 h 100"/>
                <a:gd name="T44" fmla="*/ 74 w 87"/>
                <a:gd name="T45" fmla="*/ 100 h 100"/>
                <a:gd name="T46" fmla="*/ 74 w 87"/>
                <a:gd name="T47" fmla="*/ 95 h 100"/>
                <a:gd name="T48" fmla="*/ 83 w 87"/>
                <a:gd name="T49" fmla="*/ 9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" h="100">
                  <a:moveTo>
                    <a:pt x="83" y="99"/>
                  </a:moveTo>
                  <a:cubicBezTo>
                    <a:pt x="84" y="93"/>
                    <a:pt x="83" y="84"/>
                    <a:pt x="85" y="78"/>
                  </a:cubicBezTo>
                  <a:cubicBezTo>
                    <a:pt x="87" y="72"/>
                    <a:pt x="79" y="66"/>
                    <a:pt x="74" y="72"/>
                  </a:cubicBezTo>
                  <a:cubicBezTo>
                    <a:pt x="78" y="68"/>
                    <a:pt x="74" y="68"/>
                    <a:pt x="74" y="65"/>
                  </a:cubicBezTo>
                  <a:cubicBezTo>
                    <a:pt x="73" y="64"/>
                    <a:pt x="73" y="58"/>
                    <a:pt x="72" y="58"/>
                  </a:cubicBezTo>
                  <a:cubicBezTo>
                    <a:pt x="70" y="57"/>
                    <a:pt x="66" y="56"/>
                    <a:pt x="66" y="54"/>
                  </a:cubicBezTo>
                  <a:cubicBezTo>
                    <a:pt x="65" y="51"/>
                    <a:pt x="68" y="50"/>
                    <a:pt x="67" y="48"/>
                  </a:cubicBezTo>
                  <a:cubicBezTo>
                    <a:pt x="67" y="44"/>
                    <a:pt x="62" y="45"/>
                    <a:pt x="62" y="42"/>
                  </a:cubicBezTo>
                  <a:cubicBezTo>
                    <a:pt x="62" y="38"/>
                    <a:pt x="61" y="40"/>
                    <a:pt x="58" y="38"/>
                  </a:cubicBezTo>
                  <a:cubicBezTo>
                    <a:pt x="55" y="36"/>
                    <a:pt x="58" y="36"/>
                    <a:pt x="54" y="35"/>
                  </a:cubicBezTo>
                  <a:cubicBezTo>
                    <a:pt x="51" y="34"/>
                    <a:pt x="49" y="34"/>
                    <a:pt x="47" y="32"/>
                  </a:cubicBezTo>
                  <a:cubicBezTo>
                    <a:pt x="44" y="28"/>
                    <a:pt x="39" y="26"/>
                    <a:pt x="36" y="23"/>
                  </a:cubicBezTo>
                  <a:cubicBezTo>
                    <a:pt x="32" y="19"/>
                    <a:pt x="27" y="16"/>
                    <a:pt x="24" y="12"/>
                  </a:cubicBezTo>
                  <a:cubicBezTo>
                    <a:pt x="21" y="7"/>
                    <a:pt x="22" y="5"/>
                    <a:pt x="15" y="4"/>
                  </a:cubicBezTo>
                  <a:cubicBezTo>
                    <a:pt x="13" y="4"/>
                    <a:pt x="3" y="0"/>
                    <a:pt x="2" y="1"/>
                  </a:cubicBezTo>
                  <a:cubicBezTo>
                    <a:pt x="0" y="4"/>
                    <a:pt x="8" y="14"/>
                    <a:pt x="10" y="15"/>
                  </a:cubicBezTo>
                  <a:cubicBezTo>
                    <a:pt x="13" y="18"/>
                    <a:pt x="19" y="19"/>
                    <a:pt x="20" y="25"/>
                  </a:cubicBezTo>
                  <a:cubicBezTo>
                    <a:pt x="20" y="31"/>
                    <a:pt x="27" y="30"/>
                    <a:pt x="29" y="36"/>
                  </a:cubicBezTo>
                  <a:cubicBezTo>
                    <a:pt x="30" y="39"/>
                    <a:pt x="31" y="43"/>
                    <a:pt x="32" y="47"/>
                  </a:cubicBezTo>
                  <a:cubicBezTo>
                    <a:pt x="32" y="49"/>
                    <a:pt x="35" y="48"/>
                    <a:pt x="36" y="50"/>
                  </a:cubicBezTo>
                  <a:cubicBezTo>
                    <a:pt x="40" y="53"/>
                    <a:pt x="42" y="63"/>
                    <a:pt x="44" y="68"/>
                  </a:cubicBezTo>
                  <a:cubicBezTo>
                    <a:pt x="46" y="72"/>
                    <a:pt x="50" y="75"/>
                    <a:pt x="53" y="79"/>
                  </a:cubicBezTo>
                  <a:cubicBezTo>
                    <a:pt x="60" y="86"/>
                    <a:pt x="66" y="93"/>
                    <a:pt x="74" y="100"/>
                  </a:cubicBezTo>
                  <a:cubicBezTo>
                    <a:pt x="74" y="98"/>
                    <a:pt x="74" y="97"/>
                    <a:pt x="74" y="95"/>
                  </a:cubicBezTo>
                  <a:cubicBezTo>
                    <a:pt x="78" y="100"/>
                    <a:pt x="80" y="93"/>
                    <a:pt x="83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4" name="Freeform 165">
              <a:extLst>
                <a:ext uri="{FF2B5EF4-FFF2-40B4-BE49-F238E27FC236}">
                  <a16:creationId xmlns:a16="http://schemas.microsoft.com/office/drawing/2014/main" id="{EF7C31AD-627D-43B4-89BC-C907F1C1F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0063" y="4786313"/>
              <a:ext cx="19050" cy="30163"/>
            </a:xfrm>
            <a:custGeom>
              <a:avLst/>
              <a:gdLst>
                <a:gd name="T0" fmla="*/ 4 w 7"/>
                <a:gd name="T1" fmla="*/ 3 h 11"/>
                <a:gd name="T2" fmla="*/ 2 w 7"/>
                <a:gd name="T3" fmla="*/ 10 h 11"/>
                <a:gd name="T4" fmla="*/ 4 w 7"/>
                <a:gd name="T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1">
                  <a:moveTo>
                    <a:pt x="4" y="3"/>
                  </a:moveTo>
                  <a:cubicBezTo>
                    <a:pt x="0" y="0"/>
                    <a:pt x="1" y="8"/>
                    <a:pt x="2" y="10"/>
                  </a:cubicBezTo>
                  <a:cubicBezTo>
                    <a:pt x="7" y="11"/>
                    <a:pt x="7" y="6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5" name="Freeform 166">
              <a:extLst>
                <a:ext uri="{FF2B5EF4-FFF2-40B4-BE49-F238E27FC236}">
                  <a16:creationId xmlns:a16="http://schemas.microsoft.com/office/drawing/2014/main" id="{F737CC94-2E88-44B1-9FB8-7C024C577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873626"/>
              <a:ext cx="201613" cy="68263"/>
            </a:xfrm>
            <a:custGeom>
              <a:avLst/>
              <a:gdLst>
                <a:gd name="T0" fmla="*/ 66 w 74"/>
                <a:gd name="T1" fmla="*/ 15 h 25"/>
                <a:gd name="T2" fmla="*/ 58 w 74"/>
                <a:gd name="T3" fmla="*/ 8 h 25"/>
                <a:gd name="T4" fmla="*/ 47 w 74"/>
                <a:gd name="T5" fmla="*/ 6 h 25"/>
                <a:gd name="T6" fmla="*/ 42 w 74"/>
                <a:gd name="T7" fmla="*/ 8 h 25"/>
                <a:gd name="T8" fmla="*/ 38 w 74"/>
                <a:gd name="T9" fmla="*/ 9 h 25"/>
                <a:gd name="T10" fmla="*/ 25 w 74"/>
                <a:gd name="T11" fmla="*/ 4 h 25"/>
                <a:gd name="T12" fmla="*/ 15 w 74"/>
                <a:gd name="T13" fmla="*/ 0 h 25"/>
                <a:gd name="T14" fmla="*/ 9 w 74"/>
                <a:gd name="T15" fmla="*/ 0 h 25"/>
                <a:gd name="T16" fmla="*/ 5 w 74"/>
                <a:gd name="T17" fmla="*/ 3 h 25"/>
                <a:gd name="T18" fmla="*/ 11 w 74"/>
                <a:gd name="T19" fmla="*/ 10 h 25"/>
                <a:gd name="T20" fmla="*/ 10 w 74"/>
                <a:gd name="T21" fmla="*/ 12 h 25"/>
                <a:gd name="T22" fmla="*/ 24 w 74"/>
                <a:gd name="T23" fmla="*/ 17 h 25"/>
                <a:gd name="T24" fmla="*/ 32 w 74"/>
                <a:gd name="T25" fmla="*/ 16 h 25"/>
                <a:gd name="T26" fmla="*/ 39 w 74"/>
                <a:gd name="T27" fmla="*/ 18 h 25"/>
                <a:gd name="T28" fmla="*/ 45 w 74"/>
                <a:gd name="T29" fmla="*/ 20 h 25"/>
                <a:gd name="T30" fmla="*/ 50 w 74"/>
                <a:gd name="T31" fmla="*/ 21 h 25"/>
                <a:gd name="T32" fmla="*/ 52 w 74"/>
                <a:gd name="T33" fmla="*/ 20 h 25"/>
                <a:gd name="T34" fmla="*/ 64 w 74"/>
                <a:gd name="T35" fmla="*/ 21 h 25"/>
                <a:gd name="T36" fmla="*/ 73 w 74"/>
                <a:gd name="T37" fmla="*/ 25 h 25"/>
                <a:gd name="T38" fmla="*/ 66 w 74"/>
                <a:gd name="T3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25">
                  <a:moveTo>
                    <a:pt x="66" y="15"/>
                  </a:moveTo>
                  <a:cubicBezTo>
                    <a:pt x="62" y="16"/>
                    <a:pt x="57" y="13"/>
                    <a:pt x="58" y="8"/>
                  </a:cubicBezTo>
                  <a:cubicBezTo>
                    <a:pt x="55" y="9"/>
                    <a:pt x="48" y="9"/>
                    <a:pt x="47" y="6"/>
                  </a:cubicBezTo>
                  <a:cubicBezTo>
                    <a:pt x="44" y="4"/>
                    <a:pt x="43" y="5"/>
                    <a:pt x="42" y="8"/>
                  </a:cubicBezTo>
                  <a:cubicBezTo>
                    <a:pt x="42" y="10"/>
                    <a:pt x="39" y="9"/>
                    <a:pt x="38" y="9"/>
                  </a:cubicBezTo>
                  <a:cubicBezTo>
                    <a:pt x="32" y="8"/>
                    <a:pt x="28" y="9"/>
                    <a:pt x="25" y="4"/>
                  </a:cubicBezTo>
                  <a:cubicBezTo>
                    <a:pt x="24" y="3"/>
                    <a:pt x="16" y="1"/>
                    <a:pt x="15" y="0"/>
                  </a:cubicBezTo>
                  <a:cubicBezTo>
                    <a:pt x="14" y="3"/>
                    <a:pt x="11" y="1"/>
                    <a:pt x="9" y="0"/>
                  </a:cubicBezTo>
                  <a:cubicBezTo>
                    <a:pt x="7" y="0"/>
                    <a:pt x="7" y="1"/>
                    <a:pt x="5" y="3"/>
                  </a:cubicBezTo>
                  <a:cubicBezTo>
                    <a:pt x="0" y="8"/>
                    <a:pt x="7" y="9"/>
                    <a:pt x="11" y="10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15" y="13"/>
                    <a:pt x="20" y="16"/>
                    <a:pt x="24" y="17"/>
                  </a:cubicBezTo>
                  <a:cubicBezTo>
                    <a:pt x="27" y="17"/>
                    <a:pt x="29" y="15"/>
                    <a:pt x="32" y="16"/>
                  </a:cubicBezTo>
                  <a:cubicBezTo>
                    <a:pt x="34" y="16"/>
                    <a:pt x="37" y="18"/>
                    <a:pt x="39" y="18"/>
                  </a:cubicBezTo>
                  <a:cubicBezTo>
                    <a:pt x="41" y="19"/>
                    <a:pt x="43" y="20"/>
                    <a:pt x="45" y="20"/>
                  </a:cubicBezTo>
                  <a:cubicBezTo>
                    <a:pt x="47" y="21"/>
                    <a:pt x="48" y="21"/>
                    <a:pt x="50" y="21"/>
                  </a:cubicBezTo>
                  <a:cubicBezTo>
                    <a:pt x="51" y="21"/>
                    <a:pt x="52" y="20"/>
                    <a:pt x="52" y="20"/>
                  </a:cubicBezTo>
                  <a:cubicBezTo>
                    <a:pt x="57" y="20"/>
                    <a:pt x="59" y="22"/>
                    <a:pt x="64" y="21"/>
                  </a:cubicBezTo>
                  <a:cubicBezTo>
                    <a:pt x="67" y="22"/>
                    <a:pt x="70" y="24"/>
                    <a:pt x="73" y="25"/>
                  </a:cubicBezTo>
                  <a:cubicBezTo>
                    <a:pt x="70" y="20"/>
                    <a:pt x="74" y="13"/>
                    <a:pt x="6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6" name="Freeform 167">
              <a:extLst>
                <a:ext uri="{FF2B5EF4-FFF2-40B4-BE49-F238E27FC236}">
                  <a16:creationId xmlns:a16="http://schemas.microsoft.com/office/drawing/2014/main" id="{EC84A4E2-8643-4186-AB68-918017F66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767263"/>
              <a:ext cx="34925" cy="41275"/>
            </a:xfrm>
            <a:custGeom>
              <a:avLst/>
              <a:gdLst>
                <a:gd name="T0" fmla="*/ 0 w 13"/>
                <a:gd name="T1" fmla="*/ 6 h 15"/>
                <a:gd name="T2" fmla="*/ 4 w 13"/>
                <a:gd name="T3" fmla="*/ 7 h 15"/>
                <a:gd name="T4" fmla="*/ 6 w 13"/>
                <a:gd name="T5" fmla="*/ 10 h 15"/>
                <a:gd name="T6" fmla="*/ 8 w 13"/>
                <a:gd name="T7" fmla="*/ 13 h 15"/>
                <a:gd name="T8" fmla="*/ 13 w 13"/>
                <a:gd name="T9" fmla="*/ 15 h 15"/>
                <a:gd name="T10" fmla="*/ 13 w 13"/>
                <a:gd name="T11" fmla="*/ 11 h 15"/>
                <a:gd name="T12" fmla="*/ 5 w 13"/>
                <a:gd name="T13" fmla="*/ 1 h 15"/>
                <a:gd name="T14" fmla="*/ 5 w 13"/>
                <a:gd name="T15" fmla="*/ 4 h 15"/>
                <a:gd name="T16" fmla="*/ 0 w 13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5">
                  <a:moveTo>
                    <a:pt x="0" y="6"/>
                  </a:moveTo>
                  <a:cubicBezTo>
                    <a:pt x="1" y="7"/>
                    <a:pt x="2" y="7"/>
                    <a:pt x="4" y="7"/>
                  </a:cubicBezTo>
                  <a:cubicBezTo>
                    <a:pt x="5" y="7"/>
                    <a:pt x="5" y="9"/>
                    <a:pt x="6" y="10"/>
                  </a:cubicBezTo>
                  <a:cubicBezTo>
                    <a:pt x="7" y="11"/>
                    <a:pt x="7" y="12"/>
                    <a:pt x="8" y="13"/>
                  </a:cubicBezTo>
                  <a:cubicBezTo>
                    <a:pt x="9" y="14"/>
                    <a:pt x="11" y="15"/>
                    <a:pt x="13" y="15"/>
                  </a:cubicBezTo>
                  <a:cubicBezTo>
                    <a:pt x="11" y="14"/>
                    <a:pt x="11" y="12"/>
                    <a:pt x="13" y="11"/>
                  </a:cubicBezTo>
                  <a:cubicBezTo>
                    <a:pt x="7" y="11"/>
                    <a:pt x="10" y="1"/>
                    <a:pt x="5" y="1"/>
                  </a:cubicBezTo>
                  <a:cubicBezTo>
                    <a:pt x="5" y="2"/>
                    <a:pt x="5" y="3"/>
                    <a:pt x="5" y="4"/>
                  </a:cubicBezTo>
                  <a:cubicBezTo>
                    <a:pt x="3" y="0"/>
                    <a:pt x="2" y="4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77" name="Parallelogram 176">
            <a:extLst>
              <a:ext uri="{FF2B5EF4-FFF2-40B4-BE49-F238E27FC236}">
                <a16:creationId xmlns:a16="http://schemas.microsoft.com/office/drawing/2014/main" id="{5CA690EB-9954-4820-BDCE-C1B173A7C697}"/>
              </a:ext>
            </a:extLst>
          </p:cNvPr>
          <p:cNvSpPr/>
          <p:nvPr/>
        </p:nvSpPr>
        <p:spPr>
          <a:xfrm>
            <a:off x="8321684" y="2026098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8" name="Parallelogram 177">
            <a:extLst>
              <a:ext uri="{FF2B5EF4-FFF2-40B4-BE49-F238E27FC236}">
                <a16:creationId xmlns:a16="http://schemas.microsoft.com/office/drawing/2014/main" id="{6088CF18-4BC7-4726-8CEB-F3EF7EDFAAF6}"/>
              </a:ext>
            </a:extLst>
          </p:cNvPr>
          <p:cNvSpPr/>
          <p:nvPr/>
        </p:nvSpPr>
        <p:spPr>
          <a:xfrm>
            <a:off x="8391166" y="4695592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Parallelogram 178">
            <a:extLst>
              <a:ext uri="{FF2B5EF4-FFF2-40B4-BE49-F238E27FC236}">
                <a16:creationId xmlns:a16="http://schemas.microsoft.com/office/drawing/2014/main" id="{2E9E277D-CBCC-4EED-96E1-5A1E04A50022}"/>
              </a:ext>
            </a:extLst>
          </p:cNvPr>
          <p:cNvSpPr/>
          <p:nvPr/>
        </p:nvSpPr>
        <p:spPr>
          <a:xfrm>
            <a:off x="3326901" y="4801831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0" name="Parallelogram 179">
            <a:extLst>
              <a:ext uri="{FF2B5EF4-FFF2-40B4-BE49-F238E27FC236}">
                <a16:creationId xmlns:a16="http://schemas.microsoft.com/office/drawing/2014/main" id="{BC3A19C2-2093-4B91-B66F-ED8AF586F923}"/>
              </a:ext>
            </a:extLst>
          </p:cNvPr>
          <p:cNvSpPr/>
          <p:nvPr/>
        </p:nvSpPr>
        <p:spPr>
          <a:xfrm>
            <a:off x="3061947" y="2395241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1" name="Arc 180">
            <a:extLst>
              <a:ext uri="{FF2B5EF4-FFF2-40B4-BE49-F238E27FC236}">
                <a16:creationId xmlns:a16="http://schemas.microsoft.com/office/drawing/2014/main" id="{229F8231-B908-4174-8DE9-43EBC288B7E9}"/>
              </a:ext>
            </a:extLst>
          </p:cNvPr>
          <p:cNvSpPr/>
          <p:nvPr/>
        </p:nvSpPr>
        <p:spPr>
          <a:xfrm>
            <a:off x="1299302" y="2595747"/>
            <a:ext cx="3801166" cy="3246319"/>
          </a:xfrm>
          <a:prstGeom prst="arc">
            <a:avLst>
              <a:gd name="adj1" fmla="val 17420820"/>
              <a:gd name="adj2" fmla="val 20502859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Arc 181">
            <a:extLst>
              <a:ext uri="{FF2B5EF4-FFF2-40B4-BE49-F238E27FC236}">
                <a16:creationId xmlns:a16="http://schemas.microsoft.com/office/drawing/2014/main" id="{C1823F7E-F145-48F5-92D7-4AB00E63D98B}"/>
              </a:ext>
            </a:extLst>
          </p:cNvPr>
          <p:cNvSpPr/>
          <p:nvPr/>
        </p:nvSpPr>
        <p:spPr>
          <a:xfrm flipV="1">
            <a:off x="1722638" y="1917681"/>
            <a:ext cx="3801166" cy="3246319"/>
          </a:xfrm>
          <a:prstGeom prst="arc">
            <a:avLst>
              <a:gd name="adj1" fmla="val 17034608"/>
              <a:gd name="adj2" fmla="val 1931339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3" name="Arc 182">
            <a:extLst>
              <a:ext uri="{FF2B5EF4-FFF2-40B4-BE49-F238E27FC236}">
                <a16:creationId xmlns:a16="http://schemas.microsoft.com/office/drawing/2014/main" id="{5CE92E00-9668-4FCA-A675-CAA89D957D15}"/>
              </a:ext>
            </a:extLst>
          </p:cNvPr>
          <p:cNvSpPr/>
          <p:nvPr/>
        </p:nvSpPr>
        <p:spPr>
          <a:xfrm flipH="1">
            <a:off x="5114747" y="2246775"/>
            <a:ext cx="6064429" cy="3246319"/>
          </a:xfrm>
          <a:prstGeom prst="arc">
            <a:avLst>
              <a:gd name="adj1" fmla="val 15648840"/>
              <a:gd name="adj2" fmla="val 20702821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Arc 183">
            <a:extLst>
              <a:ext uri="{FF2B5EF4-FFF2-40B4-BE49-F238E27FC236}">
                <a16:creationId xmlns:a16="http://schemas.microsoft.com/office/drawing/2014/main" id="{E385ECFF-DF1E-4119-8F31-0E716973B4D7}"/>
              </a:ext>
            </a:extLst>
          </p:cNvPr>
          <p:cNvSpPr/>
          <p:nvPr/>
        </p:nvSpPr>
        <p:spPr>
          <a:xfrm flipH="1" flipV="1">
            <a:off x="6548030" y="1786520"/>
            <a:ext cx="3801166" cy="3246319"/>
          </a:xfrm>
          <a:prstGeom prst="arc">
            <a:avLst>
              <a:gd name="adj1" fmla="val 16200000"/>
              <a:gd name="adj2" fmla="val 2030986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D008A5E6-F869-48C5-9855-CB6DE655C9C4}"/>
              </a:ext>
            </a:extLst>
          </p:cNvPr>
          <p:cNvSpPr txBox="1"/>
          <p:nvPr/>
        </p:nvSpPr>
        <p:spPr>
          <a:xfrm>
            <a:off x="8422455" y="2094666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20%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DA09BC4C-5058-45FD-9F60-89E481718A64}"/>
              </a:ext>
            </a:extLst>
          </p:cNvPr>
          <p:cNvSpPr txBox="1"/>
          <p:nvPr/>
        </p:nvSpPr>
        <p:spPr>
          <a:xfrm>
            <a:off x="8491484" y="4750606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74%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0227C6FD-B675-4B91-BA0A-259898F5C391}"/>
              </a:ext>
            </a:extLst>
          </p:cNvPr>
          <p:cNvSpPr txBox="1"/>
          <p:nvPr/>
        </p:nvSpPr>
        <p:spPr>
          <a:xfrm>
            <a:off x="3177799" y="2412005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14%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42C1FD54-2881-42A2-90EB-E5E8E773045F}"/>
              </a:ext>
            </a:extLst>
          </p:cNvPr>
          <p:cNvSpPr txBox="1"/>
          <p:nvPr/>
        </p:nvSpPr>
        <p:spPr>
          <a:xfrm>
            <a:off x="3441030" y="4834968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33%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9" name="Text Placeholder 188">
            <a:extLst>
              <a:ext uri="{FF2B5EF4-FFF2-40B4-BE49-F238E27FC236}">
                <a16:creationId xmlns:a16="http://schemas.microsoft.com/office/drawing/2014/main" id="{421F57E4-E4DB-4FE2-AEAE-3DC135219F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242C6D25-3E5E-4A4B-A77F-E089CEC497C0}"/>
              </a:ext>
            </a:extLst>
          </p:cNvPr>
          <p:cNvSpPr txBox="1"/>
          <p:nvPr/>
        </p:nvSpPr>
        <p:spPr>
          <a:xfrm>
            <a:off x="9417596" y="2001265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1A6DE4F3-8740-4F5D-97D5-850231F0A6A5}"/>
              </a:ext>
            </a:extLst>
          </p:cNvPr>
          <p:cNvSpPr txBox="1"/>
          <p:nvPr/>
        </p:nvSpPr>
        <p:spPr>
          <a:xfrm>
            <a:off x="9417596" y="166007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8DF6890-3CFF-43D0-BB42-3568CE5A97B7}"/>
              </a:ext>
            </a:extLst>
          </p:cNvPr>
          <p:cNvSpPr txBox="1"/>
          <p:nvPr/>
        </p:nvSpPr>
        <p:spPr>
          <a:xfrm>
            <a:off x="9449650" y="4755135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F4793BD-30A9-4B78-96C6-0F71FBD1029B}"/>
              </a:ext>
            </a:extLst>
          </p:cNvPr>
          <p:cNvSpPr txBox="1"/>
          <p:nvPr/>
        </p:nvSpPr>
        <p:spPr>
          <a:xfrm>
            <a:off x="9449650" y="441394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B7000912-3C92-486F-9AEA-AFAFD92CAB1D}"/>
              </a:ext>
            </a:extLst>
          </p:cNvPr>
          <p:cNvSpPr txBox="1"/>
          <p:nvPr/>
        </p:nvSpPr>
        <p:spPr>
          <a:xfrm>
            <a:off x="472676" y="489493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F721B78E-7B54-44C7-9ABC-7FE20A1C92FE}"/>
              </a:ext>
            </a:extLst>
          </p:cNvPr>
          <p:cNvSpPr txBox="1"/>
          <p:nvPr/>
        </p:nvSpPr>
        <p:spPr>
          <a:xfrm>
            <a:off x="1193807" y="455374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A27A03D5-E5A1-4436-9EAE-BEF2939664DE}"/>
              </a:ext>
            </a:extLst>
          </p:cNvPr>
          <p:cNvSpPr txBox="1"/>
          <p:nvPr/>
        </p:nvSpPr>
        <p:spPr>
          <a:xfrm>
            <a:off x="259620" y="2389258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840C93B-A3EB-44A8-A9A6-E2D69773E08A}"/>
              </a:ext>
            </a:extLst>
          </p:cNvPr>
          <p:cNvSpPr txBox="1"/>
          <p:nvPr/>
        </p:nvSpPr>
        <p:spPr>
          <a:xfrm>
            <a:off x="980751" y="204807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5424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/>
      <p:bldP spid="186" grpId="0"/>
      <p:bldP spid="187" grpId="0"/>
      <p:bldP spid="188" grpId="0"/>
      <p:bldP spid="189" grpId="0" build="p"/>
      <p:bldP spid="193" grpId="0"/>
      <p:bldP spid="195" grpId="0"/>
      <p:bldP spid="196" grpId="0"/>
      <p:bldP spid="197" grpId="0"/>
      <p:bldP spid="198" grpId="0"/>
      <p:bldP spid="199" grpId="0"/>
      <p:bldP spid="200" grpId="0"/>
      <p:bldP spid="20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90CC-D040-49FE-93A9-4D41DA9E2E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Package</a:t>
            </a:r>
          </a:p>
          <a:p>
            <a:r>
              <a:rPr lang="en-US" dirty="0"/>
              <a:t>List (Pricing)</a:t>
            </a:r>
          </a:p>
        </p:txBody>
      </p:sp>
      <p:pic>
        <p:nvPicPr>
          <p:cNvPr id="49" name="PpHolder2">
            <a:extLst>
              <a:ext uri="{FF2B5EF4-FFF2-40B4-BE49-F238E27FC236}">
                <a16:creationId xmlns:a16="http://schemas.microsoft.com/office/drawing/2014/main" id="{E5FF1254-C114-4B98-90E1-99872D72851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1" t="13503" r="31238" b="32469"/>
          <a:stretch>
            <a:fillRect/>
          </a:stretch>
        </p:blipFill>
        <p:spPr>
          <a:xfrm>
            <a:off x="4678252" y="926061"/>
            <a:ext cx="3705224" cy="3705225"/>
          </a:xfrm>
          <a:custGeom>
            <a:avLst/>
            <a:gdLst>
              <a:gd name="connsiteX0" fmla="*/ 0 w 3705224"/>
              <a:gd name="connsiteY0" fmla="*/ 0 h 3705225"/>
              <a:gd name="connsiteX1" fmla="*/ 3705224 w 3705224"/>
              <a:gd name="connsiteY1" fmla="*/ 0 h 3705225"/>
              <a:gd name="connsiteX2" fmla="*/ 3705224 w 3705224"/>
              <a:gd name="connsiteY2" fmla="*/ 3705225 h 3705225"/>
              <a:gd name="connsiteX3" fmla="*/ 0 w 3705224"/>
              <a:gd name="connsiteY3" fmla="*/ 3705225 h 370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5224" h="3705225">
                <a:moveTo>
                  <a:pt x="0" y="0"/>
                </a:moveTo>
                <a:lnTo>
                  <a:pt x="3705224" y="0"/>
                </a:lnTo>
                <a:lnTo>
                  <a:pt x="3705224" y="3705225"/>
                </a:lnTo>
                <a:lnTo>
                  <a:pt x="0" y="3705225"/>
                </a:lnTo>
                <a:close/>
              </a:path>
            </a:pathLst>
          </a:custGeom>
        </p:spPr>
      </p:pic>
      <p:pic>
        <p:nvPicPr>
          <p:cNvPr id="48" name="PpHolder3">
            <a:extLst>
              <a:ext uri="{FF2B5EF4-FFF2-40B4-BE49-F238E27FC236}">
                <a16:creationId xmlns:a16="http://schemas.microsoft.com/office/drawing/2014/main" id="{65A51540-5E4B-4F9A-A3F1-F2956A99FE8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31" r="61629"/>
          <a:stretch>
            <a:fillRect/>
          </a:stretch>
        </p:blipFill>
        <p:spPr>
          <a:xfrm>
            <a:off x="2" y="4631284"/>
            <a:ext cx="4678251" cy="2226716"/>
          </a:xfrm>
          <a:custGeom>
            <a:avLst/>
            <a:gdLst>
              <a:gd name="connsiteX0" fmla="*/ 0 w 4678251"/>
              <a:gd name="connsiteY0" fmla="*/ 0 h 2226716"/>
              <a:gd name="connsiteX1" fmla="*/ 4678251 w 4678251"/>
              <a:gd name="connsiteY1" fmla="*/ 0 h 2226716"/>
              <a:gd name="connsiteX2" fmla="*/ 4678251 w 4678251"/>
              <a:gd name="connsiteY2" fmla="*/ 2226716 h 2226716"/>
              <a:gd name="connsiteX3" fmla="*/ 0 w 4678251"/>
              <a:gd name="connsiteY3" fmla="*/ 2226716 h 222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8251" h="2226716">
                <a:moveTo>
                  <a:pt x="0" y="0"/>
                </a:moveTo>
                <a:lnTo>
                  <a:pt x="4678251" y="0"/>
                </a:lnTo>
                <a:lnTo>
                  <a:pt x="4678251" y="2226716"/>
                </a:lnTo>
                <a:lnTo>
                  <a:pt x="0" y="2226716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14CB325-0400-4751-9DF1-8CE88EF2AE10}"/>
              </a:ext>
            </a:extLst>
          </p:cNvPr>
          <p:cNvSpPr/>
          <p:nvPr/>
        </p:nvSpPr>
        <p:spPr>
          <a:xfrm>
            <a:off x="4678251" y="926059"/>
            <a:ext cx="3705225" cy="3705225"/>
          </a:xfrm>
          <a:prstGeom prst="rect">
            <a:avLst/>
          </a:pr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1DE0A1-52FA-489B-9791-2B5B7054A20F}"/>
              </a:ext>
            </a:extLst>
          </p:cNvPr>
          <p:cNvSpPr txBox="1"/>
          <p:nvPr/>
        </p:nvSpPr>
        <p:spPr>
          <a:xfrm>
            <a:off x="5755151" y="2014032"/>
            <a:ext cx="26283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E010F8-8983-4F30-A8E4-C2A203EF4E4C}"/>
              </a:ext>
            </a:extLst>
          </p:cNvPr>
          <p:cNvSpPr txBox="1"/>
          <p:nvPr/>
        </p:nvSpPr>
        <p:spPr>
          <a:xfrm>
            <a:off x="5275471" y="1341425"/>
            <a:ext cx="2497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2"/>
                </a:solidFill>
              </a:rPr>
              <a:t>$ 32,00</a:t>
            </a:r>
            <a:endParaRPr lang="en-ID" sz="4400" b="1" dirty="0">
              <a:solidFill>
                <a:schemeClr val="bg2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55BD3B2-440C-412F-B4B2-71FADB2D14D1}"/>
              </a:ext>
            </a:extLst>
          </p:cNvPr>
          <p:cNvSpPr/>
          <p:nvPr/>
        </p:nvSpPr>
        <p:spPr>
          <a:xfrm>
            <a:off x="5441721" y="265631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533462E-E676-4A64-AE88-20018FEE2573}"/>
              </a:ext>
            </a:extLst>
          </p:cNvPr>
          <p:cNvSpPr/>
          <p:nvPr/>
        </p:nvSpPr>
        <p:spPr>
          <a:xfrm>
            <a:off x="5441721" y="352463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D0E497-28AC-4643-9EC8-0A7B6C6D54FF}"/>
              </a:ext>
            </a:extLst>
          </p:cNvPr>
          <p:cNvSpPr txBox="1"/>
          <p:nvPr/>
        </p:nvSpPr>
        <p:spPr>
          <a:xfrm>
            <a:off x="5844803" y="2588264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Free access anytime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A1511A4-A182-456C-A783-6F38255D340C}"/>
              </a:ext>
            </a:extLst>
          </p:cNvPr>
          <p:cNvSpPr/>
          <p:nvPr/>
        </p:nvSpPr>
        <p:spPr>
          <a:xfrm>
            <a:off x="5441721" y="309047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F7725D-13F4-4B50-BB48-9C483DAA6FC1}"/>
              </a:ext>
            </a:extLst>
          </p:cNvPr>
          <p:cNvSpPr txBox="1"/>
          <p:nvPr/>
        </p:nvSpPr>
        <p:spPr>
          <a:xfrm>
            <a:off x="5844804" y="3022424"/>
            <a:ext cx="180595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Unlimited information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C595F65-91C7-4061-A4DC-824D95A34A9A}"/>
              </a:ext>
            </a:extLst>
          </p:cNvPr>
          <p:cNvSpPr/>
          <p:nvPr/>
        </p:nvSpPr>
        <p:spPr>
          <a:xfrm>
            <a:off x="5441721" y="3958794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FE2DFC-B593-4EFC-9E0B-A23332855101}"/>
              </a:ext>
            </a:extLst>
          </p:cNvPr>
          <p:cNvSpPr txBox="1"/>
          <p:nvPr/>
        </p:nvSpPr>
        <p:spPr>
          <a:xfrm>
            <a:off x="5844804" y="3890742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87B210-7D4D-42B4-B155-1B2E1AA29D3D}"/>
              </a:ext>
            </a:extLst>
          </p:cNvPr>
          <p:cNvSpPr txBox="1"/>
          <p:nvPr/>
        </p:nvSpPr>
        <p:spPr>
          <a:xfrm>
            <a:off x="5844803" y="3452713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Daily training schedule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228EAC-FC06-4E9B-B2D1-56B73F0CC2AF}"/>
              </a:ext>
            </a:extLst>
          </p:cNvPr>
          <p:cNvSpPr txBox="1"/>
          <p:nvPr/>
        </p:nvSpPr>
        <p:spPr>
          <a:xfrm>
            <a:off x="973025" y="2278609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3" name="Graphic 33">
            <a:extLst>
              <a:ext uri="{FF2B5EF4-FFF2-40B4-BE49-F238E27FC236}">
                <a16:creationId xmlns:a16="http://schemas.microsoft.com/office/drawing/2014/main" id="{360DF36A-8B05-4487-9A3E-72249D6B40D9}"/>
              </a:ext>
            </a:extLst>
          </p:cNvPr>
          <p:cNvSpPr/>
          <p:nvPr/>
        </p:nvSpPr>
        <p:spPr>
          <a:xfrm rot="8100000">
            <a:off x="2185905" y="382539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E4D015-9C20-464F-BAA7-DC18672F3022}"/>
              </a:ext>
            </a:extLst>
          </p:cNvPr>
          <p:cNvSpPr txBox="1"/>
          <p:nvPr/>
        </p:nvSpPr>
        <p:spPr>
          <a:xfrm>
            <a:off x="982585" y="3759810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 package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303C289-1837-4B34-88FD-DEEF23CA1E4E}"/>
              </a:ext>
            </a:extLst>
          </p:cNvPr>
          <p:cNvSpPr txBox="1"/>
          <p:nvPr/>
        </p:nvSpPr>
        <p:spPr>
          <a:xfrm>
            <a:off x="9401788" y="2014032"/>
            <a:ext cx="26283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tx2">
                    <a:lumMod val="10000"/>
                    <a:lumOff val="90000"/>
                  </a:schemeClr>
                </a:solidFill>
              </a:rPr>
              <a:t>Standard package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F7DEE59-EF0B-4225-8106-96804E384EA3}"/>
              </a:ext>
            </a:extLst>
          </p:cNvPr>
          <p:cNvSpPr txBox="1"/>
          <p:nvPr/>
        </p:nvSpPr>
        <p:spPr>
          <a:xfrm>
            <a:off x="8922108" y="1341425"/>
            <a:ext cx="2497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$ 12,95</a:t>
            </a:r>
            <a:endParaRPr lang="en-ID" sz="4400" b="1" dirty="0">
              <a:solidFill>
                <a:schemeClr val="accent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662DD45-D8E5-4866-ABA4-74EEC4F7AECF}"/>
              </a:ext>
            </a:extLst>
          </p:cNvPr>
          <p:cNvSpPr/>
          <p:nvPr/>
        </p:nvSpPr>
        <p:spPr>
          <a:xfrm>
            <a:off x="9088358" y="265631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383C0A1-C5FB-41E9-8177-0A842D53A7F9}"/>
              </a:ext>
            </a:extLst>
          </p:cNvPr>
          <p:cNvSpPr/>
          <p:nvPr/>
        </p:nvSpPr>
        <p:spPr>
          <a:xfrm>
            <a:off x="9088358" y="352463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BD28849-3470-46B9-90C7-F4DD6DC715EE}"/>
              </a:ext>
            </a:extLst>
          </p:cNvPr>
          <p:cNvSpPr txBox="1"/>
          <p:nvPr/>
        </p:nvSpPr>
        <p:spPr>
          <a:xfrm>
            <a:off x="9491440" y="2588264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Free access anytime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51304C2-79F1-4F39-8355-F3E8DEC2BCF9}"/>
              </a:ext>
            </a:extLst>
          </p:cNvPr>
          <p:cNvSpPr/>
          <p:nvPr/>
        </p:nvSpPr>
        <p:spPr>
          <a:xfrm>
            <a:off x="9088358" y="309047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0ABDFBB-2CEB-4E9E-A5FE-D8654F673B21}"/>
              </a:ext>
            </a:extLst>
          </p:cNvPr>
          <p:cNvSpPr txBox="1"/>
          <p:nvPr/>
        </p:nvSpPr>
        <p:spPr>
          <a:xfrm>
            <a:off x="9491440" y="3022424"/>
            <a:ext cx="192798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Unlimited information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573AE4-D555-45D1-8E5B-5BECE8F6908D}"/>
              </a:ext>
            </a:extLst>
          </p:cNvPr>
          <p:cNvSpPr/>
          <p:nvPr/>
        </p:nvSpPr>
        <p:spPr>
          <a:xfrm>
            <a:off x="9088358" y="3958794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91EE35-5645-4209-92FA-583A281156B5}"/>
              </a:ext>
            </a:extLst>
          </p:cNvPr>
          <p:cNvSpPr txBox="1"/>
          <p:nvPr/>
        </p:nvSpPr>
        <p:spPr>
          <a:xfrm>
            <a:off x="9491441" y="3890742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322BDC6-4BB8-41E3-B955-4FA7742D79F3}"/>
              </a:ext>
            </a:extLst>
          </p:cNvPr>
          <p:cNvSpPr txBox="1"/>
          <p:nvPr/>
        </p:nvSpPr>
        <p:spPr>
          <a:xfrm>
            <a:off x="9491440" y="3452713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32294F5-1439-4BFC-B949-8723F9EB162A}"/>
              </a:ext>
            </a:extLst>
          </p:cNvPr>
          <p:cNvSpPr/>
          <p:nvPr/>
        </p:nvSpPr>
        <p:spPr>
          <a:xfrm>
            <a:off x="5657856" y="5991920"/>
            <a:ext cx="1746014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30AA2B3-FB0B-4A26-82D1-2B36279E7C72}"/>
              </a:ext>
            </a:extLst>
          </p:cNvPr>
          <p:cNvSpPr/>
          <p:nvPr/>
        </p:nvSpPr>
        <p:spPr>
          <a:xfrm>
            <a:off x="5840736" y="6013457"/>
            <a:ext cx="13802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2E00E9A-B00A-412A-B89E-DF43822B7B07}"/>
              </a:ext>
            </a:extLst>
          </p:cNvPr>
          <p:cNvSpPr txBox="1"/>
          <p:nvPr/>
        </p:nvSpPr>
        <p:spPr>
          <a:xfrm>
            <a:off x="5106714" y="4866962"/>
            <a:ext cx="284829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F96C38-DED1-44C7-BA07-CA35EAA46EB7}"/>
              </a:ext>
            </a:extLst>
          </p:cNvPr>
          <p:cNvSpPr/>
          <p:nvPr/>
        </p:nvSpPr>
        <p:spPr>
          <a:xfrm>
            <a:off x="9304493" y="5991920"/>
            <a:ext cx="1746014" cy="4523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3584480-9545-47ED-A1F1-ADEF659E9FA5}"/>
              </a:ext>
            </a:extLst>
          </p:cNvPr>
          <p:cNvSpPr/>
          <p:nvPr/>
        </p:nvSpPr>
        <p:spPr>
          <a:xfrm>
            <a:off x="9487373" y="6013457"/>
            <a:ext cx="13802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584832A-6176-411B-8241-4C240059525F}"/>
              </a:ext>
            </a:extLst>
          </p:cNvPr>
          <p:cNvSpPr txBox="1"/>
          <p:nvPr/>
        </p:nvSpPr>
        <p:spPr>
          <a:xfrm>
            <a:off x="8753351" y="4866962"/>
            <a:ext cx="284829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</p:spTree>
    <p:extLst>
      <p:ext uri="{BB962C8B-B14F-4D97-AF65-F5344CB8AC3E}">
        <p14:creationId xmlns:p14="http://schemas.microsoft.com/office/powerpoint/2010/main" val="1665453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9" grpId="0"/>
      <p:bldP spid="11" grpId="0"/>
      <p:bldP spid="12" grpId="0" animBg="1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1" grpId="0"/>
      <p:bldP spid="23" grpId="0" animBg="1"/>
      <p:bldP spid="25" grpId="0"/>
      <p:bldP spid="30" grpId="0"/>
      <p:bldP spid="31" grpId="0"/>
      <p:bldP spid="32" grpId="0" animBg="1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/>
      <p:bldP spid="40" grpId="0" animBg="1"/>
      <p:bldP spid="41" grpId="0"/>
      <p:bldP spid="43" grpId="0"/>
      <p:bldP spid="44" grpId="0" animBg="1"/>
      <p:bldP spid="45" grpId="0"/>
      <p:bldP spid="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BF72827-851D-4265-A5BA-A944FD0CF93C}"/>
              </a:ext>
            </a:extLst>
          </p:cNvPr>
          <p:cNvSpPr/>
          <p:nvPr/>
        </p:nvSpPr>
        <p:spPr>
          <a:xfrm>
            <a:off x="9214139" y="0"/>
            <a:ext cx="2977862" cy="633145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4" name="PpHolder2">
            <a:extLst>
              <a:ext uri="{FF2B5EF4-FFF2-40B4-BE49-F238E27FC236}">
                <a16:creationId xmlns:a16="http://schemas.microsoft.com/office/drawing/2014/main" id="{1DA14E23-601A-4CE7-BC9B-7A760D19952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12"/>
          <a:stretch>
            <a:fillRect/>
          </a:stretch>
        </p:blipFill>
        <p:spPr>
          <a:xfrm>
            <a:off x="7511720" y="4"/>
            <a:ext cx="4680280" cy="6857996"/>
          </a:xfrm>
          <a:custGeom>
            <a:avLst/>
            <a:gdLst>
              <a:gd name="connsiteX0" fmla="*/ 3225511 w 4680280"/>
              <a:gd name="connsiteY0" fmla="*/ 0 h 6857996"/>
              <a:gd name="connsiteX1" fmla="*/ 4680280 w 4680280"/>
              <a:gd name="connsiteY1" fmla="*/ 0 h 6857996"/>
              <a:gd name="connsiteX2" fmla="*/ 4680280 w 4680280"/>
              <a:gd name="connsiteY2" fmla="*/ 6857996 h 6857996"/>
              <a:gd name="connsiteX3" fmla="*/ 0 w 4680280"/>
              <a:gd name="connsiteY3" fmla="*/ 6857996 h 6857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0280" h="6857996">
                <a:moveTo>
                  <a:pt x="3225511" y="0"/>
                </a:moveTo>
                <a:lnTo>
                  <a:pt x="4680280" y="0"/>
                </a:lnTo>
                <a:lnTo>
                  <a:pt x="4680280" y="6857996"/>
                </a:lnTo>
                <a:lnTo>
                  <a:pt x="0" y="6857996"/>
                </a:lnTo>
                <a:close/>
              </a:path>
            </a:pathLst>
          </a:cu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3C0AD15-31BD-4703-86C2-752DD60D71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pic>
        <p:nvPicPr>
          <p:cNvPr id="33" name="PpHolder4">
            <a:extLst>
              <a:ext uri="{FF2B5EF4-FFF2-40B4-BE49-F238E27FC236}">
                <a16:creationId xmlns:a16="http://schemas.microsoft.com/office/drawing/2014/main" id="{C8C83E12-8202-4C76-ADC6-BB657ADA651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106" r="67997"/>
          <a:stretch>
            <a:fillRect/>
          </a:stretch>
        </p:blipFill>
        <p:spPr>
          <a:xfrm>
            <a:off x="0" y="2956234"/>
            <a:ext cx="3901768" cy="3901766"/>
          </a:xfrm>
          <a:custGeom>
            <a:avLst/>
            <a:gdLst>
              <a:gd name="connsiteX0" fmla="*/ 0 w 3901768"/>
              <a:gd name="connsiteY0" fmla="*/ 0 h 3901766"/>
              <a:gd name="connsiteX1" fmla="*/ 3901768 w 3901768"/>
              <a:gd name="connsiteY1" fmla="*/ 0 h 3901766"/>
              <a:gd name="connsiteX2" fmla="*/ 3901768 w 3901768"/>
              <a:gd name="connsiteY2" fmla="*/ 3901766 h 3901766"/>
              <a:gd name="connsiteX3" fmla="*/ 0 w 3901768"/>
              <a:gd name="connsiteY3" fmla="*/ 3901766 h 390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1768" h="3901766">
                <a:moveTo>
                  <a:pt x="0" y="0"/>
                </a:moveTo>
                <a:lnTo>
                  <a:pt x="3901768" y="0"/>
                </a:lnTo>
                <a:lnTo>
                  <a:pt x="3901768" y="3901766"/>
                </a:lnTo>
                <a:lnTo>
                  <a:pt x="0" y="3901766"/>
                </a:lnTo>
                <a:close/>
              </a:path>
            </a:pathLst>
          </a:cu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1880ABD-2407-47E8-944F-F02E2540CDE7}"/>
              </a:ext>
            </a:extLst>
          </p:cNvPr>
          <p:cNvSpPr txBox="1"/>
          <p:nvPr/>
        </p:nvSpPr>
        <p:spPr>
          <a:xfrm>
            <a:off x="1450675" y="2161022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Best client ever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FA99B9-E1DF-479C-8BBD-78479272EDAA}"/>
              </a:ext>
            </a:extLst>
          </p:cNvPr>
          <p:cNvSpPr txBox="1"/>
          <p:nvPr/>
        </p:nvSpPr>
        <p:spPr>
          <a:xfrm>
            <a:off x="1450675" y="183929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Alex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Expandera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Graphic 23">
            <a:extLst>
              <a:ext uri="{FF2B5EF4-FFF2-40B4-BE49-F238E27FC236}">
                <a16:creationId xmlns:a16="http://schemas.microsoft.com/office/drawing/2014/main" id="{2155345A-3B65-4035-BF6D-A561D8647355}"/>
              </a:ext>
            </a:extLst>
          </p:cNvPr>
          <p:cNvSpPr/>
          <p:nvPr/>
        </p:nvSpPr>
        <p:spPr>
          <a:xfrm rot="10800000">
            <a:off x="740003" y="1907631"/>
            <a:ext cx="440233" cy="357887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C65E2C6-B07A-4667-B871-6D5466D80CC5}"/>
              </a:ext>
            </a:extLst>
          </p:cNvPr>
          <p:cNvSpPr/>
          <p:nvPr/>
        </p:nvSpPr>
        <p:spPr>
          <a:xfrm rot="10800000">
            <a:off x="0" y="5511416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3873ED-3B24-4798-90ED-A0D80F0AB89B}"/>
              </a:ext>
            </a:extLst>
          </p:cNvPr>
          <p:cNvSpPr txBox="1"/>
          <p:nvPr/>
        </p:nvSpPr>
        <p:spPr>
          <a:xfrm>
            <a:off x="4872685" y="3047566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1D8C12-FA6D-471C-9C4E-C295C12419D1}"/>
              </a:ext>
            </a:extLst>
          </p:cNvPr>
          <p:cNvSpPr txBox="1"/>
          <p:nvPr/>
        </p:nvSpPr>
        <p:spPr>
          <a:xfrm>
            <a:off x="4872685" y="1940570"/>
            <a:ext cx="33726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“Awesome work and I like it. This is new experience for me, thanks”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C3E933-CEED-43FA-A243-F9E8E0124A21}"/>
              </a:ext>
            </a:extLst>
          </p:cNvPr>
          <p:cNvSpPr txBox="1"/>
          <p:nvPr/>
        </p:nvSpPr>
        <p:spPr>
          <a:xfrm>
            <a:off x="4872685" y="4634248"/>
            <a:ext cx="1427610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Rate or score</a:t>
            </a:r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3377B6CD-AA30-4DE2-8A1D-0817E24A3AC2}"/>
              </a:ext>
            </a:extLst>
          </p:cNvPr>
          <p:cNvSpPr/>
          <p:nvPr/>
        </p:nvSpPr>
        <p:spPr>
          <a:xfrm>
            <a:off x="4971783" y="5049037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tar: 5 Points 28">
            <a:extLst>
              <a:ext uri="{FF2B5EF4-FFF2-40B4-BE49-F238E27FC236}">
                <a16:creationId xmlns:a16="http://schemas.microsoft.com/office/drawing/2014/main" id="{7543EC14-6DF0-4590-83DF-09E422B54E3B}"/>
              </a:ext>
            </a:extLst>
          </p:cNvPr>
          <p:cNvSpPr/>
          <p:nvPr/>
        </p:nvSpPr>
        <p:spPr>
          <a:xfrm>
            <a:off x="5432601" y="5049036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94B43A04-A643-4574-AFD9-82D7A337AEAB}"/>
              </a:ext>
            </a:extLst>
          </p:cNvPr>
          <p:cNvSpPr/>
          <p:nvPr/>
        </p:nvSpPr>
        <p:spPr>
          <a:xfrm>
            <a:off x="5893419" y="5049035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9635EE3A-348A-4B8D-90AB-35EA5359AD85}"/>
              </a:ext>
            </a:extLst>
          </p:cNvPr>
          <p:cNvSpPr/>
          <p:nvPr/>
        </p:nvSpPr>
        <p:spPr>
          <a:xfrm>
            <a:off x="6354237" y="5049034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7A43FF2D-88BB-452A-AA7B-B59839AACF53}"/>
              </a:ext>
            </a:extLst>
          </p:cNvPr>
          <p:cNvSpPr/>
          <p:nvPr/>
        </p:nvSpPr>
        <p:spPr>
          <a:xfrm>
            <a:off x="6815055" y="5049033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53DAD9B-8206-4829-BD3E-540CA131F7F7}"/>
              </a:ext>
            </a:extLst>
          </p:cNvPr>
          <p:cNvSpPr/>
          <p:nvPr/>
        </p:nvSpPr>
        <p:spPr>
          <a:xfrm>
            <a:off x="9456080" y="1040962"/>
            <a:ext cx="2735920" cy="5817039"/>
          </a:xfrm>
          <a:custGeom>
            <a:avLst/>
            <a:gdLst>
              <a:gd name="connsiteX0" fmla="*/ 2735920 w 2735920"/>
              <a:gd name="connsiteY0" fmla="*/ 0 h 5817039"/>
              <a:gd name="connsiteX1" fmla="*/ 2735920 w 2735920"/>
              <a:gd name="connsiteY1" fmla="*/ 5817039 h 5817039"/>
              <a:gd name="connsiteX2" fmla="*/ 0 w 2735920"/>
              <a:gd name="connsiteY2" fmla="*/ 5817039 h 581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5920" h="5817039">
                <a:moveTo>
                  <a:pt x="2735920" y="0"/>
                </a:moveTo>
                <a:lnTo>
                  <a:pt x="2735920" y="5817039"/>
                </a:lnTo>
                <a:lnTo>
                  <a:pt x="0" y="5817039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013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build="p"/>
      <p:bldP spid="15" grpId="0"/>
      <p:bldP spid="17" grpId="0"/>
      <p:bldP spid="19" grpId="0" animBg="1"/>
      <p:bldP spid="20" grpId="0" animBg="1"/>
      <p:bldP spid="22" grpId="0"/>
      <p:bldP spid="24" grpId="0"/>
      <p:bldP spid="25" grpId="0"/>
      <p:bldP spid="27" grpId="0" animBg="1"/>
      <p:bldP spid="29" grpId="0" animBg="1"/>
      <p:bldP spid="30" grpId="0" animBg="1"/>
      <p:bldP spid="31" grpId="0" animBg="1"/>
      <p:bldP spid="32" grpId="0" animBg="1"/>
      <p:bldP spid="4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2EA26-32E5-4B49-AD2C-2A5D904800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FA340865-A286-4C45-85E6-CA6F78894D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8" t="32239" r="39535" b="17409"/>
          <a:stretch>
            <a:fillRect/>
          </a:stretch>
        </p:blipFill>
        <p:spPr>
          <a:xfrm>
            <a:off x="1229908" y="2210937"/>
            <a:ext cx="6141981" cy="3453178"/>
          </a:xfrm>
          <a:custGeom>
            <a:avLst/>
            <a:gdLst>
              <a:gd name="connsiteX0" fmla="*/ 0 w 6141981"/>
              <a:gd name="connsiteY0" fmla="*/ 0 h 3453178"/>
              <a:gd name="connsiteX1" fmla="*/ 6141981 w 6141981"/>
              <a:gd name="connsiteY1" fmla="*/ 0 h 3453178"/>
              <a:gd name="connsiteX2" fmla="*/ 6141981 w 6141981"/>
              <a:gd name="connsiteY2" fmla="*/ 3453178 h 3453178"/>
              <a:gd name="connsiteX3" fmla="*/ 0 w 6141981"/>
              <a:gd name="connsiteY3" fmla="*/ 3453178 h 3453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41981" h="3453178">
                <a:moveTo>
                  <a:pt x="0" y="0"/>
                </a:moveTo>
                <a:lnTo>
                  <a:pt x="6141981" y="0"/>
                </a:lnTo>
                <a:lnTo>
                  <a:pt x="6141981" y="3453178"/>
                </a:lnTo>
                <a:lnTo>
                  <a:pt x="0" y="3453178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5DAF4E1-BA84-4DFC-BF21-42FF9EFE2A87}"/>
              </a:ext>
            </a:extLst>
          </p:cNvPr>
          <p:cNvSpPr/>
          <p:nvPr/>
        </p:nvSpPr>
        <p:spPr>
          <a:xfrm>
            <a:off x="7371887" y="1616449"/>
            <a:ext cx="3807725" cy="447058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81FD20-BE60-4B2D-840A-ED0953FC4DE9}"/>
              </a:ext>
            </a:extLst>
          </p:cNvPr>
          <p:cNvSpPr/>
          <p:nvPr/>
        </p:nvSpPr>
        <p:spPr>
          <a:xfrm>
            <a:off x="7810889" y="2920623"/>
            <a:ext cx="28438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4C8163-8BE9-4477-9AC0-FF9D3EAA36E2}"/>
              </a:ext>
            </a:extLst>
          </p:cNvPr>
          <p:cNvSpPr/>
          <p:nvPr/>
        </p:nvSpPr>
        <p:spPr>
          <a:xfrm>
            <a:off x="7759913" y="2072800"/>
            <a:ext cx="28948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Get in touch with us now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7C2FD5-4710-47A1-93AA-2865763B85B6}"/>
              </a:ext>
            </a:extLst>
          </p:cNvPr>
          <p:cNvSpPr/>
          <p:nvPr/>
        </p:nvSpPr>
        <p:spPr>
          <a:xfrm>
            <a:off x="7371887" y="1616450"/>
            <a:ext cx="3807725" cy="848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E0D4A1-C825-4CA5-9983-425361D260FB}"/>
              </a:ext>
            </a:extLst>
          </p:cNvPr>
          <p:cNvSpPr txBox="1"/>
          <p:nvPr/>
        </p:nvSpPr>
        <p:spPr>
          <a:xfrm>
            <a:off x="8487366" y="4507146"/>
            <a:ext cx="2080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+45 934 5672 2466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F09CED-85B0-4A08-AB36-A720DA8888BB}"/>
              </a:ext>
            </a:extLst>
          </p:cNvPr>
          <p:cNvSpPr txBox="1"/>
          <p:nvPr/>
        </p:nvSpPr>
        <p:spPr>
          <a:xfrm>
            <a:off x="8487366" y="4199413"/>
            <a:ext cx="2405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aphic 729" descr="Receiver">
            <a:extLst>
              <a:ext uri="{FF2B5EF4-FFF2-40B4-BE49-F238E27FC236}">
                <a16:creationId xmlns:a16="http://schemas.microsoft.com/office/drawing/2014/main" id="{5E724E04-E1D9-40FE-B2EF-A4E537533192}"/>
              </a:ext>
            </a:extLst>
          </p:cNvPr>
          <p:cNvGrpSpPr/>
          <p:nvPr/>
        </p:nvGrpSpPr>
        <p:grpSpPr>
          <a:xfrm>
            <a:off x="8007325" y="4329893"/>
            <a:ext cx="227664" cy="229822"/>
            <a:chOff x="6006241" y="6220904"/>
            <a:chExt cx="271177" cy="27374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3430784-03FB-47E1-B0CC-DEDA49C39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8A24923-A7F8-4AA1-9B04-03C8AFC6354B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C22004-67AD-4122-A1F9-638B2451036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1E06CDE-AAC3-40E0-9337-61318B7B2B10}"/>
              </a:ext>
            </a:extLst>
          </p:cNvPr>
          <p:cNvSpPr txBox="1"/>
          <p:nvPr/>
        </p:nvSpPr>
        <p:spPr>
          <a:xfrm>
            <a:off x="8487366" y="5290446"/>
            <a:ext cx="2080302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yourMessage@email.com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50A4325-4B1D-4E7B-8CE5-0CF8D503B969}"/>
              </a:ext>
            </a:extLst>
          </p:cNvPr>
          <p:cNvSpPr txBox="1"/>
          <p:nvPr/>
        </p:nvSpPr>
        <p:spPr>
          <a:xfrm>
            <a:off x="8487366" y="4982713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3" name="Graphic 713" descr="Open envelope">
            <a:extLst>
              <a:ext uri="{FF2B5EF4-FFF2-40B4-BE49-F238E27FC236}">
                <a16:creationId xmlns:a16="http://schemas.microsoft.com/office/drawing/2014/main" id="{99EC2F15-C2E5-4D8E-B2FB-A790E6D377CE}"/>
              </a:ext>
            </a:extLst>
          </p:cNvPr>
          <p:cNvGrpSpPr/>
          <p:nvPr/>
        </p:nvGrpSpPr>
        <p:grpSpPr>
          <a:xfrm>
            <a:off x="8016255" y="5051987"/>
            <a:ext cx="209804" cy="230784"/>
            <a:chOff x="2568684" y="6207200"/>
            <a:chExt cx="274091" cy="301500"/>
          </a:xfrm>
          <a:solidFill>
            <a:schemeClr val="accent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FF1C27E-E804-4136-9466-3741F5CBFFDA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97BA64E-06E9-49F5-93FF-7DBD9A1FB976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C5196EA-9680-4099-BA9D-ECDFB47FB6F7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B279904-12EE-450E-9136-8DB3E6778AE4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725377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/>
      <p:bldP spid="9" grpId="0"/>
      <p:bldP spid="16" grpId="0" animBg="1"/>
      <p:bldP spid="19" grpId="0"/>
      <p:bldP spid="20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9BCCDB6C-D8C8-4327-B803-539C9FD7BFE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12"/>
          <a:stretch>
            <a:fillRect/>
          </a:stretch>
        </p:blipFill>
        <p:spPr>
          <a:xfrm>
            <a:off x="4658850" y="0"/>
            <a:ext cx="7533151" cy="6858000"/>
          </a:xfrm>
          <a:custGeom>
            <a:avLst/>
            <a:gdLst>
              <a:gd name="connsiteX0" fmla="*/ 0 w 7533151"/>
              <a:gd name="connsiteY0" fmla="*/ 0 h 6858000"/>
              <a:gd name="connsiteX1" fmla="*/ 5717881 w 7533151"/>
              <a:gd name="connsiteY1" fmla="*/ 0 h 6858000"/>
              <a:gd name="connsiteX2" fmla="*/ 7533151 w 7533151"/>
              <a:gd name="connsiteY2" fmla="*/ 3859581 h 6858000"/>
              <a:gd name="connsiteX3" fmla="*/ 7533151 w 7533151"/>
              <a:gd name="connsiteY3" fmla="*/ 6858000 h 6858000"/>
              <a:gd name="connsiteX4" fmla="*/ 3225509 w 7533151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1" h="6858000">
                <a:moveTo>
                  <a:pt x="0" y="0"/>
                </a:moveTo>
                <a:lnTo>
                  <a:pt x="5717881" y="0"/>
                </a:lnTo>
                <a:lnTo>
                  <a:pt x="7533151" y="3859581"/>
                </a:lnTo>
                <a:lnTo>
                  <a:pt x="7533151" y="6858000"/>
                </a:lnTo>
                <a:lnTo>
                  <a:pt x="3225509" y="6858000"/>
                </a:lnTo>
                <a:close/>
              </a:path>
            </a:pathLst>
          </a:custGeom>
        </p:spPr>
      </p:pic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4471AD0-3485-4F22-947B-BF6EBD2E70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Provide the</a:t>
            </a:r>
          </a:p>
          <a:p>
            <a:r>
              <a:rPr lang="en-US" dirty="0"/>
              <a:t>latest</a:t>
            </a:r>
          </a:p>
          <a:p>
            <a:r>
              <a:rPr lang="en-US" dirty="0"/>
              <a:t>information</a:t>
            </a:r>
          </a:p>
          <a:p>
            <a:r>
              <a:rPr lang="en-US" dirty="0"/>
              <a:t>for you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6B032E6-B459-4632-9FCB-EAEF0DAFE516}"/>
              </a:ext>
            </a:extLst>
          </p:cNvPr>
          <p:cNvSpPr/>
          <p:nvPr/>
        </p:nvSpPr>
        <p:spPr>
          <a:xfrm>
            <a:off x="4658847" y="0"/>
            <a:ext cx="7533153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94CEEA-663E-40FB-A40A-CB94BC4707D1}"/>
              </a:ext>
            </a:extLst>
          </p:cNvPr>
          <p:cNvSpPr txBox="1"/>
          <p:nvPr/>
        </p:nvSpPr>
        <p:spPr>
          <a:xfrm>
            <a:off x="1201625" y="4277960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</a:rPr>
              <a:t>A wonderful serenity </a:t>
            </a:r>
            <a:r>
              <a:rPr lang="en-US" sz="1200" dirty="0"/>
              <a:t>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B8A95D3-EE17-42E2-AE3C-5F9BDFCCC697}"/>
              </a:ext>
            </a:extLst>
          </p:cNvPr>
          <p:cNvSpPr/>
          <p:nvPr/>
        </p:nvSpPr>
        <p:spPr>
          <a:xfrm>
            <a:off x="5417468" y="1890558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F40B3F-6E74-4E8C-AC0B-27C9D3E6E319}"/>
              </a:ext>
            </a:extLst>
          </p:cNvPr>
          <p:cNvSpPr txBox="1"/>
          <p:nvPr/>
        </p:nvSpPr>
        <p:spPr>
          <a:xfrm>
            <a:off x="5417468" y="1989656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FEA8BD-A1B8-4D9C-96E3-67D2C27C8072}"/>
              </a:ext>
            </a:extLst>
          </p:cNvPr>
          <p:cNvSpPr txBox="1"/>
          <p:nvPr/>
        </p:nvSpPr>
        <p:spPr>
          <a:xfrm>
            <a:off x="6152879" y="2009111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Introducing about news portal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77DF6CE-F4D2-4FB8-AB43-9523F426AA5C}"/>
              </a:ext>
            </a:extLst>
          </p:cNvPr>
          <p:cNvSpPr/>
          <p:nvPr/>
        </p:nvSpPr>
        <p:spPr>
          <a:xfrm>
            <a:off x="5796778" y="2641546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6FD3C2E-7655-4508-A004-94CAF313B7D3}"/>
              </a:ext>
            </a:extLst>
          </p:cNvPr>
          <p:cNvSpPr txBox="1"/>
          <p:nvPr/>
        </p:nvSpPr>
        <p:spPr>
          <a:xfrm>
            <a:off x="5796778" y="2740644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F0A74C3-267B-44C0-AEB5-DFD756F62A37}"/>
              </a:ext>
            </a:extLst>
          </p:cNvPr>
          <p:cNvSpPr txBox="1"/>
          <p:nvPr/>
        </p:nvSpPr>
        <p:spPr>
          <a:xfrm>
            <a:off x="6532189" y="2760099"/>
            <a:ext cx="35420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How we deliver news in a professional manner?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17727DA-86CE-4215-A55C-1D1AAF50871F}"/>
              </a:ext>
            </a:extLst>
          </p:cNvPr>
          <p:cNvSpPr/>
          <p:nvPr/>
        </p:nvSpPr>
        <p:spPr>
          <a:xfrm>
            <a:off x="6167553" y="3392534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A5E85B4-A6FC-4946-AC2D-B7AC8CFCCBA9}"/>
              </a:ext>
            </a:extLst>
          </p:cNvPr>
          <p:cNvSpPr txBox="1"/>
          <p:nvPr/>
        </p:nvSpPr>
        <p:spPr>
          <a:xfrm>
            <a:off x="6167553" y="3491632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B9B6A5B-00CA-4F00-808B-FE541FC0AE3E}"/>
              </a:ext>
            </a:extLst>
          </p:cNvPr>
          <p:cNvSpPr txBox="1"/>
          <p:nvPr/>
        </p:nvSpPr>
        <p:spPr>
          <a:xfrm>
            <a:off x="6902964" y="3511087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News anchor, crew, and editor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4CCD768-6C2A-4961-A33F-810A27ACFC38}"/>
              </a:ext>
            </a:extLst>
          </p:cNvPr>
          <p:cNvSpPr/>
          <p:nvPr/>
        </p:nvSpPr>
        <p:spPr>
          <a:xfrm>
            <a:off x="6532189" y="4143522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B3E9D8B-7188-4375-97EA-7DD5A7D128CB}"/>
              </a:ext>
            </a:extLst>
          </p:cNvPr>
          <p:cNvSpPr txBox="1"/>
          <p:nvPr/>
        </p:nvSpPr>
        <p:spPr>
          <a:xfrm>
            <a:off x="6532189" y="4242620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C31FF4F-5984-4D5B-9A2C-ECA577CDBB73}"/>
              </a:ext>
            </a:extLst>
          </p:cNvPr>
          <p:cNvSpPr txBox="1"/>
          <p:nvPr/>
        </p:nvSpPr>
        <p:spPr>
          <a:xfrm>
            <a:off x="7267600" y="4204406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Company location and history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F04E18B-3308-47F0-B1B5-F8C1153BD3CA}"/>
              </a:ext>
            </a:extLst>
          </p:cNvPr>
          <p:cNvSpPr/>
          <p:nvPr/>
        </p:nvSpPr>
        <p:spPr>
          <a:xfrm>
            <a:off x="6882360" y="4894510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DCC6B4F-2360-4191-8F24-8546B9763DEA}"/>
              </a:ext>
            </a:extLst>
          </p:cNvPr>
          <p:cNvSpPr txBox="1"/>
          <p:nvPr/>
        </p:nvSpPr>
        <p:spPr>
          <a:xfrm>
            <a:off x="6882360" y="4993608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05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2A8F88C-B4F5-4EAB-9810-D5E96FB85856}"/>
              </a:ext>
            </a:extLst>
          </p:cNvPr>
          <p:cNvSpPr txBox="1"/>
          <p:nvPr/>
        </p:nvSpPr>
        <p:spPr>
          <a:xfrm>
            <a:off x="7617771" y="5007064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Thanks (end of slides)</a:t>
            </a:r>
          </a:p>
        </p:txBody>
      </p:sp>
      <p:pic>
        <p:nvPicPr>
          <p:cNvPr id="33" name="PpHolder20">
            <a:extLst>
              <a:ext uri="{FF2B5EF4-FFF2-40B4-BE49-F238E27FC236}">
                <a16:creationId xmlns:a16="http://schemas.microsoft.com/office/drawing/2014/main" id="{D3EFA4DD-6E3A-459D-A7EB-EBC58EE372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51" t="27156" b="13694"/>
          <a:stretch>
            <a:fillRect/>
          </a:stretch>
        </p:blipFill>
        <p:spPr>
          <a:xfrm>
            <a:off x="10284106" y="1862361"/>
            <a:ext cx="1907895" cy="4056518"/>
          </a:xfrm>
          <a:custGeom>
            <a:avLst/>
            <a:gdLst>
              <a:gd name="connsiteX0" fmla="*/ 0 w 1907895"/>
              <a:gd name="connsiteY0" fmla="*/ 0 h 4056518"/>
              <a:gd name="connsiteX1" fmla="*/ 1907895 w 1907895"/>
              <a:gd name="connsiteY1" fmla="*/ 0 h 4056518"/>
              <a:gd name="connsiteX2" fmla="*/ 1907895 w 1907895"/>
              <a:gd name="connsiteY2" fmla="*/ 4056518 h 4056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5" h="4056518">
                <a:moveTo>
                  <a:pt x="0" y="0"/>
                </a:moveTo>
                <a:lnTo>
                  <a:pt x="1907895" y="0"/>
                </a:lnTo>
                <a:lnTo>
                  <a:pt x="1907895" y="4056518"/>
                </a:lnTo>
                <a:close/>
              </a:path>
            </a:pathLst>
          </a:custGeom>
        </p:spPr>
      </p:pic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F72E825-08C5-4A39-A256-342BA528E6E4}"/>
              </a:ext>
            </a:extLst>
          </p:cNvPr>
          <p:cNvSpPr/>
          <p:nvPr/>
        </p:nvSpPr>
        <p:spPr>
          <a:xfrm>
            <a:off x="10284103" y="1862361"/>
            <a:ext cx="1907897" cy="4056522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052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build="p"/>
      <p:bldP spid="6" grpId="0" animBg="1"/>
      <p:bldP spid="27" grpId="0"/>
      <p:bldP spid="31" grpId="0" animBg="1"/>
      <p:bldP spid="36" grpId="0"/>
      <p:bldP spid="37" grpId="0"/>
      <p:bldP spid="40" grpId="0" animBg="1"/>
      <p:bldP spid="41" grpId="0"/>
      <p:bldP spid="42" grpId="0"/>
      <p:bldP spid="44" grpId="0" animBg="1"/>
      <p:bldP spid="45" grpId="0"/>
      <p:bldP spid="46" grpId="0"/>
      <p:bldP spid="48" grpId="0" animBg="1"/>
      <p:bldP spid="49" grpId="0"/>
      <p:bldP spid="50" grpId="0"/>
      <p:bldP spid="52" grpId="0" animBg="1"/>
      <p:bldP spid="53" grpId="0"/>
      <p:bldP spid="54" grpId="0"/>
      <p:bldP spid="2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8D199D28-8539-46AE-AE3A-7D78B85DED5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A3A8EC8-463B-4967-8D14-9DF56C0CF151}"/>
              </a:ext>
            </a:extLst>
          </p:cNvPr>
          <p:cNvSpPr/>
          <p:nvPr/>
        </p:nvSpPr>
        <p:spPr>
          <a:xfrm rot="10800000">
            <a:off x="8604404" y="0"/>
            <a:ext cx="3587596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EFFB4FB-38F1-49D4-812B-8D9695719008}"/>
              </a:ext>
            </a:extLst>
          </p:cNvPr>
          <p:cNvSpPr/>
          <p:nvPr/>
        </p:nvSpPr>
        <p:spPr>
          <a:xfrm>
            <a:off x="-1" y="0"/>
            <a:ext cx="3587596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9682136-E7C6-48F2-B536-DB7DB62590B8}"/>
              </a:ext>
            </a:extLst>
          </p:cNvPr>
          <p:cNvSpPr/>
          <p:nvPr/>
        </p:nvSpPr>
        <p:spPr>
          <a:xfrm>
            <a:off x="9730855" y="0"/>
            <a:ext cx="2461146" cy="5232822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177BB3C-EAAA-4079-9F97-A5856C338E3C}"/>
              </a:ext>
            </a:extLst>
          </p:cNvPr>
          <p:cNvSpPr/>
          <p:nvPr/>
        </p:nvSpPr>
        <p:spPr>
          <a:xfrm rot="10800000">
            <a:off x="1" y="1625178"/>
            <a:ext cx="2461146" cy="5232822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642392-F7C1-4E46-9715-F0347B5328D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B1D71A-EDCB-4D84-8F03-55580936371E}"/>
              </a:ext>
            </a:extLst>
          </p:cNvPr>
          <p:cNvSpPr txBox="1"/>
          <p:nvPr/>
        </p:nvSpPr>
        <p:spPr>
          <a:xfrm>
            <a:off x="4044287" y="3368802"/>
            <a:ext cx="410342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C82D4A9-EE7E-43CE-81F0-41CD2BC20F48}"/>
              </a:ext>
            </a:extLst>
          </p:cNvPr>
          <p:cNvGrpSpPr/>
          <p:nvPr/>
        </p:nvGrpSpPr>
        <p:grpSpPr>
          <a:xfrm>
            <a:off x="5231642" y="949644"/>
            <a:ext cx="1728716" cy="487354"/>
            <a:chOff x="4215445" y="663161"/>
            <a:chExt cx="3761110" cy="106032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8B5D3A2-1D49-4029-95BE-6E96540E07C1}"/>
                </a:ext>
              </a:extLst>
            </p:cNvPr>
            <p:cNvGrpSpPr/>
            <p:nvPr/>
          </p:nvGrpSpPr>
          <p:grpSpPr>
            <a:xfrm>
              <a:off x="4753478" y="663161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16A91B0-23CE-4E56-8444-3D947D10ED7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573FAC00-03E1-448F-8A09-EC33BB027871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8B9E93E4-9CB4-4294-8166-34C0B6690F1C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2428CE5C-17BD-45FE-9933-886536567268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02B8858-51A9-46E6-84B5-B3F8A03661EC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9690F95-5F2D-4BAF-A0EE-8F550C42B791}"/>
                </a:ext>
              </a:extLst>
            </p:cNvPr>
            <p:cNvSpPr/>
            <p:nvPr/>
          </p:nvSpPr>
          <p:spPr>
            <a:xfrm>
              <a:off x="4215445" y="663161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6E7DA27-4760-4081-B2A9-471F732D7B37}"/>
                </a:ext>
              </a:extLst>
            </p:cNvPr>
            <p:cNvGrpSpPr/>
            <p:nvPr/>
          </p:nvGrpSpPr>
          <p:grpSpPr>
            <a:xfrm>
              <a:off x="4374401" y="779447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5C3353C-2AE0-483A-A500-3F4DB47B2506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B9E085E3-A8EA-47E2-A91E-95271B1FCDA3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178E3E8-228B-4A99-A734-385AA6BA6D6D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B5963373-9EE3-4252-BE81-DA2C291E75FF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B458DC7-66CE-4C04-B2A5-E685B91BA784}"/>
              </a:ext>
            </a:extLst>
          </p:cNvPr>
          <p:cNvSpPr txBox="1"/>
          <p:nvPr/>
        </p:nvSpPr>
        <p:spPr>
          <a:xfrm>
            <a:off x="4044287" y="5577909"/>
            <a:ext cx="41034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93786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4" grpId="0" animBg="1"/>
      <p:bldP spid="5" grpId="0" animBg="1"/>
      <p:bldP spid="6" grpId="0" build="p"/>
      <p:bldP spid="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BFC0C4AD-3E68-40B0-95C4-7C17DA7B23D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2965C4D-39C4-40C1-8E0B-70CA5037ADEB}"/>
              </a:ext>
            </a:extLst>
          </p:cNvPr>
          <p:cNvSpPr/>
          <p:nvPr/>
        </p:nvSpPr>
        <p:spPr>
          <a:xfrm rot="10800000">
            <a:off x="3199700" y="0"/>
            <a:ext cx="8992300" cy="6858001"/>
          </a:xfrm>
          <a:custGeom>
            <a:avLst/>
            <a:gdLst>
              <a:gd name="connsiteX0" fmla="*/ 3274417 w 8992300"/>
              <a:gd name="connsiteY0" fmla="*/ 0 h 6858001"/>
              <a:gd name="connsiteX1" fmla="*/ 8992300 w 8992300"/>
              <a:gd name="connsiteY1" fmla="*/ 0 h 6858001"/>
              <a:gd name="connsiteX2" fmla="*/ 5766789 w 8992300"/>
              <a:gd name="connsiteY2" fmla="*/ 6858000 h 6858001"/>
              <a:gd name="connsiteX3" fmla="*/ 4844374 w 8992300"/>
              <a:gd name="connsiteY3" fmla="*/ 6858000 h 6858001"/>
              <a:gd name="connsiteX4" fmla="*/ 4844374 w 8992300"/>
              <a:gd name="connsiteY4" fmla="*/ 6858001 h 6858001"/>
              <a:gd name="connsiteX5" fmla="*/ 0 w 8992300"/>
              <a:gd name="connsiteY5" fmla="*/ 6858001 h 6858001"/>
              <a:gd name="connsiteX6" fmla="*/ 0 w 8992300"/>
              <a:gd name="connsiteY6" fmla="*/ 1 h 6858001"/>
              <a:gd name="connsiteX7" fmla="*/ 3274417 w 8992300"/>
              <a:gd name="connsiteY7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992300" h="6858001">
                <a:moveTo>
                  <a:pt x="3274417" y="0"/>
                </a:moveTo>
                <a:lnTo>
                  <a:pt x="8992300" y="0"/>
                </a:lnTo>
                <a:lnTo>
                  <a:pt x="5766789" y="6858000"/>
                </a:lnTo>
                <a:lnTo>
                  <a:pt x="4844374" y="6858000"/>
                </a:lnTo>
                <a:lnTo>
                  <a:pt x="4844374" y="6858001"/>
                </a:lnTo>
                <a:lnTo>
                  <a:pt x="0" y="6858001"/>
                </a:lnTo>
                <a:lnTo>
                  <a:pt x="0" y="1"/>
                </a:lnTo>
                <a:lnTo>
                  <a:pt x="3274417" y="1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8876959-B784-4CAF-95DA-B4BF09194F91}"/>
              </a:ext>
            </a:extLst>
          </p:cNvPr>
          <p:cNvSpPr/>
          <p:nvPr/>
        </p:nvSpPr>
        <p:spPr>
          <a:xfrm>
            <a:off x="-1" y="0"/>
            <a:ext cx="7533154" cy="6858000"/>
          </a:xfrm>
          <a:custGeom>
            <a:avLst/>
            <a:gdLst>
              <a:gd name="connsiteX0" fmla="*/ 1815271 w 7533154"/>
              <a:gd name="connsiteY0" fmla="*/ 0 h 6858000"/>
              <a:gd name="connsiteX1" fmla="*/ 7533154 w 7533154"/>
              <a:gd name="connsiteY1" fmla="*/ 0 h 6858000"/>
              <a:gd name="connsiteX2" fmla="*/ 4307643 w 7533154"/>
              <a:gd name="connsiteY2" fmla="*/ 6858000 h 6858000"/>
              <a:gd name="connsiteX3" fmla="*/ 3385228 w 7533154"/>
              <a:gd name="connsiteY3" fmla="*/ 6858000 h 6858000"/>
              <a:gd name="connsiteX4" fmla="*/ 0 w 7533154"/>
              <a:gd name="connsiteY4" fmla="*/ 6858000 h 6858000"/>
              <a:gd name="connsiteX5" fmla="*/ 0 w 7533154"/>
              <a:gd name="connsiteY5" fmla="*/ 1 h 6858000"/>
              <a:gd name="connsiteX6" fmla="*/ 1815271 w 7533154"/>
              <a:gd name="connsiteY6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33154" h="6858000">
                <a:moveTo>
                  <a:pt x="1815271" y="0"/>
                </a:moveTo>
                <a:lnTo>
                  <a:pt x="7533154" y="0"/>
                </a:lnTo>
                <a:lnTo>
                  <a:pt x="4307643" y="6858000"/>
                </a:lnTo>
                <a:lnTo>
                  <a:pt x="3385228" y="6858000"/>
                </a:lnTo>
                <a:lnTo>
                  <a:pt x="0" y="6858000"/>
                </a:lnTo>
                <a:lnTo>
                  <a:pt x="0" y="1"/>
                </a:lnTo>
                <a:lnTo>
                  <a:pt x="1815271" y="1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CC0016E-2C6C-4D3D-A68D-5A957EBEF58B}"/>
              </a:ext>
            </a:extLst>
          </p:cNvPr>
          <p:cNvGrpSpPr/>
          <p:nvPr/>
        </p:nvGrpSpPr>
        <p:grpSpPr>
          <a:xfrm>
            <a:off x="5099309" y="1261257"/>
            <a:ext cx="1993382" cy="561968"/>
            <a:chOff x="4215445" y="2617856"/>
            <a:chExt cx="3761110" cy="106032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EA199CD-495C-4837-94B9-048EEB40F16D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B5FBB93-DDD6-47D1-889B-AB5ECF392B0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76FBD81-78FF-4ADF-A14C-CA2EC433C777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176EAAE-D05E-4DC7-8DA4-CD3206EB88A0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87036BF-AE0B-434D-AD34-80429C5CDA5D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814F5B89-59C6-477A-8098-608B857488F5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E199121-B214-4C90-A263-59FCD4D10D23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EF664F9-E715-4DF0-A437-DF35E82DB39A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48AAC3EA-439E-47E2-AF2A-C9FAAEB5C598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5B3133A7-D72B-457A-8AA5-CBFB196336B8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F35D2218-A3E9-464A-B911-35DE61F3325E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AD6F908F-D1EE-4AC1-B2FB-965A0B87227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62CEB332-EC6D-49D4-BF34-E3515F7C5FA8}"/>
              </a:ext>
            </a:extLst>
          </p:cNvPr>
          <p:cNvSpPr txBox="1"/>
          <p:nvPr/>
        </p:nvSpPr>
        <p:spPr>
          <a:xfrm>
            <a:off x="2568498" y="4836981"/>
            <a:ext cx="70550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4409DF35-BD3E-457B-8785-A60EBE73ED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Trying to provide the best service</a:t>
            </a:r>
          </a:p>
          <a:p>
            <a:r>
              <a:rPr lang="en-US" dirty="0"/>
              <a:t>In the field of information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4ED80FE-8A6B-483D-BBD3-A47EFCA6A4D3}"/>
              </a:ext>
            </a:extLst>
          </p:cNvPr>
          <p:cNvSpPr txBox="1"/>
          <p:nvPr/>
        </p:nvSpPr>
        <p:spPr>
          <a:xfrm>
            <a:off x="2568498" y="3572717"/>
            <a:ext cx="70550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8A42731-5173-4389-9BF7-43EFF3EB52D8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479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35" grpId="0"/>
      <p:bldP spid="39" grpId="0" build="p"/>
      <p:bldP spid="34" grpId="0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3DB3CC-4F1C-4D5F-A2E6-A93EFA110CB1}"/>
              </a:ext>
            </a:extLst>
          </p:cNvPr>
          <p:cNvSpPr/>
          <p:nvPr/>
        </p:nvSpPr>
        <p:spPr>
          <a:xfrm>
            <a:off x="3236495" y="2558052"/>
            <a:ext cx="4211052" cy="3344778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62A435-6B2D-4FEA-B1F6-5381383A829A}"/>
              </a:ext>
            </a:extLst>
          </p:cNvPr>
          <p:cNvSpPr txBox="1"/>
          <p:nvPr/>
        </p:nvSpPr>
        <p:spPr>
          <a:xfrm>
            <a:off x="5308851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1"/>
                </a:solidFill>
                <a:latin typeface="+mj-lt"/>
              </a:rPr>
              <a:t>The latest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8D8931-C67A-4B69-B830-60FE661F29AA}"/>
              </a:ext>
            </a:extLst>
          </p:cNvPr>
          <p:cNvSpPr txBox="1"/>
          <p:nvPr/>
        </p:nvSpPr>
        <p:spPr>
          <a:xfrm>
            <a:off x="6751490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Actual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C6E5D6-3DA3-4085-96AF-FA689199EB2A}"/>
              </a:ext>
            </a:extLst>
          </p:cNvPr>
          <p:cNvSpPr txBox="1"/>
          <p:nvPr/>
        </p:nvSpPr>
        <p:spPr>
          <a:xfrm>
            <a:off x="8255436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Inspiring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1FDA3C-3F38-4259-BC50-3768509ADE2D}"/>
              </a:ext>
            </a:extLst>
          </p:cNvPr>
          <p:cNvSpPr txBox="1"/>
          <p:nvPr/>
        </p:nvSpPr>
        <p:spPr>
          <a:xfrm>
            <a:off x="8454126" y="3356809"/>
            <a:ext cx="2863140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6DF62C-007B-4D50-BA87-1643E46FB9CB}"/>
              </a:ext>
            </a:extLst>
          </p:cNvPr>
          <p:cNvSpPr txBox="1"/>
          <p:nvPr/>
        </p:nvSpPr>
        <p:spPr>
          <a:xfrm>
            <a:off x="8454126" y="2474893"/>
            <a:ext cx="26149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Presenting the latest news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25" name="PpHolder7">
            <a:extLst>
              <a:ext uri="{FF2B5EF4-FFF2-40B4-BE49-F238E27FC236}">
                <a16:creationId xmlns:a16="http://schemas.microsoft.com/office/drawing/2014/main" id="{B9E74FE9-B4BD-4A12-8C51-43DE67BADC1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6" t="37300" r="38914" b="24035"/>
          <a:stretch>
            <a:fillRect/>
          </a:stretch>
        </p:blipFill>
        <p:spPr>
          <a:xfrm>
            <a:off x="3236498" y="2558052"/>
            <a:ext cx="4211051" cy="2651622"/>
          </a:xfrm>
          <a:custGeom>
            <a:avLst/>
            <a:gdLst>
              <a:gd name="connsiteX0" fmla="*/ 0 w 4211051"/>
              <a:gd name="connsiteY0" fmla="*/ 0 h 2651622"/>
              <a:gd name="connsiteX1" fmla="*/ 4211051 w 4211051"/>
              <a:gd name="connsiteY1" fmla="*/ 0 h 2651622"/>
              <a:gd name="connsiteX2" fmla="*/ 4211051 w 4211051"/>
              <a:gd name="connsiteY2" fmla="*/ 2651622 h 2651622"/>
              <a:gd name="connsiteX3" fmla="*/ 0 w 4211051"/>
              <a:gd name="connsiteY3" fmla="*/ 2651622 h 265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1051" h="2651622">
                <a:moveTo>
                  <a:pt x="0" y="0"/>
                </a:moveTo>
                <a:lnTo>
                  <a:pt x="4211051" y="0"/>
                </a:lnTo>
                <a:lnTo>
                  <a:pt x="4211051" y="2651622"/>
                </a:lnTo>
                <a:lnTo>
                  <a:pt x="0" y="2651622"/>
                </a:lnTo>
                <a:close/>
              </a:path>
            </a:pathLst>
          </a:custGeom>
        </p:spPr>
      </p:pic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CBC9BAD-F813-4B5B-9D9E-11F955CD46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 News</a:t>
            </a:r>
          </a:p>
          <a:p>
            <a:r>
              <a:rPr lang="en-US" dirty="0"/>
              <a:t>Portal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9F4C27-18F5-4626-BE29-39B37F1CC996}"/>
              </a:ext>
            </a:extLst>
          </p:cNvPr>
          <p:cNvSpPr txBox="1"/>
          <p:nvPr/>
        </p:nvSpPr>
        <p:spPr>
          <a:xfrm>
            <a:off x="9698075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News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A89F0A1-D966-4E40-B4A2-15B0FF8FFFC5}"/>
              </a:ext>
            </a:extLst>
          </p:cNvPr>
          <p:cNvSpPr/>
          <p:nvPr/>
        </p:nvSpPr>
        <p:spPr>
          <a:xfrm>
            <a:off x="5751094" y="1528006"/>
            <a:ext cx="332874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D1E443-6347-4334-8D84-554C11F9BB0F}"/>
              </a:ext>
            </a:extLst>
          </p:cNvPr>
          <p:cNvSpPr/>
          <p:nvPr/>
        </p:nvSpPr>
        <p:spPr>
          <a:xfrm>
            <a:off x="1961147" y="4427621"/>
            <a:ext cx="1852864" cy="780682"/>
          </a:xfrm>
          <a:prstGeom prst="rect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F88E44-CE32-48BA-932A-C247EB1CC050}"/>
              </a:ext>
            </a:extLst>
          </p:cNvPr>
          <p:cNvSpPr txBox="1"/>
          <p:nvPr/>
        </p:nvSpPr>
        <p:spPr>
          <a:xfrm>
            <a:off x="3569307" y="5401678"/>
            <a:ext cx="102675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Hot news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E42DC7A-33C8-41EC-BF87-28DC44536269}"/>
              </a:ext>
            </a:extLst>
          </p:cNvPr>
          <p:cNvSpPr txBox="1"/>
          <p:nvPr/>
        </p:nvSpPr>
        <p:spPr>
          <a:xfrm>
            <a:off x="4724338" y="5401678"/>
            <a:ext cx="2795401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A wonderful serenity design</a:t>
            </a: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10BE8430-64A2-419A-919E-4748B3DD20FF}"/>
              </a:ext>
            </a:extLst>
          </p:cNvPr>
          <p:cNvSpPr/>
          <p:nvPr/>
        </p:nvSpPr>
        <p:spPr>
          <a:xfrm rot="18900000">
            <a:off x="2329333" y="475395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61F623-D809-4D5F-A7CE-A4F3893FF987}"/>
              </a:ext>
            </a:extLst>
          </p:cNvPr>
          <p:cNvSpPr txBox="1"/>
          <p:nvPr/>
        </p:nvSpPr>
        <p:spPr>
          <a:xfrm>
            <a:off x="2689478" y="4608068"/>
            <a:ext cx="83279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Previous news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D7C649E-5562-4D32-82C0-77BAEAE2C8C1}"/>
              </a:ext>
            </a:extLst>
          </p:cNvPr>
          <p:cNvSpPr/>
          <p:nvPr/>
        </p:nvSpPr>
        <p:spPr>
          <a:xfrm>
            <a:off x="3517109" y="4170742"/>
            <a:ext cx="517011" cy="508209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46D4688-ABB6-4114-80F3-5A9B57988171}"/>
              </a:ext>
            </a:extLst>
          </p:cNvPr>
          <p:cNvSpPr txBox="1"/>
          <p:nvPr/>
        </p:nvSpPr>
        <p:spPr>
          <a:xfrm>
            <a:off x="1227221" y="2868200"/>
            <a:ext cx="16603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#1</a:t>
            </a:r>
          </a:p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 News for today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05393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5" grpId="0"/>
      <p:bldP spid="16" grpId="0"/>
      <p:bldP spid="18" grpId="0"/>
      <p:bldP spid="20" grpId="0"/>
      <p:bldP spid="22" grpId="0" build="p"/>
      <p:bldP spid="29" grpId="0"/>
      <p:bldP spid="30" grpId="0" animBg="1"/>
      <p:bldP spid="31" grpId="0" animBg="1"/>
      <p:bldP spid="32" grpId="0"/>
      <p:bldP spid="33" grpId="0"/>
      <p:bldP spid="35" grpId="0" animBg="1"/>
      <p:bldP spid="36" grpId="0"/>
      <p:bldP spid="38" grpId="0" animBg="1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999BE39-1E4F-4AAA-B7C6-AB8A156FFBE9}"/>
              </a:ext>
            </a:extLst>
          </p:cNvPr>
          <p:cNvSpPr/>
          <p:nvPr/>
        </p:nvSpPr>
        <p:spPr>
          <a:xfrm flipV="1">
            <a:off x="5676074" y="926058"/>
            <a:ext cx="6515926" cy="5931941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7496ED-951A-4A33-BE6E-8E2EBA4FE96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Company</a:t>
            </a:r>
          </a:p>
          <a:p>
            <a:r>
              <a:rPr lang="en-US" dirty="0"/>
              <a:t>Vision</a:t>
            </a:r>
          </a:p>
        </p:txBody>
      </p:sp>
      <p:pic>
        <p:nvPicPr>
          <p:cNvPr id="25" name="PpHolder3">
            <a:extLst>
              <a:ext uri="{FF2B5EF4-FFF2-40B4-BE49-F238E27FC236}">
                <a16:creationId xmlns:a16="http://schemas.microsoft.com/office/drawing/2014/main" id="{28F6A090-DAC5-4261-81F4-A10B641D81C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89" t="13503" b="37189"/>
          <a:stretch>
            <a:fillRect/>
          </a:stretch>
        </p:blipFill>
        <p:spPr>
          <a:xfrm>
            <a:off x="7411454" y="926059"/>
            <a:ext cx="4780546" cy="3381536"/>
          </a:xfrm>
          <a:custGeom>
            <a:avLst/>
            <a:gdLst>
              <a:gd name="connsiteX0" fmla="*/ 0 w 4780546"/>
              <a:gd name="connsiteY0" fmla="*/ 0 h 3381536"/>
              <a:gd name="connsiteX1" fmla="*/ 4780546 w 4780546"/>
              <a:gd name="connsiteY1" fmla="*/ 0 h 3381536"/>
              <a:gd name="connsiteX2" fmla="*/ 4780546 w 4780546"/>
              <a:gd name="connsiteY2" fmla="*/ 3381536 h 3381536"/>
              <a:gd name="connsiteX3" fmla="*/ 0 w 4780546"/>
              <a:gd name="connsiteY3" fmla="*/ 3381536 h 338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0546" h="3381536">
                <a:moveTo>
                  <a:pt x="0" y="0"/>
                </a:moveTo>
                <a:lnTo>
                  <a:pt x="4780546" y="0"/>
                </a:lnTo>
                <a:lnTo>
                  <a:pt x="4780546" y="3381536"/>
                </a:lnTo>
                <a:lnTo>
                  <a:pt x="0" y="3381536"/>
                </a:lnTo>
                <a:close/>
              </a:path>
            </a:pathLst>
          </a:cu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DDE1195-DC1F-4076-BCBD-F001E848076C}"/>
              </a:ext>
            </a:extLst>
          </p:cNvPr>
          <p:cNvSpPr txBox="1"/>
          <p:nvPr/>
        </p:nvSpPr>
        <p:spPr>
          <a:xfrm>
            <a:off x="4026505" y="1058777"/>
            <a:ext cx="2883512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2E5C691-DFBE-4AB2-96F4-02D28E7B062A}"/>
              </a:ext>
            </a:extLst>
          </p:cNvPr>
          <p:cNvSpPr/>
          <p:nvPr/>
        </p:nvSpPr>
        <p:spPr>
          <a:xfrm>
            <a:off x="1118022" y="3624549"/>
            <a:ext cx="6895147" cy="258896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pHolder6">
            <a:extLst>
              <a:ext uri="{FF2B5EF4-FFF2-40B4-BE49-F238E27FC236}">
                <a16:creationId xmlns:a16="http://schemas.microsoft.com/office/drawing/2014/main" id="{60D24F7F-82DD-4585-9E9E-703E68B7720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0" t="52851" r="69595" b="9398"/>
          <a:stretch>
            <a:fillRect/>
          </a:stretch>
        </p:blipFill>
        <p:spPr>
          <a:xfrm>
            <a:off x="1118025" y="3624549"/>
            <a:ext cx="2588963" cy="2588964"/>
          </a:xfrm>
          <a:custGeom>
            <a:avLst/>
            <a:gdLst>
              <a:gd name="connsiteX0" fmla="*/ 0 w 2588963"/>
              <a:gd name="connsiteY0" fmla="*/ 0 h 2588964"/>
              <a:gd name="connsiteX1" fmla="*/ 2588963 w 2588963"/>
              <a:gd name="connsiteY1" fmla="*/ 0 h 2588964"/>
              <a:gd name="connsiteX2" fmla="*/ 2588963 w 2588963"/>
              <a:gd name="connsiteY2" fmla="*/ 2588964 h 2588964"/>
              <a:gd name="connsiteX3" fmla="*/ 0 w 2588963"/>
              <a:gd name="connsiteY3" fmla="*/ 2588964 h 258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963" h="2588964">
                <a:moveTo>
                  <a:pt x="0" y="0"/>
                </a:moveTo>
                <a:lnTo>
                  <a:pt x="2588963" y="0"/>
                </a:lnTo>
                <a:lnTo>
                  <a:pt x="2588963" y="2588964"/>
                </a:lnTo>
                <a:lnTo>
                  <a:pt x="0" y="2588964"/>
                </a:lnTo>
                <a:close/>
              </a:path>
            </a:pathLst>
          </a:cu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14E67392-6A83-46F1-9CDB-1B6FCD375350}"/>
              </a:ext>
            </a:extLst>
          </p:cNvPr>
          <p:cNvSpPr txBox="1"/>
          <p:nvPr/>
        </p:nvSpPr>
        <p:spPr>
          <a:xfrm>
            <a:off x="4296533" y="4483984"/>
            <a:ext cx="32094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709E140-2D9E-4ABD-9F62-4E5C9A82FC09}"/>
              </a:ext>
            </a:extLst>
          </p:cNvPr>
          <p:cNvSpPr txBox="1"/>
          <p:nvPr/>
        </p:nvSpPr>
        <p:spPr>
          <a:xfrm>
            <a:off x="4296533" y="4142798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1260EF5-C109-41A2-A8B2-8692655ED58D}"/>
              </a:ext>
            </a:extLst>
          </p:cNvPr>
          <p:cNvSpPr txBox="1"/>
          <p:nvPr/>
        </p:nvSpPr>
        <p:spPr>
          <a:xfrm>
            <a:off x="8724451" y="5778052"/>
            <a:ext cx="125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Go to next slide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33">
            <a:extLst>
              <a:ext uri="{FF2B5EF4-FFF2-40B4-BE49-F238E27FC236}">
                <a16:creationId xmlns:a16="http://schemas.microsoft.com/office/drawing/2014/main" id="{B1761C3D-FB2E-49CB-ADF9-CC8B10316C81}"/>
              </a:ext>
            </a:extLst>
          </p:cNvPr>
          <p:cNvSpPr/>
          <p:nvPr/>
        </p:nvSpPr>
        <p:spPr>
          <a:xfrm rot="8100000">
            <a:off x="10158463" y="5868210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1965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" grpId="0" build="p"/>
      <p:bldP spid="9" grpId="0"/>
      <p:bldP spid="55" grpId="0" animBg="1"/>
      <p:bldP spid="64" grpId="0"/>
      <p:bldP spid="66" grpId="0"/>
      <p:bldP spid="79" grpId="0"/>
      <p:bldP spid="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72C5F7F2-38FF-4A6E-B0FB-2A5763B158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/>
              <a:t>Goals</a:t>
            </a:r>
          </a:p>
        </p:txBody>
      </p:sp>
      <p:pic>
        <p:nvPicPr>
          <p:cNvPr id="37" name="PpHolder2">
            <a:extLst>
              <a:ext uri="{FF2B5EF4-FFF2-40B4-BE49-F238E27FC236}">
                <a16:creationId xmlns:a16="http://schemas.microsoft.com/office/drawing/2014/main" id="{817AFF08-3BA3-4BDC-BEBC-E0547F3E2B1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45333" r="50000"/>
          <a:stretch>
            <a:fillRect/>
          </a:stretch>
        </p:blipFill>
        <p:spPr>
          <a:xfrm>
            <a:off x="1097281" y="3108960"/>
            <a:ext cx="4998720" cy="3749040"/>
          </a:xfrm>
          <a:custGeom>
            <a:avLst/>
            <a:gdLst>
              <a:gd name="connsiteX0" fmla="*/ 0 w 4998720"/>
              <a:gd name="connsiteY0" fmla="*/ 0 h 3749040"/>
              <a:gd name="connsiteX1" fmla="*/ 4998720 w 4998720"/>
              <a:gd name="connsiteY1" fmla="*/ 0 h 3749040"/>
              <a:gd name="connsiteX2" fmla="*/ 4998720 w 4998720"/>
              <a:gd name="connsiteY2" fmla="*/ 3749040 h 3749040"/>
              <a:gd name="connsiteX3" fmla="*/ 0 w 4998720"/>
              <a:gd name="connsiteY3" fmla="*/ 3749040 h 37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8720" h="3749040">
                <a:moveTo>
                  <a:pt x="0" y="0"/>
                </a:moveTo>
                <a:lnTo>
                  <a:pt x="4998720" y="0"/>
                </a:lnTo>
                <a:lnTo>
                  <a:pt x="4998720" y="3749040"/>
                </a:lnTo>
                <a:lnTo>
                  <a:pt x="0" y="3749040"/>
                </a:lnTo>
                <a:close/>
              </a:path>
            </a:pathLst>
          </a:cu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5F9AA86A-36C3-4881-85AF-617D378319E8}"/>
              </a:ext>
            </a:extLst>
          </p:cNvPr>
          <p:cNvSpPr/>
          <p:nvPr/>
        </p:nvSpPr>
        <p:spPr>
          <a:xfrm>
            <a:off x="1097281" y="3108960"/>
            <a:ext cx="4998720" cy="3749040"/>
          </a:xfrm>
          <a:prstGeom prst="rect">
            <a:avLst/>
          </a:prstGeom>
          <a:solidFill>
            <a:schemeClr val="tx2">
              <a:lumMod val="90000"/>
              <a:lumOff val="1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26C466B-F979-4647-9276-A4E3ED9CB6B9}"/>
              </a:ext>
            </a:extLst>
          </p:cNvPr>
          <p:cNvSpPr txBox="1"/>
          <p:nvPr/>
        </p:nvSpPr>
        <p:spPr>
          <a:xfrm>
            <a:off x="2165053" y="4002793"/>
            <a:ext cx="33104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We are Provide information from various categories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B9C8CB7-275F-4A54-AC29-4E3FF7889E23}"/>
              </a:ext>
            </a:extLst>
          </p:cNvPr>
          <p:cNvSpPr txBox="1"/>
          <p:nvPr/>
        </p:nvSpPr>
        <p:spPr>
          <a:xfrm>
            <a:off x="2165053" y="5387788"/>
            <a:ext cx="3209469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CA2BEEF-4CEF-4BC3-BFB5-1D8F6E8919B4}"/>
              </a:ext>
            </a:extLst>
          </p:cNvPr>
          <p:cNvSpPr/>
          <p:nvPr/>
        </p:nvSpPr>
        <p:spPr>
          <a:xfrm rot="10800000">
            <a:off x="1097280" y="3657854"/>
            <a:ext cx="1505120" cy="320014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3A6ADAC-3AB5-493D-88DE-43FE738947B1}"/>
              </a:ext>
            </a:extLst>
          </p:cNvPr>
          <p:cNvSpPr txBox="1"/>
          <p:nvPr/>
        </p:nvSpPr>
        <p:spPr>
          <a:xfrm>
            <a:off x="8072172" y="3450146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BF5E85D-6629-4EAE-AAD1-DEC02A11D037}"/>
              </a:ext>
            </a:extLst>
          </p:cNvPr>
          <p:cNvSpPr txBox="1"/>
          <p:nvPr/>
        </p:nvSpPr>
        <p:spPr>
          <a:xfrm>
            <a:off x="8072171" y="310896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486D8DE-D43B-4518-B325-E8DC93E1AADE}"/>
              </a:ext>
            </a:extLst>
          </p:cNvPr>
          <p:cNvSpPr/>
          <p:nvPr/>
        </p:nvSpPr>
        <p:spPr>
          <a:xfrm>
            <a:off x="7628147" y="3205942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3BD93B4-D214-4AC8-A895-47581A36E86B}"/>
              </a:ext>
            </a:extLst>
          </p:cNvPr>
          <p:cNvSpPr txBox="1"/>
          <p:nvPr/>
        </p:nvSpPr>
        <p:spPr>
          <a:xfrm>
            <a:off x="8072172" y="4716049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D72E93-E1E2-417B-8E7B-E7CDAA3D2B00}"/>
              </a:ext>
            </a:extLst>
          </p:cNvPr>
          <p:cNvSpPr txBox="1"/>
          <p:nvPr/>
        </p:nvSpPr>
        <p:spPr>
          <a:xfrm>
            <a:off x="8072171" y="437486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5DD518B-F6AC-4656-AEAE-04BDCB4FB8AB}"/>
              </a:ext>
            </a:extLst>
          </p:cNvPr>
          <p:cNvSpPr/>
          <p:nvPr/>
        </p:nvSpPr>
        <p:spPr>
          <a:xfrm>
            <a:off x="7628147" y="4471845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02B4002-37EA-4B5B-B216-9976957F6AC8}"/>
              </a:ext>
            </a:extLst>
          </p:cNvPr>
          <p:cNvSpPr txBox="1"/>
          <p:nvPr/>
        </p:nvSpPr>
        <p:spPr>
          <a:xfrm>
            <a:off x="8072172" y="5981952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FBF7252-7340-4ACA-A8A0-9DA3A370E31A}"/>
              </a:ext>
            </a:extLst>
          </p:cNvPr>
          <p:cNvSpPr txBox="1"/>
          <p:nvPr/>
        </p:nvSpPr>
        <p:spPr>
          <a:xfrm>
            <a:off x="8072171" y="564076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14C4B0C-1FC7-474F-9D5D-817156F53A8F}"/>
              </a:ext>
            </a:extLst>
          </p:cNvPr>
          <p:cNvSpPr/>
          <p:nvPr/>
        </p:nvSpPr>
        <p:spPr>
          <a:xfrm>
            <a:off x="7628147" y="5737748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53B28DE-89EE-4EF2-8E47-EF2448532855}"/>
              </a:ext>
            </a:extLst>
          </p:cNvPr>
          <p:cNvSpPr/>
          <p:nvPr/>
        </p:nvSpPr>
        <p:spPr>
          <a:xfrm>
            <a:off x="7959959" y="1088584"/>
            <a:ext cx="97455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7834DA6-38E5-4D55-AA63-AE17CCB3C74F}"/>
              </a:ext>
            </a:extLst>
          </p:cNvPr>
          <p:cNvSpPr txBox="1"/>
          <p:nvPr/>
        </p:nvSpPr>
        <p:spPr>
          <a:xfrm>
            <a:off x="7959960" y="1157840"/>
            <a:ext cx="9745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News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4F9AB81-45EB-44F7-9236-6C53E9629FAE}"/>
              </a:ext>
            </a:extLst>
          </p:cNvPr>
          <p:cNvSpPr/>
          <p:nvPr/>
        </p:nvSpPr>
        <p:spPr>
          <a:xfrm>
            <a:off x="9191196" y="1088584"/>
            <a:ext cx="117975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9F3E9E6-D486-41C2-BE85-221903080DA5}"/>
              </a:ext>
            </a:extLst>
          </p:cNvPr>
          <p:cNvSpPr txBox="1"/>
          <p:nvPr/>
        </p:nvSpPr>
        <p:spPr>
          <a:xfrm>
            <a:off x="9293796" y="1157840"/>
            <a:ext cx="10417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Information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3697BE9-37C4-4CB8-A448-4075C43815B8}"/>
              </a:ext>
            </a:extLst>
          </p:cNvPr>
          <p:cNvSpPr/>
          <p:nvPr/>
        </p:nvSpPr>
        <p:spPr>
          <a:xfrm>
            <a:off x="10627632" y="1088584"/>
            <a:ext cx="97456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8698E1F-20B1-4127-A2AF-264C51C87139}"/>
              </a:ext>
            </a:extLst>
          </p:cNvPr>
          <p:cNvSpPr txBox="1"/>
          <p:nvPr/>
        </p:nvSpPr>
        <p:spPr>
          <a:xfrm>
            <a:off x="10712388" y="1157840"/>
            <a:ext cx="80505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A355891B-9B2E-49B8-A7C6-2C5B4BE01F24}"/>
              </a:ext>
            </a:extLst>
          </p:cNvPr>
          <p:cNvSpPr/>
          <p:nvPr/>
        </p:nvSpPr>
        <p:spPr>
          <a:xfrm>
            <a:off x="7959959" y="1730800"/>
            <a:ext cx="113809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F41A962-84EE-4F0D-8DA7-9E4E3708F037}"/>
              </a:ext>
            </a:extLst>
          </p:cNvPr>
          <p:cNvSpPr txBox="1"/>
          <p:nvPr/>
        </p:nvSpPr>
        <p:spPr>
          <a:xfrm>
            <a:off x="8041730" y="1800056"/>
            <a:ext cx="9745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The latest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8DB8C45-6142-4C5A-ABD8-8FCCD00471DD}"/>
              </a:ext>
            </a:extLst>
          </p:cNvPr>
          <p:cNvSpPr/>
          <p:nvPr/>
        </p:nvSpPr>
        <p:spPr>
          <a:xfrm>
            <a:off x="9361010" y="1730800"/>
            <a:ext cx="97456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F145836-8EAF-4A0B-8B70-1C78DD4095DC}"/>
              </a:ext>
            </a:extLst>
          </p:cNvPr>
          <p:cNvSpPr txBox="1"/>
          <p:nvPr/>
        </p:nvSpPr>
        <p:spPr>
          <a:xfrm>
            <a:off x="9445766" y="1800056"/>
            <a:ext cx="80505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Inspiring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04F206CB-A9E2-4EC8-9336-3BAAD78CEAE5}"/>
              </a:ext>
            </a:extLst>
          </p:cNvPr>
          <p:cNvSpPr/>
          <p:nvPr/>
        </p:nvSpPr>
        <p:spPr>
          <a:xfrm>
            <a:off x="10598523" y="1730800"/>
            <a:ext cx="67955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D7DDE78-8698-4FF7-9168-755B2FB6B1EC}"/>
              </a:ext>
            </a:extLst>
          </p:cNvPr>
          <p:cNvSpPr txBox="1"/>
          <p:nvPr/>
        </p:nvSpPr>
        <p:spPr>
          <a:xfrm>
            <a:off x="10657623" y="1800056"/>
            <a:ext cx="5613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Data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D052DBB-08FE-482C-B55F-03ACAFBE143F}"/>
              </a:ext>
            </a:extLst>
          </p:cNvPr>
          <p:cNvSpPr txBox="1"/>
          <p:nvPr/>
        </p:nvSpPr>
        <p:spPr>
          <a:xfrm>
            <a:off x="4299718" y="1094069"/>
            <a:ext cx="279540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Categories: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D36F994-99A6-40E2-98F5-9A0F8CB43D23}"/>
              </a:ext>
            </a:extLst>
          </p:cNvPr>
          <p:cNvSpPr txBox="1"/>
          <p:nvPr/>
        </p:nvSpPr>
        <p:spPr>
          <a:xfrm>
            <a:off x="4299719" y="1334938"/>
            <a:ext cx="309584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</p:spTree>
    <p:extLst>
      <p:ext uri="{BB962C8B-B14F-4D97-AF65-F5344CB8AC3E}">
        <p14:creationId xmlns:p14="http://schemas.microsoft.com/office/powerpoint/2010/main" val="1928067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32" grpId="0" animBg="1"/>
      <p:bldP spid="46" grpId="0"/>
      <p:bldP spid="48" grpId="0"/>
      <p:bldP spid="51" grpId="0" animBg="1"/>
      <p:bldP spid="64" grpId="0"/>
      <p:bldP spid="65" grpId="0"/>
      <p:bldP spid="66" grpId="0" animBg="1"/>
      <p:bldP spid="68" grpId="0"/>
      <p:bldP spid="69" grpId="0"/>
      <p:bldP spid="70" grpId="0" animBg="1"/>
      <p:bldP spid="72" grpId="0"/>
      <p:bldP spid="73" grpId="0"/>
      <p:bldP spid="74" grpId="0" animBg="1"/>
      <p:bldP spid="80" grpId="0" animBg="1"/>
      <p:bldP spid="82" grpId="0"/>
      <p:bldP spid="84" grpId="0" animBg="1"/>
      <p:bldP spid="86" grpId="0"/>
      <p:bldP spid="88" grpId="0" animBg="1"/>
      <p:bldP spid="90" grpId="0"/>
      <p:bldP spid="92" grpId="0" animBg="1"/>
      <p:bldP spid="94" grpId="0"/>
      <p:bldP spid="96" grpId="0" animBg="1"/>
      <p:bldP spid="98" grpId="0"/>
      <p:bldP spid="100" grpId="0" animBg="1"/>
      <p:bldP spid="102" grpId="0"/>
      <p:bldP spid="104" grpId="0"/>
      <p:bldP spid="1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896777FB-8581-4F30-9E60-6841C854F8AC}"/>
              </a:ext>
            </a:extLst>
          </p:cNvPr>
          <p:cNvSpPr/>
          <p:nvPr/>
        </p:nvSpPr>
        <p:spPr>
          <a:xfrm>
            <a:off x="708128" y="0"/>
            <a:ext cx="11483873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4" name="PpHolder2">
            <a:extLst>
              <a:ext uri="{FF2B5EF4-FFF2-40B4-BE49-F238E27FC236}">
                <a16:creationId xmlns:a16="http://schemas.microsoft.com/office/drawing/2014/main" id="{3976DDCC-630E-4249-9116-4AE6048F8D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64" t="64396" r="29155" b="12161"/>
          <a:stretch>
            <a:fillRect/>
          </a:stretch>
        </p:blipFill>
        <p:spPr>
          <a:xfrm>
            <a:off x="6969407" y="4416253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</p:spPr>
      </p:pic>
      <p:sp>
        <p:nvSpPr>
          <p:cNvPr id="66" name="Rectangle 65">
            <a:extLst>
              <a:ext uri="{FF2B5EF4-FFF2-40B4-BE49-F238E27FC236}">
                <a16:creationId xmlns:a16="http://schemas.microsoft.com/office/drawing/2014/main" id="{F1C3AEBB-48F7-4528-8979-45F45BCACFAB}"/>
              </a:ext>
            </a:extLst>
          </p:cNvPr>
          <p:cNvSpPr/>
          <p:nvPr/>
        </p:nvSpPr>
        <p:spPr>
          <a:xfrm>
            <a:off x="8011028" y="3308418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6C39E181-CA76-447D-ADE7-C450F4367967}"/>
              </a:ext>
            </a:extLst>
          </p:cNvPr>
          <p:cNvSpPr/>
          <p:nvPr/>
        </p:nvSpPr>
        <p:spPr>
          <a:xfrm flipV="1">
            <a:off x="8011028" y="3308419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BE7005-1612-44F5-B9B4-CC30E39B78D7}"/>
              </a:ext>
            </a:extLst>
          </p:cNvPr>
          <p:cNvCxnSpPr>
            <a:cxnSpLocks/>
          </p:cNvCxnSpPr>
          <p:nvPr/>
        </p:nvCxnSpPr>
        <p:spPr>
          <a:xfrm>
            <a:off x="6096000" y="2512088"/>
            <a:ext cx="0" cy="4345912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E5288AE-ECC9-4D2B-AA9B-8B9F988D5E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7E9C662-3542-4370-9D2D-02736B596327}"/>
              </a:ext>
            </a:extLst>
          </p:cNvPr>
          <p:cNvSpPr/>
          <p:nvPr/>
        </p:nvSpPr>
        <p:spPr>
          <a:xfrm>
            <a:off x="6030686" y="2512088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C0B9A08-646D-4607-ABD7-D36B45EE4AB7}"/>
              </a:ext>
            </a:extLst>
          </p:cNvPr>
          <p:cNvSpPr/>
          <p:nvPr/>
        </p:nvSpPr>
        <p:spPr>
          <a:xfrm>
            <a:off x="576090" y="3162035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53C1D2A-B8EB-454D-8E73-CA48549FAA79}"/>
              </a:ext>
            </a:extLst>
          </p:cNvPr>
          <p:cNvSpPr/>
          <p:nvPr/>
        </p:nvSpPr>
        <p:spPr>
          <a:xfrm>
            <a:off x="6030686" y="5556739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pHolder10">
            <a:extLst>
              <a:ext uri="{FF2B5EF4-FFF2-40B4-BE49-F238E27FC236}">
                <a16:creationId xmlns:a16="http://schemas.microsoft.com/office/drawing/2014/main" id="{5BD4B59E-A81A-422D-AFEE-A5A24436977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5" t="29304" r="57164" b="47253"/>
          <a:stretch>
            <a:fillRect/>
          </a:stretch>
        </p:blipFill>
        <p:spPr>
          <a:xfrm>
            <a:off x="3554607" y="2009673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DD9FA817-EC90-4742-AF89-8B1F71387DCB}"/>
              </a:ext>
            </a:extLst>
          </p:cNvPr>
          <p:cNvSpPr txBox="1"/>
          <p:nvPr/>
        </p:nvSpPr>
        <p:spPr>
          <a:xfrm>
            <a:off x="9061097" y="3802843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90ACBEA-CC8A-4A62-9038-AA874CD418B0}"/>
              </a:ext>
            </a:extLst>
          </p:cNvPr>
          <p:cNvSpPr txBox="1"/>
          <p:nvPr/>
        </p:nvSpPr>
        <p:spPr>
          <a:xfrm>
            <a:off x="9061097" y="3461657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6A54AEC-5257-477E-A7AA-612B34757C61}"/>
              </a:ext>
            </a:extLst>
          </p:cNvPr>
          <p:cNvSpPr/>
          <p:nvPr/>
        </p:nvSpPr>
        <p:spPr>
          <a:xfrm>
            <a:off x="8011028" y="3308418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3C42877-211C-4BD0-8BE2-294F90505E53}"/>
              </a:ext>
            </a:extLst>
          </p:cNvPr>
          <p:cNvSpPr txBox="1"/>
          <p:nvPr/>
        </p:nvSpPr>
        <p:spPr>
          <a:xfrm rot="16200000">
            <a:off x="7851453" y="4267238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6D014AD-FBD2-452C-94D1-DE6C326EC055}"/>
              </a:ext>
            </a:extLst>
          </p:cNvPr>
          <p:cNvSpPr/>
          <p:nvPr/>
        </p:nvSpPr>
        <p:spPr>
          <a:xfrm flipV="1">
            <a:off x="576090" y="3162036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A872F9CC-4FDA-40F1-8B65-567AA25BB5FC}"/>
              </a:ext>
            </a:extLst>
          </p:cNvPr>
          <p:cNvSpPr/>
          <p:nvPr/>
        </p:nvSpPr>
        <p:spPr>
          <a:xfrm>
            <a:off x="576090" y="3162035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E5AA347-5039-4AB6-84EA-D08D71F78014}"/>
              </a:ext>
            </a:extLst>
          </p:cNvPr>
          <p:cNvSpPr txBox="1"/>
          <p:nvPr/>
        </p:nvSpPr>
        <p:spPr>
          <a:xfrm rot="16200000">
            <a:off x="416515" y="4120855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E1A42F9-3495-4C99-B451-D2C0C748DB74}"/>
              </a:ext>
            </a:extLst>
          </p:cNvPr>
          <p:cNvSpPr txBox="1"/>
          <p:nvPr/>
        </p:nvSpPr>
        <p:spPr>
          <a:xfrm>
            <a:off x="1626159" y="3643446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441F704-BA6D-4FD3-A079-795D5BE8982A}"/>
              </a:ext>
            </a:extLst>
          </p:cNvPr>
          <p:cNvSpPr txBox="1"/>
          <p:nvPr/>
        </p:nvSpPr>
        <p:spPr>
          <a:xfrm>
            <a:off x="1626159" y="3302260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3150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4" grpId="0" animBg="1"/>
      <p:bldP spid="30" grpId="0" build="p"/>
      <p:bldP spid="31" grpId="0" animBg="1"/>
      <p:bldP spid="35" grpId="0" animBg="1"/>
      <p:bldP spid="40" grpId="0" animBg="1"/>
      <p:bldP spid="52" grpId="0"/>
      <p:bldP spid="54" grpId="0"/>
      <p:bldP spid="57" grpId="0" animBg="1"/>
      <p:bldP spid="60" grpId="0"/>
      <p:bldP spid="67" grpId="0" animBg="1"/>
      <p:bldP spid="68" grpId="0" animBg="1"/>
      <p:bldP spid="69" grpId="0"/>
      <p:bldP spid="72" grpId="0"/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CA97EDE5-AE56-440D-B1E9-8953B13DEE5D}"/>
              </a:ext>
            </a:extLst>
          </p:cNvPr>
          <p:cNvSpPr/>
          <p:nvPr/>
        </p:nvSpPr>
        <p:spPr>
          <a:xfrm flipH="1">
            <a:off x="708128" y="0"/>
            <a:ext cx="11483873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8133F94-50F9-4B83-B4C1-D1D53AFF7149}"/>
              </a:ext>
            </a:extLst>
          </p:cNvPr>
          <p:cNvSpPr/>
          <p:nvPr/>
        </p:nvSpPr>
        <p:spPr>
          <a:xfrm>
            <a:off x="572326" y="1768735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6193F37-2A68-4CC7-8424-057C991D6225}"/>
              </a:ext>
            </a:extLst>
          </p:cNvPr>
          <p:cNvSpPr/>
          <p:nvPr/>
        </p:nvSpPr>
        <p:spPr>
          <a:xfrm flipV="1">
            <a:off x="572326" y="1768736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6EDFFC1-8A9B-4B8A-9A2E-4E73E8DC161A}"/>
              </a:ext>
            </a:extLst>
          </p:cNvPr>
          <p:cNvSpPr txBox="1"/>
          <p:nvPr/>
        </p:nvSpPr>
        <p:spPr>
          <a:xfrm>
            <a:off x="1622395" y="2263160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823D20F-DB1E-4FBE-9B63-D55542235314}"/>
              </a:ext>
            </a:extLst>
          </p:cNvPr>
          <p:cNvSpPr txBox="1"/>
          <p:nvPr/>
        </p:nvSpPr>
        <p:spPr>
          <a:xfrm>
            <a:off x="1622395" y="1921974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1C188582-652D-4218-BE4A-31714F2EEDDC}"/>
              </a:ext>
            </a:extLst>
          </p:cNvPr>
          <p:cNvSpPr/>
          <p:nvPr/>
        </p:nvSpPr>
        <p:spPr>
          <a:xfrm>
            <a:off x="572326" y="1768735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2E3108E-734A-447E-9C61-F53781200E2B}"/>
              </a:ext>
            </a:extLst>
          </p:cNvPr>
          <p:cNvSpPr txBox="1"/>
          <p:nvPr/>
        </p:nvSpPr>
        <p:spPr>
          <a:xfrm rot="16200000">
            <a:off x="412751" y="2727555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66C8F3-A15A-4F50-8D8B-1655CE845E52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4345912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A0421BDB-2EED-450F-9079-95F87FDF6E8E}"/>
              </a:ext>
            </a:extLst>
          </p:cNvPr>
          <p:cNvSpPr/>
          <p:nvPr/>
        </p:nvSpPr>
        <p:spPr>
          <a:xfrm>
            <a:off x="6030686" y="4280598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16FB8A-2832-4336-A0FA-8ABA13397C1F}"/>
              </a:ext>
            </a:extLst>
          </p:cNvPr>
          <p:cNvSpPr txBox="1"/>
          <p:nvPr/>
        </p:nvSpPr>
        <p:spPr>
          <a:xfrm>
            <a:off x="3037954" y="5594875"/>
            <a:ext cx="61160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ABE70C-8431-4413-80F8-792DD49BF6B8}"/>
              </a:ext>
            </a:extLst>
          </p:cNvPr>
          <p:cNvSpPr txBox="1"/>
          <p:nvPr/>
        </p:nvSpPr>
        <p:spPr>
          <a:xfrm>
            <a:off x="4789258" y="5253689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8D5504-9FBB-48AA-AE67-DA4C8C55F3DD}"/>
              </a:ext>
            </a:extLst>
          </p:cNvPr>
          <p:cNvSpPr/>
          <p:nvPr/>
        </p:nvSpPr>
        <p:spPr>
          <a:xfrm>
            <a:off x="6030686" y="647572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pHolder13">
            <a:extLst>
              <a:ext uri="{FF2B5EF4-FFF2-40B4-BE49-F238E27FC236}">
                <a16:creationId xmlns:a16="http://schemas.microsoft.com/office/drawing/2014/main" id="{15F333BC-120E-49E8-9D58-61041CA6696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5" t="7619" r="57164" b="68938"/>
          <a:stretch>
            <a:fillRect/>
          </a:stretch>
        </p:blipFill>
        <p:spPr>
          <a:xfrm>
            <a:off x="3554608" y="522517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</p:spPr>
      </p:pic>
      <p:pic>
        <p:nvPicPr>
          <p:cNvPr id="32" name="PpHolder14">
            <a:extLst>
              <a:ext uri="{FF2B5EF4-FFF2-40B4-BE49-F238E27FC236}">
                <a16:creationId xmlns:a16="http://schemas.microsoft.com/office/drawing/2014/main" id="{F8ABC144-E6A7-4C2A-8494-41989A77496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64" t="42711" r="29155" b="33846"/>
          <a:stretch>
            <a:fillRect/>
          </a:stretch>
        </p:blipFill>
        <p:spPr>
          <a:xfrm>
            <a:off x="6969408" y="2929096"/>
            <a:ext cx="1667991" cy="1607736"/>
          </a:xfrm>
          <a:custGeom>
            <a:avLst/>
            <a:gdLst>
              <a:gd name="connsiteX0" fmla="*/ 0 w 1667991"/>
              <a:gd name="connsiteY0" fmla="*/ 0 h 1607736"/>
              <a:gd name="connsiteX1" fmla="*/ 1667991 w 1667991"/>
              <a:gd name="connsiteY1" fmla="*/ 0 h 1607736"/>
              <a:gd name="connsiteX2" fmla="*/ 1667991 w 1667991"/>
              <a:gd name="connsiteY2" fmla="*/ 1607736 h 1607736"/>
              <a:gd name="connsiteX3" fmla="*/ 0 w 1667991"/>
              <a:gd name="connsiteY3" fmla="*/ 1607736 h 160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6">
                <a:moveTo>
                  <a:pt x="0" y="0"/>
                </a:moveTo>
                <a:lnTo>
                  <a:pt x="1667991" y="0"/>
                </a:lnTo>
                <a:lnTo>
                  <a:pt x="1667991" y="1607736"/>
                </a:lnTo>
                <a:lnTo>
                  <a:pt x="0" y="1607736"/>
                </a:lnTo>
                <a:close/>
              </a:path>
            </a:pathLst>
          </a:cu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3D34B037-85C1-4D70-A7AE-2597EB3E809D}"/>
              </a:ext>
            </a:extLst>
          </p:cNvPr>
          <p:cNvSpPr/>
          <p:nvPr/>
        </p:nvSpPr>
        <p:spPr>
          <a:xfrm>
            <a:off x="8011028" y="1821263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4F14D0DB-C10E-47E7-AA71-7046505F814F}"/>
              </a:ext>
            </a:extLst>
          </p:cNvPr>
          <p:cNvSpPr/>
          <p:nvPr/>
        </p:nvSpPr>
        <p:spPr>
          <a:xfrm flipV="1">
            <a:off x="8011028" y="1821264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D9C146D-F342-4572-8BC3-4774AFF4059E}"/>
              </a:ext>
            </a:extLst>
          </p:cNvPr>
          <p:cNvSpPr txBox="1"/>
          <p:nvPr/>
        </p:nvSpPr>
        <p:spPr>
          <a:xfrm>
            <a:off x="9061097" y="2315688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B37CB24-F36E-4084-B080-9B41A77D415F}"/>
              </a:ext>
            </a:extLst>
          </p:cNvPr>
          <p:cNvSpPr txBox="1"/>
          <p:nvPr/>
        </p:nvSpPr>
        <p:spPr>
          <a:xfrm>
            <a:off x="9061097" y="1974502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B6A1C76-0F15-4A98-8973-BFC4BB2AD47C}"/>
              </a:ext>
            </a:extLst>
          </p:cNvPr>
          <p:cNvSpPr/>
          <p:nvPr/>
        </p:nvSpPr>
        <p:spPr>
          <a:xfrm>
            <a:off x="8011028" y="1821263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158FA6B-C753-4F6B-AD3A-DF9B9B77AB37}"/>
              </a:ext>
            </a:extLst>
          </p:cNvPr>
          <p:cNvSpPr txBox="1"/>
          <p:nvPr/>
        </p:nvSpPr>
        <p:spPr>
          <a:xfrm rot="16200000">
            <a:off x="7851453" y="2780083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2021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7045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5" grpId="0" animBg="1"/>
      <p:bldP spid="67" grpId="0"/>
      <p:bldP spid="69" grpId="0"/>
      <p:bldP spid="71" grpId="0" animBg="1"/>
      <p:bldP spid="73" grpId="0"/>
      <p:bldP spid="4" grpId="0" animBg="1"/>
      <p:bldP spid="12" grpId="0"/>
      <p:bldP spid="14" grpId="0"/>
      <p:bldP spid="16" grpId="0" animBg="1"/>
      <p:bldP spid="45" grpId="0" animBg="1"/>
      <p:bldP spid="47" grpId="0" animBg="1"/>
      <p:bldP spid="49" grpId="0"/>
      <p:bldP spid="51" grpId="0"/>
      <p:bldP spid="53" grpId="0" animBg="1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Bons blue">
      <a:dk1>
        <a:srgbClr val="080808"/>
      </a:dk1>
      <a:lt1>
        <a:sysClr val="window" lastClr="FFFFFF"/>
      </a:lt1>
      <a:dk2>
        <a:srgbClr val="080808"/>
      </a:dk2>
      <a:lt2>
        <a:srgbClr val="FFFFFF"/>
      </a:lt2>
      <a:accent1>
        <a:srgbClr val="056AFF"/>
      </a:accent1>
      <a:accent2>
        <a:srgbClr val="078EFD"/>
      </a:accent2>
      <a:accent3>
        <a:srgbClr val="05A0FF"/>
      </a:accent3>
      <a:accent4>
        <a:srgbClr val="11B8F3"/>
      </a:accent4>
      <a:accent5>
        <a:srgbClr val="39C4F5"/>
      </a:accent5>
      <a:accent6>
        <a:srgbClr val="3DDCF1"/>
      </a:accent6>
      <a:hlink>
        <a:srgbClr val="FFFFFF"/>
      </a:hlink>
      <a:folHlink>
        <a:srgbClr val="FFFFFF"/>
      </a:folHlink>
    </a:clrScheme>
    <a:fontScheme name="NEWSPOR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28454</TotalTime>
  <Words>2119</Words>
  <Application>Microsoft Office PowerPoint</Application>
  <PresentationFormat>Widescreen</PresentationFormat>
  <Paragraphs>319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1230</cp:revision>
  <dcterms:created xsi:type="dcterms:W3CDTF">2018-12-05T18:19:15Z</dcterms:created>
  <dcterms:modified xsi:type="dcterms:W3CDTF">2020-11-04T06:14:42Z</dcterms:modified>
</cp:coreProperties>
</file>