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15D26E09-D92C-4CAC-A2C3-D1461C5E9D2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1" y="4345862"/>
            <a:ext cx="3508688" cy="2512138"/>
          </a:xfrm>
          <a:custGeom>
            <a:avLst/>
            <a:gdLst>
              <a:gd name="connsiteX0" fmla="*/ 0 w 3508688"/>
              <a:gd name="connsiteY0" fmla="*/ 0 h 2512138"/>
              <a:gd name="connsiteX1" fmla="*/ 3508688 w 3508688"/>
              <a:gd name="connsiteY1" fmla="*/ 0 h 2512138"/>
              <a:gd name="connsiteX2" fmla="*/ 3508688 w 3508688"/>
              <a:gd name="connsiteY2" fmla="*/ 2512138 h 2512138"/>
              <a:gd name="connsiteX3" fmla="*/ 0 w 3508688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8" h="2512138">
                <a:moveTo>
                  <a:pt x="0" y="0"/>
                </a:moveTo>
                <a:lnTo>
                  <a:pt x="3508688" y="0"/>
                </a:lnTo>
                <a:lnTo>
                  <a:pt x="3508688" y="2512138"/>
                </a:lnTo>
                <a:lnTo>
                  <a:pt x="0" y="25121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7B2FD06A-7915-446E-BDDC-4734E64AF6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8689" y="1225429"/>
            <a:ext cx="2778918" cy="3130823"/>
          </a:xfrm>
          <a:custGeom>
            <a:avLst/>
            <a:gdLst>
              <a:gd name="connsiteX0" fmla="*/ 0 w 2778918"/>
              <a:gd name="connsiteY0" fmla="*/ 0 h 3130823"/>
              <a:gd name="connsiteX1" fmla="*/ 2778918 w 2778918"/>
              <a:gd name="connsiteY1" fmla="*/ 0 h 3130823"/>
              <a:gd name="connsiteX2" fmla="*/ 2778918 w 2778918"/>
              <a:gd name="connsiteY2" fmla="*/ 3130823 h 3130823"/>
              <a:gd name="connsiteX3" fmla="*/ 0 w 2778918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8" h="3130823">
                <a:moveTo>
                  <a:pt x="0" y="0"/>
                </a:moveTo>
                <a:lnTo>
                  <a:pt x="2778918" y="0"/>
                </a:lnTo>
                <a:lnTo>
                  <a:pt x="2778918" y="3130823"/>
                </a:lnTo>
                <a:lnTo>
                  <a:pt x="0" y="31308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6">
            <a:extLst>
              <a:ext uri="{FF2B5EF4-FFF2-40B4-BE49-F238E27FC236}">
                <a16:creationId xmlns:a16="http://schemas.microsoft.com/office/drawing/2014/main" id="{B90577AE-6ADB-414C-8A5D-06E60A463B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3282556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53D00B6F-B975-4F08-BD88-72B0286B8C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7">
            <a:extLst>
              <a:ext uri="{FF2B5EF4-FFF2-40B4-BE49-F238E27FC236}">
                <a16:creationId xmlns:a16="http://schemas.microsoft.com/office/drawing/2014/main" id="{69ADC169-2061-4998-9D1B-E964BAE3029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C9BCA7C7-A0CF-45E0-9E53-1FFAAD9A1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57BC0A48-EA63-4193-82B4-05F9BFF62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64628" y="2699830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C622CA45-2C92-4145-A148-E309C0303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713B04B0-5DBC-4380-A9D7-8466EA706832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6746EF6C-44EA-4F6A-B6DC-CD20D3C5CEF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575108" y="1225868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2C7A8EA3-585A-4BD8-A3B8-A91E2A2FC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84636" y="1225868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BF878BE-8F0E-479F-856B-0B861A9D141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0" y="3074426"/>
            <a:ext cx="2926326" cy="3783575"/>
          </a:xfrm>
          <a:custGeom>
            <a:avLst/>
            <a:gdLst>
              <a:gd name="connsiteX0" fmla="*/ 0 w 2926326"/>
              <a:gd name="connsiteY0" fmla="*/ 0 h 3783575"/>
              <a:gd name="connsiteX1" fmla="*/ 2926326 w 2926326"/>
              <a:gd name="connsiteY1" fmla="*/ 0 h 3783575"/>
              <a:gd name="connsiteX2" fmla="*/ 2926326 w 2926326"/>
              <a:gd name="connsiteY2" fmla="*/ 3783575 h 3783575"/>
              <a:gd name="connsiteX3" fmla="*/ 0 w 2926326"/>
              <a:gd name="connsiteY3" fmla="*/ 3783575 h 378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5">
                <a:moveTo>
                  <a:pt x="0" y="0"/>
                </a:moveTo>
                <a:lnTo>
                  <a:pt x="2926326" y="0"/>
                </a:lnTo>
                <a:lnTo>
                  <a:pt x="2926326" y="3783575"/>
                </a:lnTo>
                <a:lnTo>
                  <a:pt x="0" y="3783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8C49BFAF-8E2A-472F-A2B7-ABE01CACA2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3792" y="0"/>
            <a:ext cx="3510209" cy="6858000"/>
          </a:xfrm>
          <a:custGeom>
            <a:avLst/>
            <a:gdLst>
              <a:gd name="connsiteX0" fmla="*/ 2419132 w 3510209"/>
              <a:gd name="connsiteY0" fmla="*/ 0 h 6858000"/>
              <a:gd name="connsiteX1" fmla="*/ 3510209 w 3510209"/>
              <a:gd name="connsiteY1" fmla="*/ 0 h 6858000"/>
              <a:gd name="connsiteX2" fmla="*/ 3510209 w 3510209"/>
              <a:gd name="connsiteY2" fmla="*/ 6858000 h 6858000"/>
              <a:gd name="connsiteX3" fmla="*/ 0 w 35102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9" h="6858000">
                <a:moveTo>
                  <a:pt x="2419132" y="0"/>
                </a:moveTo>
                <a:lnTo>
                  <a:pt x="3510209" y="0"/>
                </a:lnTo>
                <a:lnTo>
                  <a:pt x="351020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D6992E1B-1D18-4A69-A7D2-5572218A59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720E0D5A-5140-4E92-B930-0815922E66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777" y="2615105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93FDDE97-D63B-4029-AF9B-5774AD467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90856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E2B8E8E1-8892-4E3A-8231-97779F04E25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61D49CF5-9AAE-4AD9-A5C8-1AE924971C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4488E3CA-F658-46C2-BAF9-E87454BFD77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2665956" y="2364505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A368F8D4-712F-4889-BDAD-8E51060F6B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056" y="455276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93969997-ABC9-4A70-8E58-7C970F06FB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2727226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3">
            <a:extLst>
              <a:ext uri="{FF2B5EF4-FFF2-40B4-BE49-F238E27FC236}">
                <a16:creationId xmlns:a16="http://schemas.microsoft.com/office/drawing/2014/main" id="{77D9FF6E-D5B4-47EE-88DB-07A8042DFCD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2665957" y="83799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14">
            <a:extLst>
              <a:ext uri="{FF2B5EF4-FFF2-40B4-BE49-F238E27FC236}">
                <a16:creationId xmlns:a16="http://schemas.microsoft.com/office/drawing/2014/main" id="{6733448F-0A5C-4E46-A5BF-FB16BB49004C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227057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BF5347-E33E-4B24-821C-C1BBE6971D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1" y="3188970"/>
            <a:ext cx="3749040" cy="3669030"/>
          </a:xfrm>
          <a:custGeom>
            <a:avLst/>
            <a:gdLst>
              <a:gd name="connsiteX0" fmla="*/ 0 w 3749040"/>
              <a:gd name="connsiteY0" fmla="*/ 0 h 3669030"/>
              <a:gd name="connsiteX1" fmla="*/ 3749040 w 3749040"/>
              <a:gd name="connsiteY1" fmla="*/ 0 h 3669030"/>
              <a:gd name="connsiteX2" fmla="*/ 3749040 w 3749040"/>
              <a:gd name="connsiteY2" fmla="*/ 3669030 h 3669030"/>
              <a:gd name="connsiteX3" fmla="*/ 0 w 3749040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40" h="3669030">
                <a:moveTo>
                  <a:pt x="0" y="0"/>
                </a:moveTo>
                <a:lnTo>
                  <a:pt x="3749040" y="0"/>
                </a:lnTo>
                <a:lnTo>
                  <a:pt x="3749040" y="3669030"/>
                </a:lnTo>
                <a:lnTo>
                  <a:pt x="0" y="36690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5A956BF3-B3C5-4286-8A95-0E9BD2ECDCB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838519" y="3744678"/>
            <a:ext cx="1941722" cy="1941723"/>
          </a:xfrm>
          <a:custGeom>
            <a:avLst/>
            <a:gdLst>
              <a:gd name="connsiteX0" fmla="*/ 0 w 1941722"/>
              <a:gd name="connsiteY0" fmla="*/ 0 h 1941723"/>
              <a:gd name="connsiteX1" fmla="*/ 1941722 w 1941722"/>
              <a:gd name="connsiteY1" fmla="*/ 0 h 1941723"/>
              <a:gd name="connsiteX2" fmla="*/ 1941722 w 1941722"/>
              <a:gd name="connsiteY2" fmla="*/ 1941723 h 1941723"/>
              <a:gd name="connsiteX3" fmla="*/ 0 w 1941722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2" h="1941723">
                <a:moveTo>
                  <a:pt x="0" y="0"/>
                </a:moveTo>
                <a:lnTo>
                  <a:pt x="1941722" y="0"/>
                </a:lnTo>
                <a:lnTo>
                  <a:pt x="1941722" y="1941723"/>
                </a:lnTo>
                <a:lnTo>
                  <a:pt x="0" y="19417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50AEC3D3-CB79-4557-B4AE-CAFF166971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8592" y="926060"/>
            <a:ext cx="3585409" cy="3161887"/>
          </a:xfrm>
          <a:custGeom>
            <a:avLst/>
            <a:gdLst>
              <a:gd name="connsiteX0" fmla="*/ 0 w 3585409"/>
              <a:gd name="connsiteY0" fmla="*/ 0 h 3161887"/>
              <a:gd name="connsiteX1" fmla="*/ 3585409 w 3585409"/>
              <a:gd name="connsiteY1" fmla="*/ 0 h 3161887"/>
              <a:gd name="connsiteX2" fmla="*/ 3585409 w 3585409"/>
              <a:gd name="connsiteY2" fmla="*/ 3161887 h 3161887"/>
              <a:gd name="connsiteX3" fmla="*/ 0 w 3585409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9" h="3161887">
                <a:moveTo>
                  <a:pt x="0" y="0"/>
                </a:moveTo>
                <a:lnTo>
                  <a:pt x="3585409" y="0"/>
                </a:lnTo>
                <a:lnTo>
                  <a:pt x="3585409" y="3161887"/>
                </a:lnTo>
                <a:lnTo>
                  <a:pt x="0" y="31618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7">
            <a:extLst>
              <a:ext uri="{FF2B5EF4-FFF2-40B4-BE49-F238E27FC236}">
                <a16:creationId xmlns:a16="http://schemas.microsoft.com/office/drawing/2014/main" id="{78BD9131-8BAB-4695-8A6D-C33B8719AC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7373" y="3007017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A448507C-7484-436D-8C9C-3EFCB079CC88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8034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3532" y="671513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AA5B9630-F966-4B1F-BA68-95EE899D03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5358" y="0"/>
            <a:ext cx="1298643" cy="4293546"/>
          </a:xfrm>
          <a:custGeom>
            <a:avLst/>
            <a:gdLst>
              <a:gd name="connsiteX0" fmla="*/ 0 w 1298643"/>
              <a:gd name="connsiteY0" fmla="*/ 0 h 4293546"/>
              <a:gd name="connsiteX1" fmla="*/ 1298643 w 1298643"/>
              <a:gd name="connsiteY1" fmla="*/ 0 h 4293546"/>
              <a:gd name="connsiteX2" fmla="*/ 1298643 w 1298643"/>
              <a:gd name="connsiteY2" fmla="*/ 4293546 h 4293546"/>
              <a:gd name="connsiteX3" fmla="*/ 0 w 1298643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3" h="4293546">
                <a:moveTo>
                  <a:pt x="0" y="0"/>
                </a:moveTo>
                <a:lnTo>
                  <a:pt x="1298643" y="0"/>
                </a:lnTo>
                <a:lnTo>
                  <a:pt x="1298643" y="4293546"/>
                </a:lnTo>
                <a:lnTo>
                  <a:pt x="0" y="4293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0">
            <a:extLst>
              <a:ext uri="{FF2B5EF4-FFF2-40B4-BE49-F238E27FC236}">
                <a16:creationId xmlns:a16="http://schemas.microsoft.com/office/drawing/2014/main" id="{E1CEB77B-06A3-453F-A123-81EA06AFFA2E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7713080" y="1682750"/>
            <a:ext cx="1430921" cy="3613658"/>
          </a:xfrm>
          <a:custGeom>
            <a:avLst/>
            <a:gdLst>
              <a:gd name="connsiteX0" fmla="*/ 0 w 1430921"/>
              <a:gd name="connsiteY0" fmla="*/ 0 h 3613658"/>
              <a:gd name="connsiteX1" fmla="*/ 1430921 w 1430921"/>
              <a:gd name="connsiteY1" fmla="*/ 0 h 3613658"/>
              <a:gd name="connsiteX2" fmla="*/ 1430921 w 1430921"/>
              <a:gd name="connsiteY2" fmla="*/ 3613658 h 361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21" h="3613658">
                <a:moveTo>
                  <a:pt x="0" y="0"/>
                </a:moveTo>
                <a:lnTo>
                  <a:pt x="1430921" y="0"/>
                </a:lnTo>
                <a:lnTo>
                  <a:pt x="1430921" y="3613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7967" y="1682750"/>
            <a:ext cx="262616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A4BE2821-ACA2-420E-AFDA-2D10E5987C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7C923514-1FA2-4E17-91A1-AF0B4B854F1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F63498ED-4C4F-46A2-A20B-F43898856B3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7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7" y="4781004"/>
                </a:lnTo>
                <a:lnTo>
                  <a:pt x="0" y="19312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0A60B453-ACC6-4B3D-A865-3AB33D829F3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05494" y="1570122"/>
            <a:ext cx="5014050" cy="3203408"/>
          </a:xfrm>
          <a:custGeom>
            <a:avLst/>
            <a:gdLst>
              <a:gd name="connsiteX0" fmla="*/ 909191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1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0521" y="1982955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4CDA7340-7716-4C16-ADCA-BF68CA93F9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8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215C4F5-C4E5-40C0-8713-7ADAB44CCE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591" y="2154238"/>
            <a:ext cx="6550819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4">
            <a:extLst>
              <a:ext uri="{FF2B5EF4-FFF2-40B4-BE49-F238E27FC236}">
                <a16:creationId xmlns:a16="http://schemas.microsoft.com/office/drawing/2014/main" id="{CECA0894-C543-4F2C-A447-1BAF3866E2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9897" y="2782168"/>
            <a:ext cx="2471612" cy="1632545"/>
          </a:xfrm>
          <a:custGeom>
            <a:avLst/>
            <a:gdLst>
              <a:gd name="connsiteX0" fmla="*/ 0 w 2471612"/>
              <a:gd name="connsiteY0" fmla="*/ 0 h 1632545"/>
              <a:gd name="connsiteX1" fmla="*/ 2471612 w 2471612"/>
              <a:gd name="connsiteY1" fmla="*/ 0 h 1632545"/>
              <a:gd name="connsiteX2" fmla="*/ 2471612 w 2471612"/>
              <a:gd name="connsiteY2" fmla="*/ 1632545 h 1632545"/>
              <a:gd name="connsiteX3" fmla="*/ 0 w 2471612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2" h="1632545">
                <a:moveTo>
                  <a:pt x="0" y="0"/>
                </a:moveTo>
                <a:lnTo>
                  <a:pt x="2471612" y="0"/>
                </a:lnTo>
                <a:lnTo>
                  <a:pt x="2471612" y="1632545"/>
                </a:lnTo>
                <a:lnTo>
                  <a:pt x="0" y="16325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7">
            <a:extLst>
              <a:ext uri="{FF2B5EF4-FFF2-40B4-BE49-F238E27FC236}">
                <a16:creationId xmlns:a16="http://schemas.microsoft.com/office/drawing/2014/main" id="{56296367-2943-4803-B53A-2057264326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09091" y="2146377"/>
            <a:ext cx="2154907" cy="2854927"/>
          </a:xfrm>
          <a:custGeom>
            <a:avLst/>
            <a:gdLst>
              <a:gd name="connsiteX0" fmla="*/ 17886 w 2154907"/>
              <a:gd name="connsiteY0" fmla="*/ 0 h 2854927"/>
              <a:gd name="connsiteX1" fmla="*/ 2137021 w 2154907"/>
              <a:gd name="connsiteY1" fmla="*/ 0 h 2854927"/>
              <a:gd name="connsiteX2" fmla="*/ 2154907 w 2154907"/>
              <a:gd name="connsiteY2" fmla="*/ 17886 h 2854927"/>
              <a:gd name="connsiteX3" fmla="*/ 2154907 w 2154907"/>
              <a:gd name="connsiteY3" fmla="*/ 2837041 h 2854927"/>
              <a:gd name="connsiteX4" fmla="*/ 2137021 w 2154907"/>
              <a:gd name="connsiteY4" fmla="*/ 2854927 h 2854927"/>
              <a:gd name="connsiteX5" fmla="*/ 17886 w 2154907"/>
              <a:gd name="connsiteY5" fmla="*/ 2854927 h 2854927"/>
              <a:gd name="connsiteX6" fmla="*/ 0 w 2154907"/>
              <a:gd name="connsiteY6" fmla="*/ 2837041 h 2854927"/>
              <a:gd name="connsiteX7" fmla="*/ 0 w 2154907"/>
              <a:gd name="connsiteY7" fmla="*/ 17886 h 2854927"/>
              <a:gd name="connsiteX8" fmla="*/ 17886 w 2154907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7" h="2854927">
                <a:moveTo>
                  <a:pt x="17886" y="0"/>
                </a:moveTo>
                <a:lnTo>
                  <a:pt x="2137021" y="0"/>
                </a:lnTo>
                <a:cubicBezTo>
                  <a:pt x="2146899" y="0"/>
                  <a:pt x="2154907" y="8008"/>
                  <a:pt x="2154907" y="17886"/>
                </a:cubicBezTo>
                <a:lnTo>
                  <a:pt x="2154907" y="2837041"/>
                </a:lnTo>
                <a:cubicBezTo>
                  <a:pt x="2154907" y="2846919"/>
                  <a:pt x="2146899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2351" y="1530937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B0EA28FC-A272-4961-9E1A-2C8B3978FB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3611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F6C3281E-95BF-4318-A858-6C16643DD2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E6E2F4-EEB5-4559-81C7-E0D9DB832029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497206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774C7B1F-8707-4E22-9B45-52613A110E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4268338" cy="6857999"/>
          </a:xfrm>
          <a:custGeom>
            <a:avLst/>
            <a:gdLst>
              <a:gd name="connsiteX0" fmla="*/ 0 w 4268338"/>
              <a:gd name="connsiteY0" fmla="*/ 0 h 6857999"/>
              <a:gd name="connsiteX1" fmla="*/ 2922833 w 4268338"/>
              <a:gd name="connsiteY1" fmla="*/ 0 h 6857999"/>
              <a:gd name="connsiteX2" fmla="*/ 4263083 w 4268338"/>
              <a:gd name="connsiteY2" fmla="*/ 3422291 h 6857999"/>
              <a:gd name="connsiteX3" fmla="*/ 4268338 w 4268338"/>
              <a:gd name="connsiteY3" fmla="*/ 3422291 h 6857999"/>
              <a:gd name="connsiteX4" fmla="*/ 4265711 w 4268338"/>
              <a:gd name="connsiteY4" fmla="*/ 3429000 h 6857999"/>
              <a:gd name="connsiteX5" fmla="*/ 4268338 w 4268338"/>
              <a:gd name="connsiteY5" fmla="*/ 3435711 h 6857999"/>
              <a:gd name="connsiteX6" fmla="*/ 4263083 w 4268338"/>
              <a:gd name="connsiteY6" fmla="*/ 3435711 h 6857999"/>
              <a:gd name="connsiteX7" fmla="*/ 2922834 w 4268338"/>
              <a:gd name="connsiteY7" fmla="*/ 6857999 h 6857999"/>
              <a:gd name="connsiteX8" fmla="*/ 0 w 4268338"/>
              <a:gd name="connsiteY8" fmla="*/ 6857999 h 6857999"/>
              <a:gd name="connsiteX9" fmla="*/ 0 w 4268338"/>
              <a:gd name="connsiteY9" fmla="*/ 6821519 h 6857999"/>
              <a:gd name="connsiteX10" fmla="*/ 1328591 w 4268338"/>
              <a:gd name="connsiteY10" fmla="*/ 3429000 h 6857999"/>
              <a:gd name="connsiteX11" fmla="*/ 0 w 4268338"/>
              <a:gd name="connsiteY11" fmla="*/ 3648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8" h="6857999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8" y="3422291"/>
                </a:lnTo>
                <a:lnTo>
                  <a:pt x="4265711" y="3429000"/>
                </a:lnTo>
                <a:lnTo>
                  <a:pt x="4268338" y="3435711"/>
                </a:lnTo>
                <a:lnTo>
                  <a:pt x="4263083" y="3435711"/>
                </a:lnTo>
                <a:lnTo>
                  <a:pt x="2922834" y="6857999"/>
                </a:lnTo>
                <a:lnTo>
                  <a:pt x="0" y="6857999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6034" y="1882139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7">
            <a:extLst>
              <a:ext uri="{FF2B5EF4-FFF2-40B4-BE49-F238E27FC236}">
                <a16:creationId xmlns:a16="http://schemas.microsoft.com/office/drawing/2014/main" id="{566D9FCF-EC36-493A-A662-696404BBC8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78185" y="3164147"/>
            <a:ext cx="1128713" cy="1128713"/>
          </a:xfrm>
          <a:custGeom>
            <a:avLst/>
            <a:gdLst>
              <a:gd name="connsiteX0" fmla="*/ 564358 w 1128713"/>
              <a:gd name="connsiteY0" fmla="*/ 0 h 1128713"/>
              <a:gd name="connsiteX1" fmla="*/ 1128713 w 1128713"/>
              <a:gd name="connsiteY1" fmla="*/ 564357 h 1128713"/>
              <a:gd name="connsiteX2" fmla="*/ 564358 w 1128713"/>
              <a:gd name="connsiteY2" fmla="*/ 1128713 h 1128713"/>
              <a:gd name="connsiteX3" fmla="*/ 0 w 1128713"/>
              <a:gd name="connsiteY3" fmla="*/ 564357 h 1128713"/>
              <a:gd name="connsiteX4" fmla="*/ 564358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8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8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6">
            <a:extLst>
              <a:ext uri="{FF2B5EF4-FFF2-40B4-BE49-F238E27FC236}">
                <a16:creationId xmlns:a16="http://schemas.microsoft.com/office/drawing/2014/main" id="{722815FE-3E90-49A0-8FB0-9D6D845B7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6055" y="3180737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8">
            <a:extLst>
              <a:ext uri="{FF2B5EF4-FFF2-40B4-BE49-F238E27FC236}">
                <a16:creationId xmlns:a16="http://schemas.microsoft.com/office/drawing/2014/main" id="{444134FD-F593-474D-9C58-A11BD9DFA4E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37105" y="3164147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9">
            <a:extLst>
              <a:ext uri="{FF2B5EF4-FFF2-40B4-BE49-F238E27FC236}">
                <a16:creationId xmlns:a16="http://schemas.microsoft.com/office/drawing/2014/main" id="{158BF61D-CCED-48F3-B379-5489DA44CD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9236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1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1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E870A60-639F-4B8D-A0BD-76AEE608BE24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860764" y="2989223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2" y="1422477"/>
                  <a:pt x="0" y="1104045"/>
                  <a:pt x="0" y="711239"/>
                </a:cubicBezTo>
                <a:cubicBezTo>
                  <a:pt x="0" y="318432"/>
                  <a:pt x="318432" y="0"/>
                  <a:pt x="7112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148426D-E69D-4143-9FE9-E7054C389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6016" y="137743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440532" y="549276"/>
            <a:ext cx="378040" cy="9958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85268198-A2E0-44DE-A883-2FE998A5F4E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9144000" cy="5688218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D698B4C6-72BC-40AC-9526-474472599F9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3979442" y="2076994"/>
            <a:ext cx="5164559" cy="4781005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3565109" y="2820642"/>
            <a:ext cx="2417308" cy="79524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3161584" y="2820642"/>
            <a:ext cx="307108" cy="56902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3280801" y="2907857"/>
            <a:ext cx="75540" cy="290351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3307274" y="3783445"/>
            <a:ext cx="25294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1AF70AC7-A845-4DD1-B2B0-6E11383C15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02638"/>
            <a:ext cx="9144000" cy="2617768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5070886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150651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3090663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7076322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594935" y="533562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865360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2534947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2805372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4515171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4785596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6520607" y="533561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6791032" y="50797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3320782" y="2916396"/>
            <a:ext cx="361425" cy="361570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5317320" y="2916396"/>
            <a:ext cx="366944" cy="363603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394958" y="2925074"/>
            <a:ext cx="362151" cy="362151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7325080" y="2940965"/>
            <a:ext cx="362296" cy="360698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437962"/>
            <a:ext cx="9144000" cy="4420037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01A9DDEF-1F8D-47A6-91FC-B392A7C109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84117724-62A8-4B1A-9DF7-761474922C4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88F83FA8-EFBD-4A7B-B4BC-A652BF5C25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3645777" y="2615105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5608580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1690855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2278465" y="1366325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1919620" y="4244145"/>
            <a:ext cx="9306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1919619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1919619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#2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1690855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3645776" y="2616304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5608580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3874541" y="3916902"/>
            <a:ext cx="1123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3874540" y="41641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3874540" y="4409745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5837344" y="4244145"/>
            <a:ext cx="1144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5837343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5837343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5894063" y="3192740"/>
            <a:ext cx="223714" cy="281241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1976338" y="3192740"/>
            <a:ext cx="223714" cy="281241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3946440" y="2865497"/>
            <a:ext cx="223714" cy="281241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6251794" y="3201756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4281110" y="2874513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2326187" y="3200558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9CB69C01-ACD9-4B62-9919-24B7FE44AB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0" y="0"/>
            <a:ext cx="5351047" cy="6858006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A51633EA-9399-41A4-9638-B3FE281297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069528" y="3546321"/>
            <a:ext cx="3167330" cy="3311679"/>
          </a:xfrm>
          <a:prstGeom prst="parallelogram">
            <a:avLst>
              <a:gd name="adj" fmla="val 22547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5770521" y="3174053"/>
            <a:ext cx="242298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8640494" y="6370721"/>
            <a:ext cx="503507" cy="487279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6682035" y="4219606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5779545" y="4170417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494611" y="545307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440532" y="545307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456508" y="556995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2DA01E35-3677-4DBB-8D2F-84C9572B78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6296016" y="2592721"/>
            <a:ext cx="24113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4929904" y="5466691"/>
            <a:ext cx="4214096" cy="1391309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7206212" y="36272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6303722" y="3578103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Check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6303722" y="5890701"/>
            <a:ext cx="21151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6303722" y="5634811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6353901" y="6231001"/>
            <a:ext cx="260268" cy="260268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6760337" y="6231001"/>
            <a:ext cx="260268" cy="260268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7158764" y="6231001"/>
            <a:ext cx="260268" cy="260268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7567148" y="6231001"/>
            <a:ext cx="260268" cy="260268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44768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52913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529134" y="6301760"/>
            <a:ext cx="1497433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1887523" y="6010341"/>
            <a:ext cx="473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294406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302551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3025514" y="6301760"/>
            <a:ext cx="1647967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4383904" y="6010341"/>
            <a:ext cx="473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494611" y="548829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440532" y="548829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456508" y="560517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3714750" y="2843211"/>
            <a:ext cx="1714501" cy="17145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573611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07719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7358243" y="304656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455060" y="307974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7" name="PsHolder6">
            <a:extLst>
              <a:ext uri="{FF2B5EF4-FFF2-40B4-BE49-F238E27FC236}">
                <a16:creationId xmlns:a16="http://schemas.microsoft.com/office/drawing/2014/main" id="{A6291F3E-A865-4CDF-8B2E-75EB6B26822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46C4F6E4-BA42-4B8C-A4C4-2D00559B8DB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5" name="PsHolder8">
            <a:extLst>
              <a:ext uri="{FF2B5EF4-FFF2-40B4-BE49-F238E27FC236}">
                <a16:creationId xmlns:a16="http://schemas.microsoft.com/office/drawing/2014/main" id="{9036974E-21F9-40FD-B56D-80FA81D7B7E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sHolder9">
            <a:extLst>
              <a:ext uri="{FF2B5EF4-FFF2-40B4-BE49-F238E27FC236}">
                <a16:creationId xmlns:a16="http://schemas.microsoft.com/office/drawing/2014/main" id="{BEE49EC5-0A31-48AB-BA73-253C6A74FAF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62F2B4C7-3639-47F5-BA73-6361BD43714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3860762" y="4699091"/>
            <a:ext cx="142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2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2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3904132" y="4965495"/>
            <a:ext cx="13357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05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5760968" y="4699090"/>
            <a:ext cx="1280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573359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205713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07467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7355723" y="4699090"/>
            <a:ext cx="13404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7355724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583581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452541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4515037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635333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797508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2676739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047380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914400" y="1407916"/>
            <a:ext cx="731520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2">
            <a:extLst>
              <a:ext uri="{FF2B5EF4-FFF2-40B4-BE49-F238E27FC236}">
                <a16:creationId xmlns:a16="http://schemas.microsoft.com/office/drawing/2014/main" id="{07D207AE-69AD-4708-9CD4-25DCA70D30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81D03AD6-40E3-4FD7-91F9-624FB8FDC2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729769" y="2144335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5799152"/>
            <a:ext cx="9144000" cy="1058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96945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729769" y="6232041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398463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3485607" y="6253992"/>
            <a:ext cx="378040" cy="106576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6924856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7951872" y="62546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3982726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4094170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15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4109152" y="3369492"/>
            <a:ext cx="12315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6575107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6686551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6701533" y="3369492"/>
            <a:ext cx="13823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4094170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6684643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1639429" y="3303264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736939" y="3254076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37719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054E7EC2-BB82-4B61-B8FD-BE6600DD03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5153179" y="3098443"/>
            <a:ext cx="3213581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E6513DDE-2214-4236-80D5-96230A1626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37016E3F-074C-4A39-8170-15194E5193A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A1891D22-E742-4525-8466-3D7816C30D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497205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126509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2820560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2287005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763845" y="2964309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772653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497205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110624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893529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3258079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4887383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5581434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5047879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3524719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1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3533527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3258079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3871498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3654403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6023610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7652914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8346965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7813410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6290250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6299058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6023610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6637029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6419934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sHolder1">
            <a:extLst>
              <a:ext uri="{FF2B5EF4-FFF2-40B4-BE49-F238E27FC236}">
                <a16:creationId xmlns:a16="http://schemas.microsoft.com/office/drawing/2014/main" id="{CC319E31-48C3-4072-B6AF-5B1A8E91F8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2664625" y="2699827"/>
            <a:ext cx="1907375" cy="1907375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5089208" y="1255856"/>
            <a:ext cx="771526" cy="300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sp>
        <p:nvSpPr>
          <p:cNvPr id="12" name="PsHolder5">
            <a:extLst>
              <a:ext uri="{FF2B5EF4-FFF2-40B4-BE49-F238E27FC236}">
                <a16:creationId xmlns:a16="http://schemas.microsoft.com/office/drawing/2014/main" id="{5F37631F-5BBD-4660-9A11-869965C59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sHolder6">
            <a:extLst>
              <a:ext uri="{FF2B5EF4-FFF2-40B4-BE49-F238E27FC236}">
                <a16:creationId xmlns:a16="http://schemas.microsoft.com/office/drawing/2014/main" id="{E224C650-1D63-46C8-BD26-F54DE86813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sHolder7">
            <a:extLst>
              <a:ext uri="{FF2B5EF4-FFF2-40B4-BE49-F238E27FC236}">
                <a16:creationId xmlns:a16="http://schemas.microsoft.com/office/drawing/2014/main" id="{82192ADA-BED7-4DFB-B6A7-950A2A0B3C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3957315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5026343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6095372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6992627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885119" y="5309871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3020284" y="2902062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2916081" y="3465933"/>
            <a:ext cx="135172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2916081" y="3210044"/>
            <a:ext cx="1466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3413828" y="4285067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2916080" y="4235878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885119" y="4262416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777744" y="4305825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6029822" y="2817945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5927638" y="2861354"/>
            <a:ext cx="4937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7763618" y="4196467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7656243" y="4239876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4116530" y="2853911"/>
            <a:ext cx="3684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833941" y="2398159"/>
            <a:ext cx="471488" cy="471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3CF0BA08-3F89-48D3-A499-8842E1A725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1533198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3955175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1CE9247B-DED8-491F-A8D5-98E4EFD8CB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E5AF26D2-A990-4298-B02A-2A3D86444C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7291552" y="5012677"/>
            <a:ext cx="1852448" cy="184850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2699710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1696304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185489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1.512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291236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3.534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1668551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1755989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1668551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5108501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4105095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426368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1.967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532115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2.645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4077342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4164781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4077342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241058" y="3566511"/>
            <a:ext cx="1572836" cy="5501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05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05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007647" y="2533686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8750165" y="5251441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8252416" y="5202252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7610803" y="5511662"/>
            <a:ext cx="14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7610803" y="6103226"/>
            <a:ext cx="127138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3968886" y="0"/>
            <a:ext cx="5175115" cy="5016663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B0680826-7BE2-48D4-A842-27B0C37B32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AFA9DA38-B80A-4244-9B21-74B3D65308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3767481" y="1012600"/>
            <a:ext cx="824620" cy="67037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4954002" y="962234"/>
            <a:ext cx="24797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4954002" y="20048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2370424" y="6237024"/>
            <a:ext cx="1114279" cy="620976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2505719" y="6668310"/>
            <a:ext cx="575400" cy="18969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3925504" y="5951772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3925504" y="571047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5782108" y="5706157"/>
            <a:ext cx="276364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C77803-A1F6-4FCE-9D12-9370186FC86B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2562723" cy="6858000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3363995" cy="6858000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6" y="1600693"/>
            <a:ext cx="3143997" cy="4033806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005609" y="3294809"/>
            <a:ext cx="32135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494611" y="563671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440532" y="563671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456508" y="575359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4572001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4840184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4840184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4840184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4921637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4921637" y="3820991"/>
            <a:ext cx="1224567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5931017" y="3541054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6866793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7134977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7134976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7134976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7216430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7216429" y="3820991"/>
            <a:ext cx="735252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8225809" y="3541054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4572001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4840184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4840184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4840184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4921637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4921637" y="5088979"/>
            <a:ext cx="1086353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5931017" y="4809041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6866793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7134977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7134976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7134976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7216430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7216429" y="5088979"/>
            <a:ext cx="1379474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8225809" y="4809041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95%</a:t>
            </a:r>
          </a:p>
        </p:txBody>
      </p:sp>
      <p:sp>
        <p:nvSpPr>
          <p:cNvPr id="3" name="PsHolder37">
            <a:extLst>
              <a:ext uri="{FF2B5EF4-FFF2-40B4-BE49-F238E27FC236}">
                <a16:creationId xmlns:a16="http://schemas.microsoft.com/office/drawing/2014/main" id="{6043C544-C661-478A-A9AE-972E3AE440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2070589"/>
            <a:ext cx="9144000" cy="2253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2525598" y="2070590"/>
            <a:ext cx="4021277" cy="2253343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74" y="2492550"/>
            <a:ext cx="3724653" cy="2325722"/>
          </a:xfrm>
          <a:prstGeom prst="rect">
            <a:avLst/>
          </a:prstGeom>
        </p:spPr>
      </p:pic>
      <p:sp>
        <p:nvSpPr>
          <p:cNvPr id="3" name="PsHolder4">
            <a:extLst>
              <a:ext uri="{FF2B5EF4-FFF2-40B4-BE49-F238E27FC236}">
                <a16:creationId xmlns:a16="http://schemas.microsoft.com/office/drawing/2014/main" id="{C7465365-3139-4F0D-9693-C4841E6789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885119" y="5002167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6114397" y="2928094"/>
            <a:ext cx="411956" cy="373857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2617647" y="2943573"/>
            <a:ext cx="416719" cy="341710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6867193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6867193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305565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846414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5957787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240141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5141745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2896007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3919464" y="2598892"/>
            <a:ext cx="1305073" cy="1312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4330800" y="2955011"/>
            <a:ext cx="480978" cy="672981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2418652" y="3162986"/>
            <a:ext cx="322494" cy="262773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6333563" y="3100488"/>
            <a:ext cx="317900" cy="288499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5518805" y="3054421"/>
            <a:ext cx="416719" cy="341710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3173050" y="3029564"/>
            <a:ext cx="413147" cy="402431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3586379" y="483903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3856803" y="45831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5918324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5918325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1795280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1795281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7417759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7417761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295845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295846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045539"/>
              </p:ext>
            </p:extLst>
          </p:nvPr>
        </p:nvGraphicFramePr>
        <p:xfrm>
          <a:off x="1284924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406562"/>
              </p:ext>
            </p:extLst>
          </p:nvPr>
        </p:nvGraphicFramePr>
        <p:xfrm>
          <a:off x="2914622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980297"/>
              </p:ext>
            </p:extLst>
          </p:nvPr>
        </p:nvGraphicFramePr>
        <p:xfrm>
          <a:off x="4544320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484093"/>
              </p:ext>
            </p:extLst>
          </p:nvPr>
        </p:nvGraphicFramePr>
        <p:xfrm>
          <a:off x="6174018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412255" y="3846585"/>
            <a:ext cx="1430396" cy="948387"/>
            <a:chOff x="7891099" y="4751096"/>
            <a:chExt cx="1907194" cy="12645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3041953" y="3846585"/>
            <a:ext cx="1430396" cy="948387"/>
            <a:chOff x="7891099" y="4751096"/>
            <a:chExt cx="1907194" cy="126451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4671652" y="3846585"/>
            <a:ext cx="1430396" cy="948387"/>
            <a:chOff x="7891099" y="4751096"/>
            <a:chExt cx="1907194" cy="12645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6301348" y="3846585"/>
            <a:ext cx="1430396" cy="948387"/>
            <a:chOff x="7891099" y="4751096"/>
            <a:chExt cx="1907194" cy="12645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080953" y="5325097"/>
            <a:ext cx="123716" cy="1237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2280019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3374687" y="5325097"/>
            <a:ext cx="123716" cy="123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3573753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4668421" y="5325097"/>
            <a:ext cx="123716" cy="1237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4867488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5962155" y="5325097"/>
            <a:ext cx="123716" cy="1237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6161221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539019" y="21513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539019" y="32689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542877" y="38277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542877" y="4386538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074288" y="2361697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074288" y="2160156"/>
            <a:ext cx="16779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074288" y="2949486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074288" y="2747944"/>
            <a:ext cx="21351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074288" y="3523885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074288" y="3322343"/>
            <a:ext cx="1448957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100005" y="407949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100006" y="3877951"/>
            <a:ext cx="1746780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100005" y="462944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100006" y="4427902"/>
            <a:ext cx="1919134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7637049" y="227014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7637049" y="2810300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7637049" y="3383653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7637049" y="394112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7637049" y="4485515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5750926" y="454093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5750926" y="400011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5750926" y="3442503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5750926" y="288527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05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5750926" y="2318964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751969" y="4540938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684452" y="400011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751969" y="3442503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684452" y="288527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05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751969" y="2318964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7680356" y="228629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7680356" y="2826453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7680356" y="3399806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7680356" y="395727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7680356" y="4501668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1511983" y="4004910"/>
            <a:ext cx="188264" cy="188503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1524987" y="4610419"/>
            <a:ext cx="162256" cy="183731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1544076" y="2313855"/>
            <a:ext cx="124078" cy="200434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1513056" y="290839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1511863" y="3508924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975852" y="5504137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7481004"/>
              </p:ext>
            </p:extLst>
          </p:nvPr>
        </p:nvGraphicFramePr>
        <p:xfrm>
          <a:off x="729769" y="2823768"/>
          <a:ext cx="5107064" cy="289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6261707" y="2875853"/>
            <a:ext cx="165411" cy="165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6261707" y="3881791"/>
            <a:ext cx="165411" cy="165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6510473" y="27988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6510473" y="38026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6261707" y="4883451"/>
            <a:ext cx="165411" cy="165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6510473" y="4806488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3592042" y="1282053"/>
            <a:ext cx="507695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2826090" y="2980890"/>
            <a:ext cx="3712540" cy="2006758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6241263" y="23768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6293375" y="4378945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2495176" y="44586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2296460" y="2653681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974476" y="2804061"/>
            <a:ext cx="2850875" cy="243473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291978" y="2295511"/>
            <a:ext cx="2850875" cy="243473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3836061" y="2542332"/>
            <a:ext cx="4548322" cy="243473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4911022" y="2197141"/>
            <a:ext cx="2850875" cy="243473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6316842" y="2428250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6368614" y="4420205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2383350" y="2666254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2580773" y="4483476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7063197" y="235819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7063197" y="21023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7087238" y="442360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7087238" y="4167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354507" y="452845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895356" y="427256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194715" y="2649194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735564" y="23933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19BE26DC-147E-4297-9B08-6523C37F9B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EF90D461-8211-45C0-B02E-71A9C48103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3508689" y="1225428"/>
            <a:ext cx="2778919" cy="312043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4316363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3956603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2"/>
                </a:solidFill>
              </a:rPr>
              <a:t>$ 32,00</a:t>
            </a:r>
            <a:endParaRPr lang="en-ID" sz="33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4081291" y="264419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4081291" y="329543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4383603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4081291" y="296981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4383603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4081291" y="3621058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4383603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4383602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729769" y="2158994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1639429" y="331908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736939" y="3269895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7051341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6691581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$ 12,95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6816269" y="264419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6816269" y="329543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7118580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6816269" y="296981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7118581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6816269" y="3621058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7118581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7118580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4243392" y="5552295"/>
            <a:ext cx="1309511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4380552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3830035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6978370" y="5552295"/>
            <a:ext cx="1309511" cy="33929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7115530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6565013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6910604" y="0"/>
            <a:ext cx="2233397" cy="685800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0C4D9FD6-A0D8-4B6D-8A0A-563917CE0A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2C5FA42C-12C8-4077-B784-DB07A06D41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088007" y="2478017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088007" y="223671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555003" y="2287974"/>
            <a:ext cx="330175" cy="26841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848062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3654514" y="3142924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3654514" y="2312677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3654514" y="4332936"/>
            <a:ext cx="107070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3728838" y="4644028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4074451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4420065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4765678" y="4644026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5111292" y="4644025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7092060" y="1637972"/>
            <a:ext cx="2051940" cy="5220028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928C5708-5E96-4F3F-A2F1-86E793A154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5528916" y="2069587"/>
            <a:ext cx="2855794" cy="3352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5858167" y="3047718"/>
            <a:ext cx="213289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5819935" y="2411850"/>
            <a:ext cx="217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5528916" y="2069587"/>
            <a:ext cx="2855794" cy="63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6365524" y="4237610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6365525" y="4006810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6005494" y="4104670"/>
            <a:ext cx="170748" cy="172367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6365524" y="4825085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6365524" y="4594285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6012191" y="4646240"/>
            <a:ext cx="157353" cy="173088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F6AF18F-0D9F-44C7-81FA-7B47317991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3494136" y="0"/>
            <a:ext cx="5649865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901219" y="4065720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A wonderful serenity </a:t>
            </a:r>
            <a:r>
              <a:rPr lang="en-US" sz="9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4159923" y="2275169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4159923" y="2349492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4711481" y="2364083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4347584" y="2838410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4347584" y="2912733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4899142" y="2927324"/>
            <a:ext cx="26565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4530272" y="3401651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4530272" y="3475974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5081830" y="349056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4774940" y="3964892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4774940" y="4039215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5326498" y="401055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4990440" y="4528133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4990440" y="4602456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5541998" y="4612548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Thanks (end of slides)</a:t>
            </a:r>
          </a:p>
        </p:txBody>
      </p:sp>
      <p:sp>
        <p:nvSpPr>
          <p:cNvPr id="3" name="PsHolder20">
            <a:extLst>
              <a:ext uri="{FF2B5EF4-FFF2-40B4-BE49-F238E27FC236}">
                <a16:creationId xmlns:a16="http://schemas.microsoft.com/office/drawing/2014/main" id="{500EA6D6-0F9C-4E53-8678-88DFD9F7DD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7713078" y="1682750"/>
            <a:ext cx="1430923" cy="3613663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C7A1FE7-6838-4789-9D13-1FE0A178F0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6453302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7298141" y="0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2076132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3033215" y="3383852"/>
            <a:ext cx="307757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3923732" y="1569483"/>
            <a:ext cx="1296537" cy="365516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3033215" y="5040682"/>
            <a:ext cx="307757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E694E20C-CC0C-4807-9199-5648ABFB9E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F4D1AA-F541-453A-81AD-41C88B605CD5}"/>
              </a:ext>
            </a:extLst>
          </p:cNvPr>
          <p:cNvSpPr/>
          <p:nvPr/>
        </p:nvSpPr>
        <p:spPr>
          <a:xfrm rot="10800000">
            <a:off x="1657494" y="0"/>
            <a:ext cx="7486505" cy="6858004"/>
          </a:xfrm>
          <a:custGeom>
            <a:avLst/>
            <a:gdLst>
              <a:gd name="connsiteX0" fmla="*/ 3338580 w 7486505"/>
              <a:gd name="connsiteY0" fmla="*/ 6858001 h 6858001"/>
              <a:gd name="connsiteX1" fmla="*/ 0 w 7486505"/>
              <a:gd name="connsiteY1" fmla="*/ 6858001 h 6858001"/>
              <a:gd name="connsiteX2" fmla="*/ 0 w 7486505"/>
              <a:gd name="connsiteY2" fmla="*/ 1 h 6858001"/>
              <a:gd name="connsiteX3" fmla="*/ 1768623 w 7486505"/>
              <a:gd name="connsiteY3" fmla="*/ 1 h 6858001"/>
              <a:gd name="connsiteX4" fmla="*/ 1768623 w 7486505"/>
              <a:gd name="connsiteY4" fmla="*/ 0 h 6858001"/>
              <a:gd name="connsiteX5" fmla="*/ 7486505 w 7486505"/>
              <a:gd name="connsiteY5" fmla="*/ 0 h 6858001"/>
              <a:gd name="connsiteX6" fmla="*/ 4260995 w 7486505"/>
              <a:gd name="connsiteY6" fmla="*/ 6858000 h 6858001"/>
              <a:gd name="connsiteX7" fmla="*/ 3338580 w 7486505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6505" h="6858001">
                <a:moveTo>
                  <a:pt x="3338580" y="6858001"/>
                </a:moveTo>
                <a:lnTo>
                  <a:pt x="0" y="6858001"/>
                </a:lnTo>
                <a:lnTo>
                  <a:pt x="0" y="1"/>
                </a:lnTo>
                <a:lnTo>
                  <a:pt x="1768623" y="1"/>
                </a:lnTo>
                <a:lnTo>
                  <a:pt x="1768623" y="0"/>
                </a:lnTo>
                <a:lnTo>
                  <a:pt x="7486505" y="0"/>
                </a:lnTo>
                <a:lnTo>
                  <a:pt x="4260995" y="6858000"/>
                </a:lnTo>
                <a:lnTo>
                  <a:pt x="333858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ED901-FDA3-4622-96FC-C3B920590F08}"/>
              </a:ext>
            </a:extLst>
          </p:cNvPr>
          <p:cNvSpPr/>
          <p:nvPr/>
        </p:nvSpPr>
        <p:spPr>
          <a:xfrm>
            <a:off x="0" y="0"/>
            <a:ext cx="5614760" cy="6858000"/>
          </a:xfrm>
          <a:custGeom>
            <a:avLst/>
            <a:gdLst>
              <a:gd name="connsiteX0" fmla="*/ 0 w 5614760"/>
              <a:gd name="connsiteY0" fmla="*/ 0 h 6858000"/>
              <a:gd name="connsiteX1" fmla="*/ 5614760 w 5614760"/>
              <a:gd name="connsiteY1" fmla="*/ 0 h 6858000"/>
              <a:gd name="connsiteX2" fmla="*/ 2389249 w 5614760"/>
              <a:gd name="connsiteY2" fmla="*/ 6858000 h 6858000"/>
              <a:gd name="connsiteX3" fmla="*/ 1466834 w 5614760"/>
              <a:gd name="connsiteY3" fmla="*/ 6858000 h 6858000"/>
              <a:gd name="connsiteX4" fmla="*/ 0 w 561476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4760" h="6858000">
                <a:moveTo>
                  <a:pt x="0" y="0"/>
                </a:moveTo>
                <a:lnTo>
                  <a:pt x="5614760" y="0"/>
                </a:lnTo>
                <a:lnTo>
                  <a:pt x="2389249" y="6858000"/>
                </a:lnTo>
                <a:lnTo>
                  <a:pt x="14668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3824482" y="1715645"/>
            <a:ext cx="1495037" cy="421476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1926374" y="4397438"/>
            <a:ext cx="52912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1926374" y="3449240"/>
            <a:ext cx="52912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2427371" y="3007016"/>
            <a:ext cx="3158289" cy="25085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3981638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506361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619157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6340595" y="3606084"/>
            <a:ext cx="2147355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6340595" y="2944647"/>
            <a:ext cx="2147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PsHolder7">
            <a:extLst>
              <a:ext uri="{FF2B5EF4-FFF2-40B4-BE49-F238E27FC236}">
                <a16:creationId xmlns:a16="http://schemas.microsoft.com/office/drawing/2014/main" id="{D1E01034-D0E5-451E-8F8F-22BBBE2136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7273556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4313320" y="1543660"/>
            <a:ext cx="249656" cy="34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470860" y="4409193"/>
            <a:ext cx="1389648" cy="58551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2676981" y="5139736"/>
            <a:ext cx="77006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3543254" y="5139736"/>
            <a:ext cx="209655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1747000" y="465394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017108" y="4544528"/>
            <a:ext cx="6598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2637832" y="4216534"/>
            <a:ext cx="387758" cy="3811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920416" y="3239627"/>
            <a:ext cx="1245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3315411" y="1551794"/>
            <a:ext cx="5828589" cy="5306206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5463DF91-EE1F-4483-BF7B-A53D07ED51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3019879" y="1171600"/>
            <a:ext cx="2162634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838517" y="3744677"/>
            <a:ext cx="5171360" cy="194172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6ECDE379-6305-4C2D-8CE6-9CA850F6DD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3222400" y="4389253"/>
            <a:ext cx="24071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3222400" y="4133364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6543339" y="5190789"/>
            <a:ext cx="943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7618847" y="5258408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DA7A3403-8B93-4385-AE9D-1EF1EB70F8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822961" y="3188970"/>
            <a:ext cx="3749040" cy="366903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1623790" y="4049078"/>
            <a:ext cx="248283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1623790" y="5087824"/>
            <a:ext cx="240710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822960" y="4457890"/>
            <a:ext cx="1128840" cy="240011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6054129" y="3444860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6054129" y="318897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5721110" y="3261707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6054129" y="4520407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6054129" y="426451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5721110" y="4337254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6054129" y="5595954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6054129" y="534006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5721110" y="5412801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5969969" y="1260709"/>
            <a:ext cx="7309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5969970" y="1312651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6893397" y="1260709"/>
            <a:ext cx="8848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6861272" y="1312651"/>
            <a:ext cx="94907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7970724" y="1260709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8034291" y="1312651"/>
            <a:ext cx="6037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5969969" y="1742371"/>
            <a:ext cx="853574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6031297" y="1794313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7020758" y="1742371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6994220" y="1794313"/>
            <a:ext cx="783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7948892" y="1742371"/>
            <a:ext cx="509663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7993217" y="1794313"/>
            <a:ext cx="4210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3224789" y="1244329"/>
            <a:ext cx="209655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3224788" y="1424981"/>
            <a:ext cx="247572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build="p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531096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E4D89977-0812-4F96-8E61-06DE2DF84E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6008272" y="3721891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6008271" y="3721892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4572000" y="2741316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4523015" y="2741316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432068" y="3228777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4523015" y="5408131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10">
            <a:extLst>
              <a:ext uri="{FF2B5EF4-FFF2-40B4-BE49-F238E27FC236}">
                <a16:creationId xmlns:a16="http://schemas.microsoft.com/office/drawing/2014/main" id="{74FDCF7E-EFFA-4954-B0D7-3A311F133E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6795823" y="4092709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6795823" y="3836820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6008271" y="3721891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5888590" y="4429465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432067" y="3228778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432068" y="3228777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312386" y="3936351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219620" y="3589835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219619" y="3333945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531095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429245" y="1772663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429244" y="1772664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216797" y="2143481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216796" y="1887592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429245" y="1772663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309563" y="2480237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4523015" y="4067699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2278465" y="5485358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3591944" y="5229469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4523015" y="1006598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13">
            <a:extLst>
              <a:ext uri="{FF2B5EF4-FFF2-40B4-BE49-F238E27FC236}">
                <a16:creationId xmlns:a16="http://schemas.microsoft.com/office/drawing/2014/main" id="{3C72011B-E325-4D1F-BDDF-34A7F4976BC1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6" name="PsHolder14">
            <a:extLst>
              <a:ext uri="{FF2B5EF4-FFF2-40B4-BE49-F238E27FC236}">
                <a16:creationId xmlns:a16="http://schemas.microsoft.com/office/drawing/2014/main" id="{990EE912-E60F-486C-81AE-2FC0472FF5A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6008272" y="2223198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6008271" y="2223199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6795823" y="2594016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6795823" y="2338127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6008271" y="2223198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5888590" y="2930772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346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FF5800"/>
      </a:accent1>
      <a:accent2>
        <a:srgbClr val="FF3C00"/>
      </a:accent2>
      <a:accent3>
        <a:srgbClr val="FB1E00"/>
      </a:accent3>
      <a:accent4>
        <a:srgbClr val="F70000"/>
      </a:accent4>
      <a:accent5>
        <a:srgbClr val="F1001C"/>
      </a:accent5>
      <a:accent6>
        <a:srgbClr val="EA0038"/>
      </a:accent6>
      <a:hlink>
        <a:srgbClr val="5B9BD5"/>
      </a:hlink>
      <a:folHlink>
        <a:srgbClr val="70AD4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28482</TotalTime>
  <Words>2119</Words>
  <Application>Microsoft Office PowerPoint</Application>
  <PresentationFormat>On-screen Show (4:3)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1237</cp:revision>
  <dcterms:created xsi:type="dcterms:W3CDTF">2018-12-05T18:19:15Z</dcterms:created>
  <dcterms:modified xsi:type="dcterms:W3CDTF">2020-11-04T06:21:03Z</dcterms:modified>
</cp:coreProperties>
</file>