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5268198-A2E0-44DE-A883-2FE998A5F4E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D698B4C6-72BC-40AC-9526-474472599F9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1AF70AC7-A845-4DD1-B2B0-6E11383C15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01A9DDEF-1F8D-47A6-91FC-B392A7C109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84117724-62A8-4B1A-9DF7-761474922C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88F83FA8-EFBD-4A7B-B4BC-A652BF5C25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CB69C01-ACD9-4B62-9919-24B7FE44AB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51633EA-9399-41A4-9638-B3FE281297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2DA01E35-3677-4DBB-8D2F-84C9572B78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87523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83904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A6291F3E-A865-4CDF-8B2E-75EB6B26822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46C4F6E4-BA42-4B8C-A4C4-2D00559B8D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9036974E-21F9-40FD-B56D-80FA81D7B7E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BEE49EC5-0A31-48AB-BA73-253C6A74FAF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62F2B4C7-3639-47F5-BA73-6361BD4371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2">
            <a:extLst>
              <a:ext uri="{FF2B5EF4-FFF2-40B4-BE49-F238E27FC236}">
                <a16:creationId xmlns:a16="http://schemas.microsoft.com/office/drawing/2014/main" id="{07D207AE-69AD-4708-9CD4-25DCA70D30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81D03AD6-40E3-4FD7-91F9-624FB8FDC2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54E7EC2-BB82-4B61-B8FD-BE6600DD03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E6513DDE-2214-4236-80D5-96230A1626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37016E3F-074C-4A39-8170-15194E5193A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A1891D22-E742-4525-8466-3D7816C30D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CC319E31-48C3-4072-B6AF-5B1A8E91F8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5F37631F-5BBD-4660-9A11-869965C59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E224C650-1D63-46C8-BD26-F54DE86813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sHolder7">
            <a:extLst>
              <a:ext uri="{FF2B5EF4-FFF2-40B4-BE49-F238E27FC236}">
                <a16:creationId xmlns:a16="http://schemas.microsoft.com/office/drawing/2014/main" id="{82192ADA-BED7-4DFB-B6A7-950A2A0B3C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3CF0BA08-3F89-48D3-A499-8842E1A725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1CE9247B-DED8-491F-A8D5-98E4EFD8CB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5AF26D2-A990-4298-B02A-2A3D86444C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B0680826-7BE2-48D4-A842-27B0C37B32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FA9DA38-B80A-4244-9B21-74B3D65308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1017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25809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1017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25809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sp>
        <p:nvSpPr>
          <p:cNvPr id="3" name="PsHolder37">
            <a:extLst>
              <a:ext uri="{FF2B5EF4-FFF2-40B4-BE49-F238E27FC236}">
                <a16:creationId xmlns:a16="http://schemas.microsoft.com/office/drawing/2014/main" id="{6043C544-C661-478A-A9AE-972E3AE44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sp>
        <p:nvSpPr>
          <p:cNvPr id="3" name="PsHolder4">
            <a:extLst>
              <a:ext uri="{FF2B5EF4-FFF2-40B4-BE49-F238E27FC236}">
                <a16:creationId xmlns:a16="http://schemas.microsoft.com/office/drawing/2014/main" id="{C7465365-3139-4F0D-9693-C4841E6789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19BE26DC-147E-4297-9B08-6523C37F9B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EF90D461-8211-45C0-B02E-71A9C4810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C4D9FD6-A0D8-4B6D-8A0A-563917CE0A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2C5FA42C-12C8-4077-B784-DB07A06D41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28C5708-5E96-4F3F-A2F1-86E793A154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F6AF18F-0D9F-44C7-81FA-7B47317991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sHolder20">
            <a:extLst>
              <a:ext uri="{FF2B5EF4-FFF2-40B4-BE49-F238E27FC236}">
                <a16:creationId xmlns:a16="http://schemas.microsoft.com/office/drawing/2014/main" id="{500EA6D6-0F9C-4E53-8678-88DFD9F7DD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C7A1FE7-6838-4789-9D13-1FE0A178F0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E694E20C-CC0C-4807-9199-5648ABFB9E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PsHolder7">
            <a:extLst>
              <a:ext uri="{FF2B5EF4-FFF2-40B4-BE49-F238E27FC236}">
                <a16:creationId xmlns:a16="http://schemas.microsoft.com/office/drawing/2014/main" id="{D1E01034-D0E5-451E-8F8F-22BBBE2136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5463DF91-EE1F-4483-BF7B-A53D07ED51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6ECDE379-6305-4C2D-8CE6-9CA850F6DD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DA7A3403-8B93-4385-AE9D-1EF1EB70F8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210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E4D89977-0812-4F96-8E61-06DE2DF84E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74FDCF7E-EFFA-4954-B0D7-3A311F133E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3C72011B-E325-4D1F-BDDF-34A7F4976BC1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PsHolder14">
            <a:extLst>
              <a:ext uri="{FF2B5EF4-FFF2-40B4-BE49-F238E27FC236}">
                <a16:creationId xmlns:a16="http://schemas.microsoft.com/office/drawing/2014/main" id="{990EE912-E60F-486C-81AE-2FC0472FF5A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346 Dark">
      <a:dk1>
        <a:srgbClr val="FFFFFF"/>
      </a:dk1>
      <a:lt1>
        <a:srgbClr val="313131"/>
      </a:lt1>
      <a:dk2>
        <a:srgbClr val="303C3F"/>
      </a:dk2>
      <a:lt2>
        <a:srgbClr val="FFFFFF"/>
      </a:lt2>
      <a:accent1>
        <a:srgbClr val="FF5800"/>
      </a:accent1>
      <a:accent2>
        <a:srgbClr val="FF3C00"/>
      </a:accent2>
      <a:accent3>
        <a:srgbClr val="FB1E00"/>
      </a:accent3>
      <a:accent4>
        <a:srgbClr val="F70000"/>
      </a:accent4>
      <a:accent5>
        <a:srgbClr val="F1001C"/>
      </a:accent5>
      <a:accent6>
        <a:srgbClr val="EA0038"/>
      </a:accent6>
      <a:hlink>
        <a:srgbClr val="5B9BD5"/>
      </a:hlink>
      <a:folHlink>
        <a:srgbClr val="70AD4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28482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1238</cp:revision>
  <dcterms:created xsi:type="dcterms:W3CDTF">2018-12-05T18:19:15Z</dcterms:created>
  <dcterms:modified xsi:type="dcterms:W3CDTF">2020-11-04T06:21:12Z</dcterms:modified>
</cp:coreProperties>
</file>