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34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8ACCD78-AC19-457E-9325-64A614794C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78251" y="926059"/>
            <a:ext cx="3705225" cy="3705225"/>
          </a:xfrm>
          <a:custGeom>
            <a:avLst/>
            <a:gdLst>
              <a:gd name="connsiteX0" fmla="*/ 0 w 3705225"/>
              <a:gd name="connsiteY0" fmla="*/ 0 h 3705225"/>
              <a:gd name="connsiteX1" fmla="*/ 3705225 w 3705225"/>
              <a:gd name="connsiteY1" fmla="*/ 0 h 3705225"/>
              <a:gd name="connsiteX2" fmla="*/ 3705225 w 3705225"/>
              <a:gd name="connsiteY2" fmla="*/ 3705225 h 3705225"/>
              <a:gd name="connsiteX3" fmla="*/ 0 w 3705225"/>
              <a:gd name="connsiteY3" fmla="*/ 3705225 h 37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5225" h="3705225">
                <a:moveTo>
                  <a:pt x="0" y="0"/>
                </a:moveTo>
                <a:lnTo>
                  <a:pt x="3705225" y="0"/>
                </a:lnTo>
                <a:lnTo>
                  <a:pt x="3705225" y="3705225"/>
                </a:lnTo>
                <a:lnTo>
                  <a:pt x="0" y="370522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826FDF8-A756-4B8A-A274-83F75B9738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631284"/>
            <a:ext cx="4678250" cy="2226716"/>
          </a:xfrm>
          <a:custGeom>
            <a:avLst/>
            <a:gdLst>
              <a:gd name="connsiteX0" fmla="*/ 0 w 4678250"/>
              <a:gd name="connsiteY0" fmla="*/ 0 h 2226716"/>
              <a:gd name="connsiteX1" fmla="*/ 4678250 w 4678250"/>
              <a:gd name="connsiteY1" fmla="*/ 0 h 2226716"/>
              <a:gd name="connsiteX2" fmla="*/ 4678250 w 4678250"/>
              <a:gd name="connsiteY2" fmla="*/ 2226716 h 2226716"/>
              <a:gd name="connsiteX3" fmla="*/ 0 w 4678250"/>
              <a:gd name="connsiteY3" fmla="*/ 2226716 h 222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8250" h="2226716">
                <a:moveTo>
                  <a:pt x="0" y="0"/>
                </a:moveTo>
                <a:lnTo>
                  <a:pt x="4678250" y="0"/>
                </a:lnTo>
                <a:lnTo>
                  <a:pt x="4678250" y="2226716"/>
                </a:lnTo>
                <a:lnTo>
                  <a:pt x="0" y="2226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4376741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3588298-25B4-408A-9E20-8BAAD13D2A4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25103" y="0"/>
            <a:ext cx="4466897" cy="6858000"/>
          </a:xfrm>
          <a:custGeom>
            <a:avLst/>
            <a:gdLst>
              <a:gd name="connsiteX0" fmla="*/ 0 w 4466897"/>
              <a:gd name="connsiteY0" fmla="*/ 0 h 6858000"/>
              <a:gd name="connsiteX1" fmla="*/ 4466897 w 4466897"/>
              <a:gd name="connsiteY1" fmla="*/ 0 h 6858000"/>
              <a:gd name="connsiteX2" fmla="*/ 4466897 w 4466897"/>
              <a:gd name="connsiteY2" fmla="*/ 6858000 h 6858000"/>
              <a:gd name="connsiteX3" fmla="*/ 0 w 44668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6897" h="6858000">
                <a:moveTo>
                  <a:pt x="0" y="0"/>
                </a:moveTo>
                <a:lnTo>
                  <a:pt x="4466897" y="0"/>
                </a:lnTo>
                <a:lnTo>
                  <a:pt x="4466897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FDF3B2A-4A27-48F9-92E8-4E54463DEF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44263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76ACED7-F091-45C6-8D90-D5D3A877CEF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73566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8C3FC57-C27A-45B4-B45E-3C6817F504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59437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7D82AC4-981F-4857-B840-890C7C9644B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52834" y="2456770"/>
            <a:ext cx="2543167" cy="2543167"/>
          </a:xfrm>
          <a:custGeom>
            <a:avLst/>
            <a:gdLst>
              <a:gd name="connsiteX0" fmla="*/ 0 w 2543167"/>
              <a:gd name="connsiteY0" fmla="*/ 0 h 2543167"/>
              <a:gd name="connsiteX1" fmla="*/ 2543167 w 2543167"/>
              <a:gd name="connsiteY1" fmla="*/ 0 h 2543167"/>
              <a:gd name="connsiteX2" fmla="*/ 2543167 w 2543167"/>
              <a:gd name="connsiteY2" fmla="*/ 2543167 h 2543167"/>
              <a:gd name="connsiteX3" fmla="*/ 0 w 2543167"/>
              <a:gd name="connsiteY3" fmla="*/ 2543167 h 254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67" h="2543167">
                <a:moveTo>
                  <a:pt x="0" y="0"/>
                </a:moveTo>
                <a:lnTo>
                  <a:pt x="2543167" y="0"/>
                </a:lnTo>
                <a:lnTo>
                  <a:pt x="2543167" y="2543167"/>
                </a:lnTo>
                <a:lnTo>
                  <a:pt x="0" y="25431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002179C-75B5-4D01-A766-C5ABF7702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68498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6886C1-18DD-4F61-BB14-5C8410013E0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61894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A167C3-4D35-4C61-92EA-E56CB8785D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12846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2677F8C-9769-4E3A-B234-94457F6667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66810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3A4F1C-079A-4140-9062-95EFA96FE91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956233"/>
            <a:ext cx="3901767" cy="3901767"/>
          </a:xfrm>
          <a:custGeom>
            <a:avLst/>
            <a:gdLst>
              <a:gd name="connsiteX0" fmla="*/ 0 w 3901767"/>
              <a:gd name="connsiteY0" fmla="*/ 0 h 3901767"/>
              <a:gd name="connsiteX1" fmla="*/ 3901767 w 3901767"/>
              <a:gd name="connsiteY1" fmla="*/ 0 h 3901767"/>
              <a:gd name="connsiteX2" fmla="*/ 3901767 w 3901767"/>
              <a:gd name="connsiteY2" fmla="*/ 3901767 h 3901767"/>
              <a:gd name="connsiteX3" fmla="*/ 0 w 3901767"/>
              <a:gd name="connsiteY3" fmla="*/ 3901767 h 3901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767" h="3901767">
                <a:moveTo>
                  <a:pt x="0" y="0"/>
                </a:moveTo>
                <a:lnTo>
                  <a:pt x="3901767" y="0"/>
                </a:lnTo>
                <a:lnTo>
                  <a:pt x="3901767" y="3901767"/>
                </a:lnTo>
                <a:lnTo>
                  <a:pt x="0" y="39017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lnSpc>
                <a:spcPct val="100000"/>
              </a:lnSpc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7B75069-D43E-4531-9A09-8FF5D3B487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11718" y="3"/>
            <a:ext cx="4680282" cy="6857999"/>
          </a:xfrm>
          <a:custGeom>
            <a:avLst/>
            <a:gdLst>
              <a:gd name="connsiteX0" fmla="*/ 3225513 w 4680282"/>
              <a:gd name="connsiteY0" fmla="*/ 0 h 6857999"/>
              <a:gd name="connsiteX1" fmla="*/ 4680282 w 4680282"/>
              <a:gd name="connsiteY1" fmla="*/ 0 h 6857999"/>
              <a:gd name="connsiteX2" fmla="*/ 4680282 w 4680282"/>
              <a:gd name="connsiteY2" fmla="*/ 6857999 h 6857999"/>
              <a:gd name="connsiteX3" fmla="*/ 0 w 4680282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0282" h="6857999">
                <a:moveTo>
                  <a:pt x="3225513" y="0"/>
                </a:moveTo>
                <a:lnTo>
                  <a:pt x="4680282" y="0"/>
                </a:lnTo>
                <a:lnTo>
                  <a:pt x="4680282" y="6857999"/>
                </a:lnTo>
                <a:lnTo>
                  <a:pt x="0" y="685799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E55D7C14-204A-44B9-8F0D-33C62452DA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9906" y="2210937"/>
            <a:ext cx="6141981" cy="3453178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EC047F9-19E0-40B2-99EB-2880675DD10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54473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0418754-8242-4933-AEB2-93160AD3E3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61035" y="2343807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8909F4A-5940-454B-A9D9-4850A92422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78106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78D4E90-356B-4E21-8EC2-4B4AC8A081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45434"/>
            <a:ext cx="12192000" cy="2698594"/>
          </a:xfrm>
          <a:custGeom>
            <a:avLst/>
            <a:gdLst>
              <a:gd name="connsiteX0" fmla="*/ 0 w 12192000"/>
              <a:gd name="connsiteY0" fmla="*/ 0 h 2698594"/>
              <a:gd name="connsiteX1" fmla="*/ 12192000 w 12192000"/>
              <a:gd name="connsiteY1" fmla="*/ 0 h 2698594"/>
              <a:gd name="connsiteX2" fmla="*/ 12192000 w 12192000"/>
              <a:gd name="connsiteY2" fmla="*/ 2698594 h 2698594"/>
              <a:gd name="connsiteX3" fmla="*/ 0 w 12192000"/>
              <a:gd name="connsiteY3" fmla="*/ 2698594 h 269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98594">
                <a:moveTo>
                  <a:pt x="0" y="0"/>
                </a:moveTo>
                <a:lnTo>
                  <a:pt x="12192000" y="0"/>
                </a:lnTo>
                <a:lnTo>
                  <a:pt x="12192000" y="2698594"/>
                </a:lnTo>
                <a:lnTo>
                  <a:pt x="0" y="269859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CA71FED-7AC9-489D-9229-ECECB31268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54604" y="200967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430515E-E426-4854-A5F8-9CF9C8FC0F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69405" y="441625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69649B-166C-4178-9E99-8EEB638D8F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2727226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45F18EA-5F78-4C6A-9D56-A739C9C5ED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54605" y="52251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46651CE-5412-4CDE-ADA0-3D1ABD79242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69406" y="292909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9366F08-67BD-4EE1-9881-E8962F8C9C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97281" y="3108960"/>
            <a:ext cx="4998720" cy="3749040"/>
          </a:xfrm>
          <a:custGeom>
            <a:avLst/>
            <a:gdLst>
              <a:gd name="connsiteX0" fmla="*/ 0 w 4998720"/>
              <a:gd name="connsiteY0" fmla="*/ 0 h 3749040"/>
              <a:gd name="connsiteX1" fmla="*/ 4998720 w 4998720"/>
              <a:gd name="connsiteY1" fmla="*/ 0 h 3749040"/>
              <a:gd name="connsiteX2" fmla="*/ 4998720 w 4998720"/>
              <a:gd name="connsiteY2" fmla="*/ 3749040 h 3749040"/>
              <a:gd name="connsiteX3" fmla="*/ 0 w 4998720"/>
              <a:gd name="connsiteY3" fmla="*/ 374904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8720" h="3749040">
                <a:moveTo>
                  <a:pt x="0" y="0"/>
                </a:moveTo>
                <a:lnTo>
                  <a:pt x="4998720" y="0"/>
                </a:lnTo>
                <a:lnTo>
                  <a:pt x="4998720" y="3749040"/>
                </a:lnTo>
                <a:lnTo>
                  <a:pt x="0" y="37490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1BC875-8E3E-4BE7-A580-B8E0ED9B7C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11453" y="926059"/>
            <a:ext cx="4780547" cy="3381536"/>
          </a:xfrm>
          <a:custGeom>
            <a:avLst/>
            <a:gdLst>
              <a:gd name="connsiteX0" fmla="*/ 0 w 4780547"/>
              <a:gd name="connsiteY0" fmla="*/ 0 h 3381536"/>
              <a:gd name="connsiteX1" fmla="*/ 4780547 w 4780547"/>
              <a:gd name="connsiteY1" fmla="*/ 0 h 3381536"/>
              <a:gd name="connsiteX2" fmla="*/ 4780547 w 4780547"/>
              <a:gd name="connsiteY2" fmla="*/ 3381536 h 3381536"/>
              <a:gd name="connsiteX3" fmla="*/ 0 w 4780547"/>
              <a:gd name="connsiteY3" fmla="*/ 3381536 h 338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0547" h="3381536">
                <a:moveTo>
                  <a:pt x="0" y="0"/>
                </a:moveTo>
                <a:lnTo>
                  <a:pt x="4780547" y="0"/>
                </a:lnTo>
                <a:lnTo>
                  <a:pt x="4780547" y="3381536"/>
                </a:lnTo>
                <a:lnTo>
                  <a:pt x="0" y="338153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643360-027F-4FB7-8B70-0AF659D05D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18022" y="3624549"/>
            <a:ext cx="2588964" cy="2588964"/>
          </a:xfrm>
          <a:custGeom>
            <a:avLst/>
            <a:gdLst>
              <a:gd name="connsiteX0" fmla="*/ 0 w 2588964"/>
              <a:gd name="connsiteY0" fmla="*/ 0 h 2588964"/>
              <a:gd name="connsiteX1" fmla="*/ 2588964 w 2588964"/>
              <a:gd name="connsiteY1" fmla="*/ 0 h 2588964"/>
              <a:gd name="connsiteX2" fmla="*/ 2588964 w 2588964"/>
              <a:gd name="connsiteY2" fmla="*/ 2588964 h 2588964"/>
              <a:gd name="connsiteX3" fmla="*/ 0 w 2588964"/>
              <a:gd name="connsiteY3" fmla="*/ 2588964 h 258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964" h="2588964">
                <a:moveTo>
                  <a:pt x="0" y="0"/>
                </a:moveTo>
                <a:lnTo>
                  <a:pt x="2588964" y="0"/>
                </a:lnTo>
                <a:lnTo>
                  <a:pt x="2588964" y="2588964"/>
                </a:lnTo>
                <a:lnTo>
                  <a:pt x="0" y="258896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9687D46-D628-424E-8125-A2EE8A86B0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36495" y="2558052"/>
            <a:ext cx="4211052" cy="2651622"/>
          </a:xfrm>
          <a:custGeom>
            <a:avLst/>
            <a:gdLst>
              <a:gd name="connsiteX0" fmla="*/ 0 w 4211052"/>
              <a:gd name="connsiteY0" fmla="*/ 0 h 2651622"/>
              <a:gd name="connsiteX1" fmla="*/ 4211052 w 4211052"/>
              <a:gd name="connsiteY1" fmla="*/ 0 h 2651622"/>
              <a:gd name="connsiteX2" fmla="*/ 4211052 w 4211052"/>
              <a:gd name="connsiteY2" fmla="*/ 2651622 h 2651622"/>
              <a:gd name="connsiteX3" fmla="*/ 0 w 4211052"/>
              <a:gd name="connsiteY3" fmla="*/ 2651622 h 26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1052" h="2651622">
                <a:moveTo>
                  <a:pt x="0" y="0"/>
                </a:moveTo>
                <a:lnTo>
                  <a:pt x="4211052" y="0"/>
                </a:lnTo>
                <a:lnTo>
                  <a:pt x="4211052" y="2651622"/>
                </a:lnTo>
                <a:lnTo>
                  <a:pt x="0" y="26516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4E8638-7A74-4B30-BF45-D6566C2B34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8213" y="2548646"/>
            <a:ext cx="3180944" cy="4309353"/>
          </a:xfrm>
          <a:custGeom>
            <a:avLst/>
            <a:gdLst>
              <a:gd name="connsiteX0" fmla="*/ 0 w 3180944"/>
              <a:gd name="connsiteY0" fmla="*/ 0 h 4309353"/>
              <a:gd name="connsiteX1" fmla="*/ 3180944 w 3180944"/>
              <a:gd name="connsiteY1" fmla="*/ 0 h 4309353"/>
              <a:gd name="connsiteX2" fmla="*/ 3180944 w 3180944"/>
              <a:gd name="connsiteY2" fmla="*/ 4309353 h 4309353"/>
              <a:gd name="connsiteX3" fmla="*/ 0 w 3180944"/>
              <a:gd name="connsiteY3" fmla="*/ 4309353 h 4309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0944" h="4309353">
                <a:moveTo>
                  <a:pt x="0" y="0"/>
                </a:moveTo>
                <a:lnTo>
                  <a:pt x="3180944" y="0"/>
                </a:lnTo>
                <a:lnTo>
                  <a:pt x="3180944" y="4309353"/>
                </a:lnTo>
                <a:lnTo>
                  <a:pt x="0" y="43093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11375" y="671513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9FB7FE8-215D-481A-825D-4C29D1C26A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460476" y="0"/>
            <a:ext cx="1731524" cy="4581728"/>
          </a:xfrm>
          <a:custGeom>
            <a:avLst/>
            <a:gdLst>
              <a:gd name="connsiteX0" fmla="*/ 0 w 1731524"/>
              <a:gd name="connsiteY0" fmla="*/ 0 h 4581728"/>
              <a:gd name="connsiteX1" fmla="*/ 1731524 w 1731524"/>
              <a:gd name="connsiteY1" fmla="*/ 0 h 4581728"/>
              <a:gd name="connsiteX2" fmla="*/ 1731524 w 1731524"/>
              <a:gd name="connsiteY2" fmla="*/ 4581728 h 4581728"/>
              <a:gd name="connsiteX3" fmla="*/ 0 w 1731524"/>
              <a:gd name="connsiteY3" fmla="*/ 4581728 h 4581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1524" h="4581728">
                <a:moveTo>
                  <a:pt x="0" y="0"/>
                </a:moveTo>
                <a:lnTo>
                  <a:pt x="1731524" y="0"/>
                </a:lnTo>
                <a:lnTo>
                  <a:pt x="1731524" y="4581728"/>
                </a:lnTo>
                <a:lnTo>
                  <a:pt x="0" y="45817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6F6661-845D-4679-8B08-9D060C61A8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57288" y="1682750"/>
            <a:ext cx="350155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60FA7C4-AAC0-4110-9904-CEFEAB23A2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84104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8978B80-71CB-4692-B01C-BC4A6EB14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4958564-1B70-43A1-8C2A-C2E331BE61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05922" y="2283575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8D772E-F0E3-4C89-A7AE-8106FCAB4C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134727" cy="6858000"/>
          </a:xfrm>
          <a:custGeom>
            <a:avLst/>
            <a:gdLst>
              <a:gd name="connsiteX0" fmla="*/ 0 w 7134727"/>
              <a:gd name="connsiteY0" fmla="*/ 0 h 6858000"/>
              <a:gd name="connsiteX1" fmla="*/ 7134727 w 7134727"/>
              <a:gd name="connsiteY1" fmla="*/ 0 h 6858000"/>
              <a:gd name="connsiteX2" fmla="*/ 5188290 w 7134727"/>
              <a:gd name="connsiteY2" fmla="*/ 6858000 h 6858000"/>
              <a:gd name="connsiteX3" fmla="*/ 0 w 713472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7" h="6858000">
                <a:moveTo>
                  <a:pt x="0" y="0"/>
                </a:moveTo>
                <a:lnTo>
                  <a:pt x="7134727" y="0"/>
                </a:lnTo>
                <a:lnTo>
                  <a:pt x="518829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21EAD1-66AF-4A19-BB54-9AAB51EA088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992" y="950496"/>
            <a:ext cx="6685400" cy="4271210"/>
          </a:xfrm>
          <a:custGeom>
            <a:avLst/>
            <a:gdLst>
              <a:gd name="connsiteX0" fmla="*/ 1212255 w 6685400"/>
              <a:gd name="connsiteY0" fmla="*/ 0 h 4271210"/>
              <a:gd name="connsiteX1" fmla="*/ 6685400 w 6685400"/>
              <a:gd name="connsiteY1" fmla="*/ 0 h 4271210"/>
              <a:gd name="connsiteX2" fmla="*/ 5473145 w 6685400"/>
              <a:gd name="connsiteY2" fmla="*/ 4271210 h 4271210"/>
              <a:gd name="connsiteX3" fmla="*/ 0 w 6685400"/>
              <a:gd name="connsiteY3" fmla="*/ 4271210 h 427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5400" h="4271210">
                <a:moveTo>
                  <a:pt x="1212255" y="0"/>
                </a:moveTo>
                <a:lnTo>
                  <a:pt x="6685400" y="0"/>
                </a:lnTo>
                <a:lnTo>
                  <a:pt x="5473145" y="4271210"/>
                </a:lnTo>
                <a:lnTo>
                  <a:pt x="0" y="42712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94028" y="1982955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8788" y="2154238"/>
            <a:ext cx="8734425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69E816D8-4181-4D82-A280-A50B3814A2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66526" y="2566556"/>
            <a:ext cx="3295484" cy="2176726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F9F6492-4FCC-4E9A-9938-84E5773FA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12117" y="1718833"/>
            <a:ext cx="2873209" cy="3806569"/>
          </a:xfrm>
          <a:prstGeom prst="roundRect">
            <a:avLst>
              <a:gd name="adj" fmla="val 830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23134" y="1346112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5CF7F3D-867C-4C61-9C2B-96A157105A7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4721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DAAB453-DE8E-4F0B-87FB-8DE555522D8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3148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B8E49A4-783D-40B3-A665-239F63FA20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294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AD32BDE5-D632-47CF-802C-E0C5B2041F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9049" y="-1"/>
            <a:ext cx="5710165" cy="6858001"/>
          </a:xfrm>
          <a:custGeom>
            <a:avLst/>
            <a:gdLst>
              <a:gd name="connsiteX0" fmla="*/ 0 w 5710165"/>
              <a:gd name="connsiteY0" fmla="*/ 0 h 6858001"/>
              <a:gd name="connsiteX1" fmla="*/ 3916160 w 5710165"/>
              <a:gd name="connsiteY1" fmla="*/ 0 h 6858001"/>
              <a:gd name="connsiteX2" fmla="*/ 5703158 w 5710165"/>
              <a:gd name="connsiteY2" fmla="*/ 3422291 h 6858001"/>
              <a:gd name="connsiteX3" fmla="*/ 5710165 w 5710165"/>
              <a:gd name="connsiteY3" fmla="*/ 3422291 h 6858001"/>
              <a:gd name="connsiteX4" fmla="*/ 5706662 w 5710165"/>
              <a:gd name="connsiteY4" fmla="*/ 3429000 h 6858001"/>
              <a:gd name="connsiteX5" fmla="*/ 5710165 w 5710165"/>
              <a:gd name="connsiteY5" fmla="*/ 3435711 h 6858001"/>
              <a:gd name="connsiteX6" fmla="*/ 5703158 w 5710165"/>
              <a:gd name="connsiteY6" fmla="*/ 3435711 h 6858001"/>
              <a:gd name="connsiteX7" fmla="*/ 3916160 w 5710165"/>
              <a:gd name="connsiteY7" fmla="*/ 6858001 h 6858001"/>
              <a:gd name="connsiteX8" fmla="*/ 0 w 5710165"/>
              <a:gd name="connsiteY8" fmla="*/ 6858001 h 6858001"/>
              <a:gd name="connsiteX9" fmla="*/ 1790502 w 5710165"/>
              <a:gd name="connsiteY9" fmla="*/ 3429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10165" h="6858001">
                <a:moveTo>
                  <a:pt x="0" y="0"/>
                </a:moveTo>
                <a:lnTo>
                  <a:pt x="3916160" y="0"/>
                </a:lnTo>
                <a:lnTo>
                  <a:pt x="5703158" y="3422291"/>
                </a:lnTo>
                <a:lnTo>
                  <a:pt x="5710165" y="3422291"/>
                </a:lnTo>
                <a:lnTo>
                  <a:pt x="5706662" y="3429000"/>
                </a:lnTo>
                <a:lnTo>
                  <a:pt x="5710165" y="3435711"/>
                </a:lnTo>
                <a:lnTo>
                  <a:pt x="5703158" y="3435711"/>
                </a:lnTo>
                <a:lnTo>
                  <a:pt x="3916160" y="6858001"/>
                </a:lnTo>
                <a:lnTo>
                  <a:pt x="0" y="6858001"/>
                </a:lnTo>
                <a:lnTo>
                  <a:pt x="1790502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48045" y="1882139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94F28A0B-AE14-453D-A608-157667B4B7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1403" y="309798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034186-C388-4F38-9712-DF4DF00C6C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0424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CF002BE7-F0CD-4429-B000-5207D17DEB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8280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6D0EC94-B99F-401E-ABFA-B5E5AC84C2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45647" y="305374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33066BE9-58FB-4862-B483-559674DB67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47682" y="2842629"/>
            <a:ext cx="1896636" cy="189663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1052038-C5A7-4C6D-AAC5-19C7FF559A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441324" cy="5002924"/>
          </a:xfrm>
          <a:custGeom>
            <a:avLst/>
            <a:gdLst>
              <a:gd name="connsiteX0" fmla="*/ 0 w 7441324"/>
              <a:gd name="connsiteY0" fmla="*/ 0 h 5002924"/>
              <a:gd name="connsiteX1" fmla="*/ 7441324 w 7441324"/>
              <a:gd name="connsiteY1" fmla="*/ 0 h 5002924"/>
              <a:gd name="connsiteX2" fmla="*/ 7441324 w 7441324"/>
              <a:gd name="connsiteY2" fmla="*/ 5002924 h 5002924"/>
              <a:gd name="connsiteX3" fmla="*/ 0 w 7441324"/>
              <a:gd name="connsiteY3" fmla="*/ 5002924 h 500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41324" h="5002924">
                <a:moveTo>
                  <a:pt x="0" y="0"/>
                </a:moveTo>
                <a:lnTo>
                  <a:pt x="7441324" y="0"/>
                </a:lnTo>
                <a:lnTo>
                  <a:pt x="7441324" y="5002924"/>
                </a:lnTo>
                <a:lnTo>
                  <a:pt x="0" y="500292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688" y="968878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587375" y="549275"/>
            <a:ext cx="504053" cy="14210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1D3333E-E792-458E-885E-4E0F23502F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7A3CC737-B0D2-4E16-B70B-35DB219D73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5305922" y="2283574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4753478" y="2617856"/>
            <a:ext cx="3223077" cy="106032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4215445" y="2617856"/>
            <a:ext cx="409477" cy="758705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4374401" y="2734142"/>
            <a:ext cx="100720" cy="387135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4409698" y="3901592"/>
            <a:ext cx="337260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DE4EAFA-07F0-46FF-9113-B4EC2C9D6B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45434"/>
            <a:ext cx="12192000" cy="2698594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6761181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534201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4120883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9435096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793247" y="523907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1153813" y="489788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3379929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3740495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6020228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6380794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8694143" y="5239072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9054709" y="48978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4427709" y="2934561"/>
            <a:ext cx="481900" cy="482093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7089759" y="2934561"/>
            <a:ext cx="489259" cy="484804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859944" y="2946132"/>
            <a:ext cx="482868" cy="482868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9766773" y="2967320"/>
            <a:ext cx="483061" cy="480930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107617"/>
            <a:ext cx="12192000" cy="475038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DC7AD668-690B-43E6-9668-BB5A305C5A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D98DB318-43BC-4C54-AE9D-9F1AE52460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6A39888B-53A6-44D3-86DC-B8BE7269B09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4861035" y="2343807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7478106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2254473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3037954" y="1405844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2559493" y="4515859"/>
            <a:ext cx="12408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2559492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2559492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#2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2254473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4861035" y="2345405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7478106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5166054" y="4079535"/>
            <a:ext cx="1498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5166053" y="440916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5166053" y="4736660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7783125" y="4515859"/>
            <a:ext cx="1526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7783124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7783124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7858750" y="3113987"/>
            <a:ext cx="298285" cy="374988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2635117" y="3113987"/>
            <a:ext cx="298285" cy="374988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5261919" y="2677663"/>
            <a:ext cx="298285" cy="374988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8335725" y="3126008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5708146" y="2689684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3101582" y="3124410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4C9ACAAD-6A23-4F68-86DF-6306DE910D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1" y="8"/>
            <a:ext cx="7134729" cy="6857992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D9B058F5-E048-433D-862C-EEA75C59FB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759370" y="3585428"/>
            <a:ext cx="4223107" cy="3272572"/>
          </a:xfrm>
          <a:prstGeom prst="parallelogram">
            <a:avLst>
              <a:gd name="adj" fmla="val 28382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7694028" y="3335505"/>
            <a:ext cx="323064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11520658" y="6208295"/>
            <a:ext cx="671343" cy="649705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8909380" y="47295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7706060" y="46639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F746E1C1-C6DE-4B79-A4A5-5A11279B25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8394688" y="2429543"/>
            <a:ext cx="32151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6573205" y="5002921"/>
            <a:ext cx="5618794" cy="1855078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9608282" y="379860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8404962" y="373302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Check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8404962" y="5568267"/>
            <a:ext cx="282019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8404962" y="5227081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8471868" y="6022001"/>
            <a:ext cx="347024" cy="347024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9013782" y="6022001"/>
            <a:ext cx="347024" cy="347024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9545018" y="6022001"/>
            <a:ext cx="347024" cy="347024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10089531" y="6022001"/>
            <a:ext cx="347024" cy="347024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596907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705512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705511" y="6116347"/>
            <a:ext cx="1996577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2619808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3925414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4034019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4034018" y="6116347"/>
            <a:ext cx="2197289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5948315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4953000" y="2647947"/>
            <a:ext cx="2286001" cy="22860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764814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76958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9810991" y="291908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606747" y="296332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13" name="PpHolder6">
            <a:extLst>
              <a:ext uri="{FF2B5EF4-FFF2-40B4-BE49-F238E27FC236}">
                <a16:creationId xmlns:a16="http://schemas.microsoft.com/office/drawing/2014/main" id="{7BC77D3D-5FCF-462D-A763-4F29122143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pHolder7">
            <a:extLst>
              <a:ext uri="{FF2B5EF4-FFF2-40B4-BE49-F238E27FC236}">
                <a16:creationId xmlns:a16="http://schemas.microsoft.com/office/drawing/2014/main" id="{89FBA410-024B-4256-AE77-8E4815028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pHolder8">
            <a:extLst>
              <a:ext uri="{FF2B5EF4-FFF2-40B4-BE49-F238E27FC236}">
                <a16:creationId xmlns:a16="http://schemas.microsoft.com/office/drawing/2014/main" id="{1B2CF10A-DE64-4AEB-8DDC-F9ADF0A7FD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9">
            <a:extLst>
              <a:ext uri="{FF2B5EF4-FFF2-40B4-BE49-F238E27FC236}">
                <a16:creationId xmlns:a16="http://schemas.microsoft.com/office/drawing/2014/main" id="{4FE4E718-B88E-4FBF-84C0-6157C827A0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B6DC974A-1E3D-46D7-88A2-67C5CC6D34F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5147682" y="5064651"/>
            <a:ext cx="1896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6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6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5205509" y="5419857"/>
            <a:ext cx="1780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4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7681291" y="5064651"/>
            <a:ext cx="1707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764478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940950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76622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9807631" y="5064651"/>
            <a:ext cx="1787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9807631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778108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603387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6020049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8471112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10633445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3568986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396507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1219200" y="1451239"/>
            <a:ext cx="975360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081F0FFE-2E3B-425C-82B9-10ED81CD38E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F3FBAA7E-D3C2-4B81-A5FB-226E07EDB9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6069330"/>
            <a:ext cx="12192000" cy="7886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129260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973025" y="6334952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531284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4647476" y="6364219"/>
            <a:ext cx="504053" cy="142101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9233141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10602496" y="6365153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5310302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5458893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20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5478869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8766810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8915401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8935377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5458893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8912857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50292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492DA09E-46CC-47AE-A41B-A8EB0DC8CF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6870904" y="3234691"/>
            <a:ext cx="4284775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">
            <a:extLst>
              <a:ext uri="{FF2B5EF4-FFF2-40B4-BE49-F238E27FC236}">
                <a16:creationId xmlns:a16="http://schemas.microsoft.com/office/drawing/2014/main" id="{C8460A6F-4EEC-4667-9E7A-599C29F239B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B33F56C4-8ED1-4C59-B967-B5A6BCD53E3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695F5C0B-6B0E-4971-8D68-F23E402D69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66294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83534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376074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304933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101846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103020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66294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48083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119137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4344105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6516510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7441912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6730504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4699625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8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4711369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4344105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5161996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4872537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803148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1020388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1112928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1041787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838700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839874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803148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884937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855991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">
            <a:extLst>
              <a:ext uri="{FF2B5EF4-FFF2-40B4-BE49-F238E27FC236}">
                <a16:creationId xmlns:a16="http://schemas.microsoft.com/office/drawing/2014/main" id="{49BE22AE-3CEE-47B8-87E4-A5BF521804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3552833" y="2456769"/>
            <a:ext cx="2543167" cy="2543167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6785610" y="1035307"/>
            <a:ext cx="1028701" cy="4003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D4463D77-BED4-4201-8558-2D3C557640F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B1FDC2D4-B1FF-4E7D-9520-EEBB159182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pHolder7">
            <a:extLst>
              <a:ext uri="{FF2B5EF4-FFF2-40B4-BE49-F238E27FC236}">
                <a16:creationId xmlns:a16="http://schemas.microsoft.com/office/drawing/2014/main" id="{579A67A2-45EE-4DC6-A32F-C0525C0570A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5276420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6701791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812716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932350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4027045" y="2726416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3888107" y="3478244"/>
            <a:ext cx="180230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3888107" y="3137058"/>
            <a:ext cx="19556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4551771" y="4570422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3888106" y="4504837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1180158" y="4540220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1180158" y="4598100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8039762" y="2614259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8039762" y="2672139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10351490" y="4452288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10351490" y="4510168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5488707" y="2662214"/>
            <a:ext cx="49129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1111922" y="2054545"/>
            <a:ext cx="628650" cy="628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6EAD8825-F80E-45B6-B6FF-FB58A6BAF4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2044263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5273566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7AC41DDA-3DB8-4105-9C7C-68D723728D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pHolder7">
            <a:extLst>
              <a:ext uri="{FF2B5EF4-FFF2-40B4-BE49-F238E27FC236}">
                <a16:creationId xmlns:a16="http://schemas.microsoft.com/office/drawing/2014/main" id="{E4FAE6F8-37D6-43C9-9533-E5BB989D2BD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9722069" y="4393324"/>
            <a:ext cx="2469931" cy="2464676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3599613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2261738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247319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1.512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388315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3.534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2224734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2341319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2224734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6811335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5473460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568491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1.967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709487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2.645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5436456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5553041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5436456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321411" y="3627737"/>
            <a:ext cx="2097114" cy="7027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40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40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343529" y="2235248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11666886" y="47116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11003221" y="46460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10147737" y="5058637"/>
            <a:ext cx="1912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10147737" y="5847389"/>
            <a:ext cx="169517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5291847" y="1"/>
            <a:ext cx="6900153" cy="5545882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6887D49-7D38-4EDA-B73B-2452D0BCB7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066F262-95C5-49EB-AB6D-2B0DE94D02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5023307" y="842347"/>
            <a:ext cx="1099493" cy="893833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6605336" y="671513"/>
            <a:ext cx="33063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6605336" y="2061720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3160565" y="6030032"/>
            <a:ext cx="1485705" cy="827968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3340958" y="6605080"/>
            <a:ext cx="767200" cy="25292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5234005" y="6186487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5234005" y="58647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7709477" y="5859001"/>
            <a:ext cx="368485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BD3DC99F-744C-4238-B668-B395F697CA7A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  <p:bldP spid="5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3416964" cy="6857999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4485326" cy="6857999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075" y="991257"/>
            <a:ext cx="4191996" cy="5378408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340812" y="3265468"/>
            <a:ext cx="42847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6096000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6453579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6453578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6453578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6562183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6562182" y="4072219"/>
            <a:ext cx="163275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8010653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9155723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9513302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9513301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9513301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9621906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9621905" y="4072219"/>
            <a:ext cx="98033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11070376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6096000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6453579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6453578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6453578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6562183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6562182" y="5642305"/>
            <a:ext cx="1448471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8010653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9155723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9513302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9513301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9513301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9621906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9621904" y="5642305"/>
            <a:ext cx="1839299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11070376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95%</a:t>
            </a:r>
          </a:p>
        </p:txBody>
      </p:sp>
      <p:sp>
        <p:nvSpPr>
          <p:cNvPr id="4" name="PpHolder37">
            <a:extLst>
              <a:ext uri="{FF2B5EF4-FFF2-40B4-BE49-F238E27FC236}">
                <a16:creationId xmlns:a16="http://schemas.microsoft.com/office/drawing/2014/main" id="{7842ABE7-9BCE-49AF-9A1E-5ED863AA24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1617785"/>
            <a:ext cx="12192000" cy="30044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3367463" y="1617786"/>
            <a:ext cx="5361703" cy="3004457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899" y="2180400"/>
            <a:ext cx="4966204" cy="3100962"/>
          </a:xfrm>
          <a:prstGeom prst="rect">
            <a:avLst/>
          </a:prstGeom>
        </p:spPr>
      </p:pic>
      <p:sp>
        <p:nvSpPr>
          <p:cNvPr id="5" name="PpHolder4">
            <a:extLst>
              <a:ext uri="{FF2B5EF4-FFF2-40B4-BE49-F238E27FC236}">
                <a16:creationId xmlns:a16="http://schemas.microsoft.com/office/drawing/2014/main" id="{EA43E4F1-C3CC-43EE-B5BC-ACFB581C5C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8152529" y="2761125"/>
            <a:ext cx="549275" cy="498476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3490196" y="2781763"/>
            <a:ext cx="555625" cy="455613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9156257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9156257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407420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1128551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7943716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986855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6855660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3861343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5225952" y="2322190"/>
            <a:ext cx="1740097" cy="175034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5774400" y="2797015"/>
            <a:ext cx="641304" cy="897308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3224869" y="3074314"/>
            <a:ext cx="429992" cy="350364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8444751" y="2990983"/>
            <a:ext cx="423866" cy="384665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7358406" y="2929561"/>
            <a:ext cx="555625" cy="455613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4230733" y="2896418"/>
            <a:ext cx="550863" cy="536575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4781838" y="5309041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5142404" y="49678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7891099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7891100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2393707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2393708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9890346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9890347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394460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394461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0819255"/>
              </p:ext>
            </p:extLst>
          </p:nvPr>
        </p:nvGraphicFramePr>
        <p:xfrm>
          <a:off x="1713231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0481102"/>
              </p:ext>
            </p:extLst>
          </p:nvPr>
        </p:nvGraphicFramePr>
        <p:xfrm>
          <a:off x="3886162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969242"/>
              </p:ext>
            </p:extLst>
          </p:nvPr>
        </p:nvGraphicFramePr>
        <p:xfrm>
          <a:off x="605909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0310398"/>
              </p:ext>
            </p:extLst>
          </p:nvPr>
        </p:nvGraphicFramePr>
        <p:xfrm>
          <a:off x="823202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883007" y="4037663"/>
            <a:ext cx="1907194" cy="1233738"/>
            <a:chOff x="7891099" y="4751096"/>
            <a:chExt cx="1907194" cy="12337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4055938" y="4037663"/>
            <a:ext cx="1907194" cy="1233738"/>
            <a:chOff x="7891099" y="4751096"/>
            <a:chExt cx="1907194" cy="123373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6228869" y="4037663"/>
            <a:ext cx="1907194" cy="1233738"/>
            <a:chOff x="7891099" y="4751096"/>
            <a:chExt cx="1907194" cy="123373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8401798" y="4037663"/>
            <a:ext cx="1907194" cy="1233738"/>
            <a:chOff x="7891099" y="4751096"/>
            <a:chExt cx="1907194" cy="123373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774603" y="5860042"/>
            <a:ext cx="164955" cy="1649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3040025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4499582" y="5860042"/>
            <a:ext cx="164955" cy="1649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4765004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6224561" y="5860042"/>
            <a:ext cx="164955" cy="1649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6489983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7949539" y="5860042"/>
            <a:ext cx="164955" cy="16495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8214961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718691" y="1725448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718691" y="3215582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723836" y="3960649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723836" y="4705716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765717" y="2005929"/>
            <a:ext cx="4171624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765718" y="1737208"/>
            <a:ext cx="22372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765717" y="2789647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765718" y="2520926"/>
            <a:ext cx="28468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765717" y="3555512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765718" y="3286791"/>
            <a:ext cx="1931942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800007" y="4296323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800008" y="4027602"/>
            <a:ext cx="2329040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800007" y="5029590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800007" y="4760869"/>
            <a:ext cx="2558845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10182731" y="1883858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10182731" y="260406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10182731" y="3368537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10182731" y="4111832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10182731" y="483768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7667901" y="491158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7667901" y="4190490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7667901" y="344700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7667901" y="2704037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40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7667901" y="1948952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1002625" y="491158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1002625" y="4190490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1002625" y="344700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1002625" y="2704037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40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1002625" y="1948952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10240474" y="1905395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10240474" y="262560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10240474" y="3390074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10240474" y="4133369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10240474" y="485922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2015977" y="4196879"/>
            <a:ext cx="251019" cy="251337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2033316" y="5004224"/>
            <a:ext cx="216341" cy="244975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2058768" y="1942139"/>
            <a:ext cx="165437" cy="267245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2017408" y="2734862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2015817" y="3535565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1301135" y="5708051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729151"/>
              </p:ext>
            </p:extLst>
          </p:nvPr>
        </p:nvGraphicFramePr>
        <p:xfrm>
          <a:off x="973026" y="2806261"/>
          <a:ext cx="6809418" cy="3564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8348942" y="2511749"/>
            <a:ext cx="220548" cy="2205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8348942" y="3853000"/>
            <a:ext cx="220548" cy="2205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8680630" y="2409131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8680630" y="3747530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8348942" y="5188547"/>
            <a:ext cx="220548" cy="2205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8680630" y="5085929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4789389" y="1020173"/>
            <a:ext cx="67692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3768119" y="2831519"/>
            <a:ext cx="4950053" cy="2675677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8321684" y="2026098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8391166" y="4695592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3326901" y="480183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3061947" y="239524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1299302" y="2595747"/>
            <a:ext cx="3801166" cy="324631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722638" y="1917681"/>
            <a:ext cx="3801166" cy="324631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5114747" y="2246775"/>
            <a:ext cx="6064429" cy="324631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6548030" y="1786520"/>
            <a:ext cx="3801166" cy="324631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8422455" y="209466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8491484" y="475060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3177799" y="2412005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3441030" y="4834968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9417596" y="200126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9417596" y="166007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9449650" y="475513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9449650" y="441394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472676" y="489493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1193807" y="455374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259620" y="2389258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980751" y="20480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77F3E1DE-BDC5-44A0-B91F-265F5E445D0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B936CF3B-919B-4FC6-BBB1-0C3D9CE5A2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4678251" y="926059"/>
            <a:ext cx="3705225" cy="3705225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5755151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5275471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2"/>
                </a:solidFill>
              </a:rPr>
              <a:t>$ 32,00</a:t>
            </a:r>
            <a:endParaRPr lang="en-ID" sz="44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5441721" y="265631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5441721" y="352463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5844803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5441721" y="309047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5844804" y="3022424"/>
            <a:ext cx="17724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5441721" y="3958794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5844804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5844803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9401788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8922108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$ 12,95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9088358" y="265631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9088358" y="352463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9491440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9088358" y="309047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9491441" y="3022424"/>
            <a:ext cx="18085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9088358" y="3958794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9491441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9491440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5657856" y="5991920"/>
            <a:ext cx="1746014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5840736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5106714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9304493" y="5991920"/>
            <a:ext cx="1746014" cy="4523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9487373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8753351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9214139" y="0"/>
            <a:ext cx="2977862" cy="633145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PpHolder2">
            <a:extLst>
              <a:ext uri="{FF2B5EF4-FFF2-40B4-BE49-F238E27FC236}">
                <a16:creationId xmlns:a16="http://schemas.microsoft.com/office/drawing/2014/main" id="{BB4DD739-4203-4ABB-81BF-07797B5456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4" name="PpHolder4">
            <a:extLst>
              <a:ext uri="{FF2B5EF4-FFF2-40B4-BE49-F238E27FC236}">
                <a16:creationId xmlns:a16="http://schemas.microsoft.com/office/drawing/2014/main" id="{78569CFA-5061-42F4-916D-01E7A519D9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450675" y="216102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450675" y="183929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740003" y="1907631"/>
            <a:ext cx="440233" cy="357887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511416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4872685" y="304756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4872685" y="1940570"/>
            <a:ext cx="3372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4872685" y="4634248"/>
            <a:ext cx="1427610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4971783" y="5049037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5432601" y="5049036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5893419" y="5049035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6354237" y="5049034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6815055" y="5049033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9456080" y="1040962"/>
            <a:ext cx="2735920" cy="5817039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F96C1C5E-75F5-4C25-AB56-D6881B966A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7371887" y="1616449"/>
            <a:ext cx="3807725" cy="447058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7810889" y="2920623"/>
            <a:ext cx="28438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7759913" y="2072800"/>
            <a:ext cx="28948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7371887" y="1616450"/>
            <a:ext cx="3807725" cy="84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8487366" y="4507146"/>
            <a:ext cx="2080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8487366" y="419941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8007325" y="4329893"/>
            <a:ext cx="227664" cy="229822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8487366" y="5290446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8487366" y="4982713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8016255" y="5051987"/>
            <a:ext cx="209804" cy="230784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9EB4E54F-2A13-4A2F-B50D-FF628BB510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1201625" y="4277960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</a:rPr>
              <a:t>A wonderful serenity </a:t>
            </a:r>
            <a:r>
              <a:rPr lang="en-US" sz="12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5417468" y="1890558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5417468" y="1989656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6152879" y="2009111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5796778" y="2641546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5796778" y="2740644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6532189" y="2760099"/>
            <a:ext cx="35420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6167553" y="3392534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6167553" y="3491632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6902964" y="3511087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6532189" y="4143522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6532189" y="4242620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7267600" y="4204406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6882360" y="4894510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6882360" y="4993608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7617771" y="5007064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Thanks (end of slides)</a:t>
            </a:r>
          </a:p>
        </p:txBody>
      </p:sp>
      <p:sp>
        <p:nvSpPr>
          <p:cNvPr id="3" name="PpHolder20">
            <a:extLst>
              <a:ext uri="{FF2B5EF4-FFF2-40B4-BE49-F238E27FC236}">
                <a16:creationId xmlns:a16="http://schemas.microsoft.com/office/drawing/2014/main" id="{9E1B1C6D-8D81-4D05-AFE9-21D7F74FD2B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10284103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66521A02-5D36-4D2B-9733-34920F35C0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8604404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9730855" y="0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1625178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4044287" y="3368802"/>
            <a:ext cx="41034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5231642" y="949644"/>
            <a:ext cx="1728716" cy="487354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4044287" y="5577909"/>
            <a:ext cx="41034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C984D93-10BA-44A8-985B-B523D7D385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2965C4D-39C4-40C1-8E0B-70CA5037ADEB}"/>
              </a:ext>
            </a:extLst>
          </p:cNvPr>
          <p:cNvSpPr/>
          <p:nvPr/>
        </p:nvSpPr>
        <p:spPr>
          <a:xfrm rot="10800000">
            <a:off x="3199700" y="0"/>
            <a:ext cx="8992300" cy="6858001"/>
          </a:xfrm>
          <a:custGeom>
            <a:avLst/>
            <a:gdLst>
              <a:gd name="connsiteX0" fmla="*/ 3274417 w 8992300"/>
              <a:gd name="connsiteY0" fmla="*/ 0 h 6858001"/>
              <a:gd name="connsiteX1" fmla="*/ 8992300 w 8992300"/>
              <a:gd name="connsiteY1" fmla="*/ 0 h 6858001"/>
              <a:gd name="connsiteX2" fmla="*/ 5766789 w 8992300"/>
              <a:gd name="connsiteY2" fmla="*/ 6858000 h 6858001"/>
              <a:gd name="connsiteX3" fmla="*/ 4844374 w 8992300"/>
              <a:gd name="connsiteY3" fmla="*/ 6858000 h 6858001"/>
              <a:gd name="connsiteX4" fmla="*/ 4844374 w 8992300"/>
              <a:gd name="connsiteY4" fmla="*/ 6858001 h 6858001"/>
              <a:gd name="connsiteX5" fmla="*/ 0 w 8992300"/>
              <a:gd name="connsiteY5" fmla="*/ 6858001 h 6858001"/>
              <a:gd name="connsiteX6" fmla="*/ 0 w 8992300"/>
              <a:gd name="connsiteY6" fmla="*/ 1 h 6858001"/>
              <a:gd name="connsiteX7" fmla="*/ 3274417 w 8992300"/>
              <a:gd name="connsiteY7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92300" h="6858001">
                <a:moveTo>
                  <a:pt x="3274417" y="0"/>
                </a:moveTo>
                <a:lnTo>
                  <a:pt x="8992300" y="0"/>
                </a:lnTo>
                <a:lnTo>
                  <a:pt x="5766789" y="6858000"/>
                </a:lnTo>
                <a:lnTo>
                  <a:pt x="4844374" y="6858000"/>
                </a:lnTo>
                <a:lnTo>
                  <a:pt x="4844374" y="6858001"/>
                </a:lnTo>
                <a:lnTo>
                  <a:pt x="0" y="6858001"/>
                </a:lnTo>
                <a:lnTo>
                  <a:pt x="0" y="1"/>
                </a:lnTo>
                <a:lnTo>
                  <a:pt x="3274417" y="1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8876959-B784-4CAF-95DA-B4BF09194F91}"/>
              </a:ext>
            </a:extLst>
          </p:cNvPr>
          <p:cNvSpPr/>
          <p:nvPr/>
        </p:nvSpPr>
        <p:spPr>
          <a:xfrm>
            <a:off x="-1" y="0"/>
            <a:ext cx="7533154" cy="6858000"/>
          </a:xfrm>
          <a:custGeom>
            <a:avLst/>
            <a:gdLst>
              <a:gd name="connsiteX0" fmla="*/ 1815271 w 7533154"/>
              <a:gd name="connsiteY0" fmla="*/ 0 h 6858000"/>
              <a:gd name="connsiteX1" fmla="*/ 7533154 w 7533154"/>
              <a:gd name="connsiteY1" fmla="*/ 0 h 6858000"/>
              <a:gd name="connsiteX2" fmla="*/ 4307643 w 7533154"/>
              <a:gd name="connsiteY2" fmla="*/ 6858000 h 6858000"/>
              <a:gd name="connsiteX3" fmla="*/ 3385228 w 7533154"/>
              <a:gd name="connsiteY3" fmla="*/ 6858000 h 6858000"/>
              <a:gd name="connsiteX4" fmla="*/ 0 w 7533154"/>
              <a:gd name="connsiteY4" fmla="*/ 6858000 h 6858000"/>
              <a:gd name="connsiteX5" fmla="*/ 0 w 7533154"/>
              <a:gd name="connsiteY5" fmla="*/ 1 h 6858000"/>
              <a:gd name="connsiteX6" fmla="*/ 1815271 w 7533154"/>
              <a:gd name="connsiteY6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33154" h="6858000">
                <a:moveTo>
                  <a:pt x="1815271" y="0"/>
                </a:moveTo>
                <a:lnTo>
                  <a:pt x="7533154" y="0"/>
                </a:lnTo>
                <a:lnTo>
                  <a:pt x="4307643" y="6858000"/>
                </a:lnTo>
                <a:lnTo>
                  <a:pt x="3385228" y="6858000"/>
                </a:lnTo>
                <a:lnTo>
                  <a:pt x="0" y="6858000"/>
                </a:lnTo>
                <a:lnTo>
                  <a:pt x="0" y="1"/>
                </a:lnTo>
                <a:lnTo>
                  <a:pt x="1815271" y="1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5099309" y="1261257"/>
            <a:ext cx="1993382" cy="561968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2568498" y="4836981"/>
            <a:ext cx="70550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2568498" y="3572717"/>
            <a:ext cx="70550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3236495" y="2558052"/>
            <a:ext cx="4211052" cy="334477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5308851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6751490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8255436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8454126" y="3356809"/>
            <a:ext cx="286314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8454126" y="2474893"/>
            <a:ext cx="26149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43F96BEB-3C79-4EBB-8E37-3B01C45F90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9698075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5751094" y="1528006"/>
            <a:ext cx="332874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961147" y="4427621"/>
            <a:ext cx="1852864" cy="78068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3569307" y="5401678"/>
            <a:ext cx="1026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4724338" y="5401678"/>
            <a:ext cx="279540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2329333" y="475395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689478" y="4608068"/>
            <a:ext cx="83279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3517109" y="4170742"/>
            <a:ext cx="517011" cy="50820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1227221" y="2868200"/>
            <a:ext cx="1660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5676074" y="926058"/>
            <a:ext cx="6515926" cy="5931941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6DCAB399-2122-46A2-9988-17143D1C66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4026505" y="1058777"/>
            <a:ext cx="2883512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1118022" y="3624549"/>
            <a:ext cx="6895147" cy="258896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F2F1AFC0-56B9-49DD-9797-48D0FF6581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4296533" y="4483984"/>
            <a:ext cx="32094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4296533" y="4142798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8724451" y="5778052"/>
            <a:ext cx="125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10158463" y="5868210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290EC739-4A0F-45BC-BCBA-544D710585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1097281" y="3108960"/>
            <a:ext cx="4998720" cy="374904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2165053" y="4002793"/>
            <a:ext cx="33104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2165053" y="5387788"/>
            <a:ext cx="320946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1097280" y="3657854"/>
            <a:ext cx="1505120" cy="320014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8072172" y="3450146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8072171" y="310896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7628147" y="3205942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8072172" y="4716049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8072171" y="43748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7628147" y="4471845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8072172" y="5981952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8072171" y="564076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7628147" y="5737748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7959959" y="1088584"/>
            <a:ext cx="9745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7959960" y="1157840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9191196" y="1088584"/>
            <a:ext cx="11797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9293796" y="1157840"/>
            <a:ext cx="10417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10627632" y="1088584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10712388" y="1157840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7959959" y="1730800"/>
            <a:ext cx="113809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8041730" y="1800056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9361010" y="1730800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9445766" y="1800056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10598523" y="1730800"/>
            <a:ext cx="67955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10657623" y="1800056"/>
            <a:ext cx="5613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4299718" y="1094069"/>
            <a:ext cx="279540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4299719" y="1334938"/>
            <a:ext cx="309584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32" grpId="0" animBg="1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67122BDE-5B3F-4A8F-9139-CAD202EB3D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8011028" y="3308418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8011028" y="3308419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6096000" y="2512088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6030686" y="251208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576090" y="31620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6030686" y="5556739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7E2A1368-7B73-4041-B326-CE5B320A4F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9061097" y="3802843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9061097" y="3461657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8011028" y="3308418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7851453" y="4267238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576090" y="31620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576090" y="31620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416515" y="41208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626159" y="3643446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626159" y="3302260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572326" y="17687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572326" y="17687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622395" y="2263160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622395" y="1921974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572326" y="17687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412751" y="27275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6030686" y="428059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3037954" y="5594875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4789258" y="5253689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6030686" y="647572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pHolder13">
            <a:extLst>
              <a:ext uri="{FF2B5EF4-FFF2-40B4-BE49-F238E27FC236}">
                <a16:creationId xmlns:a16="http://schemas.microsoft.com/office/drawing/2014/main" id="{4B4A8AD7-EB2D-45AD-83FC-0864D7B6F4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14">
            <a:extLst>
              <a:ext uri="{FF2B5EF4-FFF2-40B4-BE49-F238E27FC236}">
                <a16:creationId xmlns:a16="http://schemas.microsoft.com/office/drawing/2014/main" id="{2FAE2945-F27F-4022-A2BA-B9616E2ADF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8011028" y="1821263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8011028" y="1821264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9061097" y="2315688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9061097" y="1974502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8011028" y="1821263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7851453" y="2780083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Bons Blue Dark">
      <a:dk1>
        <a:srgbClr val="FFFFFF"/>
      </a:dk1>
      <a:lt1>
        <a:srgbClr val="313131"/>
      </a:lt1>
      <a:dk2>
        <a:srgbClr val="080808"/>
      </a:dk2>
      <a:lt2>
        <a:srgbClr val="FFFFFF"/>
      </a:lt2>
      <a:accent1>
        <a:srgbClr val="056AFF"/>
      </a:accent1>
      <a:accent2>
        <a:srgbClr val="078EFD"/>
      </a:accent2>
      <a:accent3>
        <a:srgbClr val="05A0FF"/>
      </a:accent3>
      <a:accent4>
        <a:srgbClr val="11B8F3"/>
      </a:accent4>
      <a:accent5>
        <a:srgbClr val="39C4F5"/>
      </a:accent5>
      <a:accent6>
        <a:srgbClr val="3DDCF1"/>
      </a:accent6>
      <a:hlink>
        <a:srgbClr val="FFFFFF"/>
      </a:hlink>
      <a:folHlink>
        <a:srgbClr val="FFFFFF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28449</TotalTime>
  <Words>2119</Words>
  <Application>Microsoft Office PowerPoint</Application>
  <PresentationFormat>Widescreen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1211</cp:revision>
  <dcterms:created xsi:type="dcterms:W3CDTF">2018-12-05T18:19:15Z</dcterms:created>
  <dcterms:modified xsi:type="dcterms:W3CDTF">2020-11-04T06:18:46Z</dcterms:modified>
</cp:coreProperties>
</file>