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4" autoAdjust="0"/>
    <p:restoredTop sz="95329" autoAdjust="0"/>
  </p:normalViewPr>
  <p:slideViewPr>
    <p:cSldViewPr snapToGrid="0" showGuides="1">
      <p:cViewPr varScale="1">
        <p:scale>
          <a:sx n="114" d="100"/>
          <a:sy n="114" d="100"/>
        </p:scale>
        <p:origin x="840"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3713584" y="0"/>
            <a:ext cx="8478416"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168049" y="2806262"/>
            <a:ext cx="6916618" cy="1245476"/>
          </a:xfrm>
          <a:prstGeom prst="rect">
            <a:avLst/>
          </a:prstGeom>
        </p:spPr>
        <p:txBody>
          <a:bodyPr vert="horz" lIns="91440" tIns="45720" rIns="91440" bIns="45720" rtlCol="0" anchor="ctr">
            <a:noAutofit/>
          </a:bodyPr>
          <a:lstStyle>
            <a:lvl1pPr algn="l">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337154" y="1079292"/>
            <a:ext cx="3517692" cy="3267856"/>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514412" y="2151495"/>
            <a:ext cx="2662967"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891790" y="1079292"/>
            <a:ext cx="2408420" cy="2218544"/>
          </a:xfrm>
          <a:blipFill dpi="0" rotWithShape="1">
            <a:blip r:embed="rId2"/>
            <a:srcRect/>
            <a:tile tx="0" ty="0" sx="100000" sy="100000" flip="none" algn="tl"/>
          </a:blipFill>
        </p:spPr>
        <p:txBody>
          <a:bodyPr anchor="ctr">
            <a:normAutofit/>
          </a:bodyPr>
          <a:lstStyle>
            <a:lvl1pPr algn="ctr">
              <a:buNone/>
              <a:defRPr sz="1800"/>
            </a:lvl1pPr>
          </a:lstStyle>
          <a:p>
            <a:endParaRPr lang="en-US" dirty="0"/>
          </a:p>
        </p:txBody>
      </p:sp>
      <p:sp>
        <p:nvSpPr>
          <p:cNvPr id="5" name="Picture Placeholder 2">
            <a:extLst>
              <a:ext uri="{FF2B5EF4-FFF2-40B4-BE49-F238E27FC236}">
                <a16:creationId xmlns:a16="http://schemas.microsoft.com/office/drawing/2014/main" id="{DF8E6340-7128-4A4F-B31F-718329498844}"/>
              </a:ext>
            </a:extLst>
          </p:cNvPr>
          <p:cNvSpPr>
            <a:spLocks noGrp="1"/>
          </p:cNvSpPr>
          <p:nvPr>
            <p:ph type="pic" sz="quarter" idx="11"/>
          </p:nvPr>
        </p:nvSpPr>
        <p:spPr>
          <a:xfrm>
            <a:off x="4891790" y="3560164"/>
            <a:ext cx="2408420" cy="221854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2313992"/>
            <a:ext cx="12192000" cy="454400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3383902" y="1395717"/>
            <a:ext cx="5424196" cy="1836550"/>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55905" y="1686430"/>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964706" y="2000750"/>
            <a:ext cx="246133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2">
            <a:extLst>
              <a:ext uri="{FF2B5EF4-FFF2-40B4-BE49-F238E27FC236}">
                <a16:creationId xmlns:a16="http://schemas.microsoft.com/office/drawing/2014/main" id="{1E1379B0-19C3-624A-81EB-77F74633AD58}"/>
              </a:ext>
            </a:extLst>
          </p:cNvPr>
          <p:cNvSpPr>
            <a:spLocks noGrp="1"/>
          </p:cNvSpPr>
          <p:nvPr>
            <p:ph type="pic" sz="quarter" idx="11"/>
          </p:nvPr>
        </p:nvSpPr>
        <p:spPr>
          <a:xfrm>
            <a:off x="2796694" y="897536"/>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Picture Placeholder 2">
            <a:extLst>
              <a:ext uri="{FF2B5EF4-FFF2-40B4-BE49-F238E27FC236}">
                <a16:creationId xmlns:a16="http://schemas.microsoft.com/office/drawing/2014/main" id="{D44B2BD9-D80C-9A49-8D14-A61C8F22753B}"/>
              </a:ext>
            </a:extLst>
          </p:cNvPr>
          <p:cNvSpPr>
            <a:spLocks noGrp="1"/>
          </p:cNvSpPr>
          <p:nvPr>
            <p:ph type="pic" sz="quarter" idx="12"/>
          </p:nvPr>
        </p:nvSpPr>
        <p:spPr>
          <a:xfrm>
            <a:off x="4737483" y="1686430"/>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8" name="Picture Placeholder 2">
            <a:extLst>
              <a:ext uri="{FF2B5EF4-FFF2-40B4-BE49-F238E27FC236}">
                <a16:creationId xmlns:a16="http://schemas.microsoft.com/office/drawing/2014/main" id="{966F2F53-699D-EA4B-B886-83757C9C88D2}"/>
              </a:ext>
            </a:extLst>
          </p:cNvPr>
          <p:cNvSpPr>
            <a:spLocks noGrp="1"/>
          </p:cNvSpPr>
          <p:nvPr>
            <p:ph type="pic" sz="quarter" idx="13"/>
          </p:nvPr>
        </p:nvSpPr>
        <p:spPr>
          <a:xfrm>
            <a:off x="6678272" y="897536"/>
            <a:ext cx="1761789" cy="4274034"/>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56245112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0000">
                                          <p:cBhvr additive="base">
                                            <p:cTn id="15"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50000">
                                          <p:cBhvr additive="base">
                                            <p:cTn id="19"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393788" y="1111624"/>
            <a:ext cx="4702212" cy="5746376"/>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6795246" y="1613647"/>
            <a:ext cx="4410636" cy="1509898"/>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E200B53-3BD4-1548-AED5-C4A0748BAE7B}"/>
              </a:ext>
            </a:extLst>
          </p:cNvPr>
          <p:cNvSpPr>
            <a:spLocks noGrp="1"/>
          </p:cNvSpPr>
          <p:nvPr>
            <p:ph type="pic" sz="quarter" idx="10"/>
          </p:nvPr>
        </p:nvSpPr>
        <p:spPr>
          <a:xfrm>
            <a:off x="1472856" y="2683201"/>
            <a:ext cx="1341783" cy="1341783"/>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dirty="0"/>
          </a:p>
        </p:txBody>
      </p:sp>
      <p:sp>
        <p:nvSpPr>
          <p:cNvPr id="7" name="Picture Placeholder 6">
            <a:extLst>
              <a:ext uri="{FF2B5EF4-FFF2-40B4-BE49-F238E27FC236}">
                <a16:creationId xmlns:a16="http://schemas.microsoft.com/office/drawing/2014/main" id="{CF39740E-D3F0-6146-87F5-60D17D193AC3}"/>
              </a:ext>
            </a:extLst>
          </p:cNvPr>
          <p:cNvSpPr>
            <a:spLocks noGrp="1"/>
          </p:cNvSpPr>
          <p:nvPr>
            <p:ph type="pic" sz="quarter" idx="11"/>
          </p:nvPr>
        </p:nvSpPr>
        <p:spPr>
          <a:xfrm>
            <a:off x="6414052" y="2683201"/>
            <a:ext cx="1341783" cy="1341783"/>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69566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4815840" y="0"/>
            <a:ext cx="4450080"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439022" y="1592450"/>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6096000" y="0"/>
            <a:ext cx="6096000" cy="562356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0" y="0"/>
            <a:ext cx="4846320" cy="562356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7060510" y="1728970"/>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2103120" y="2758440"/>
            <a:ext cx="3992880" cy="283464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8" name="Picture Placeholder 2">
            <a:extLst>
              <a:ext uri="{FF2B5EF4-FFF2-40B4-BE49-F238E27FC236}">
                <a16:creationId xmlns:a16="http://schemas.microsoft.com/office/drawing/2014/main" id="{FFEA90BF-8E4B-8E40-BEC1-C29AF5875FC4}"/>
              </a:ext>
            </a:extLst>
          </p:cNvPr>
          <p:cNvSpPr>
            <a:spLocks noGrp="1"/>
          </p:cNvSpPr>
          <p:nvPr>
            <p:ph type="pic" sz="quarter" idx="12"/>
          </p:nvPr>
        </p:nvSpPr>
        <p:spPr>
          <a:xfrm>
            <a:off x="6096000" y="2011680"/>
            <a:ext cx="3992880" cy="283464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9355030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6F7780C-A444-7D46-AEB8-9A66171AA623}"/>
              </a:ext>
            </a:extLst>
          </p:cNvPr>
          <p:cNvSpPr>
            <a:spLocks noGrp="1"/>
          </p:cNvSpPr>
          <p:nvPr>
            <p:ph type="pic" sz="quarter" idx="10"/>
          </p:nvPr>
        </p:nvSpPr>
        <p:spPr>
          <a:xfrm>
            <a:off x="0" y="3"/>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5 h 3657601"/>
              <a:gd name="connsiteX3" fmla="*/ 6095998 w 12191996"/>
              <a:gd name="connsiteY3" fmla="*/ 3657601 h 3657601"/>
              <a:gd name="connsiteX4" fmla="*/ 0 w 12191996"/>
              <a:gd name="connsiteY4" fmla="*/ 2761855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5"/>
                </a:lnTo>
                <a:lnTo>
                  <a:pt x="6095998" y="3657601"/>
                </a:lnTo>
                <a:lnTo>
                  <a:pt x="0" y="2761855"/>
                </a:lnTo>
                <a:close/>
              </a:path>
            </a:pathLst>
          </a:cu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2892829"/>
            <a:ext cx="6916618" cy="1072342"/>
          </a:xfrm>
          <a:prstGeom prst="rect">
            <a:avLst/>
          </a:prstGeom>
        </p:spPr>
        <p:txBody>
          <a:bodyPr vert="horz" lIns="91440" tIns="45720" rIns="91440" bIns="45720" rtlCol="0" anchor="ctr">
            <a:noAutofit/>
          </a:bodyPr>
          <a:lstStyle>
            <a:lvl1pPr algn="ctr">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8823960" y="0"/>
            <a:ext cx="1996440" cy="2349279"/>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0" name="Picture Placeholder 2">
            <a:extLst>
              <a:ext uri="{FF2B5EF4-FFF2-40B4-BE49-F238E27FC236}">
                <a16:creationId xmlns:a16="http://schemas.microsoft.com/office/drawing/2014/main" id="{41121C76-2F37-7944-B52F-1B8377CAA26A}"/>
              </a:ext>
            </a:extLst>
          </p:cNvPr>
          <p:cNvSpPr>
            <a:spLocks noGrp="1"/>
          </p:cNvSpPr>
          <p:nvPr>
            <p:ph type="pic" sz="quarter" idx="12"/>
          </p:nvPr>
        </p:nvSpPr>
        <p:spPr>
          <a:xfrm>
            <a:off x="8823960" y="3361079"/>
            <a:ext cx="1996440" cy="239268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2" name="Picture Placeholder 2">
            <a:extLst>
              <a:ext uri="{FF2B5EF4-FFF2-40B4-BE49-F238E27FC236}">
                <a16:creationId xmlns:a16="http://schemas.microsoft.com/office/drawing/2014/main" id="{7C4C1F06-C2F8-C242-8D84-0EDE26794201}"/>
              </a:ext>
            </a:extLst>
          </p:cNvPr>
          <p:cNvSpPr>
            <a:spLocks noGrp="1"/>
          </p:cNvSpPr>
          <p:nvPr>
            <p:ph type="pic" sz="quarter" idx="13"/>
          </p:nvPr>
        </p:nvSpPr>
        <p:spPr>
          <a:xfrm>
            <a:off x="5756740" y="0"/>
            <a:ext cx="1996440" cy="92897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4" name="Picture Placeholder 2">
            <a:extLst>
              <a:ext uri="{FF2B5EF4-FFF2-40B4-BE49-F238E27FC236}">
                <a16:creationId xmlns:a16="http://schemas.microsoft.com/office/drawing/2014/main" id="{7AB6F83D-ECCE-3A40-A441-F3C1FF6AC196}"/>
              </a:ext>
            </a:extLst>
          </p:cNvPr>
          <p:cNvSpPr>
            <a:spLocks noGrp="1"/>
          </p:cNvSpPr>
          <p:nvPr>
            <p:ph type="pic" sz="quarter" idx="14"/>
          </p:nvPr>
        </p:nvSpPr>
        <p:spPr>
          <a:xfrm>
            <a:off x="5756740" y="1940778"/>
            <a:ext cx="1996440" cy="239268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5756740" y="5345259"/>
            <a:ext cx="1996440" cy="151274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944880" y="1676400"/>
            <a:ext cx="3383281"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168355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animBg="1"/>
      <p:bldP spid="14" grpId="0" animBg="1"/>
      <p:bldP spid="18"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1064693" y="1676400"/>
            <a:ext cx="2525351" cy="1466273"/>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11" name="Picture Placeholder 2">
            <a:extLst>
              <a:ext uri="{FF2B5EF4-FFF2-40B4-BE49-F238E27FC236}">
                <a16:creationId xmlns:a16="http://schemas.microsoft.com/office/drawing/2014/main" id="{8D6960DB-1AB0-2A43-98C7-F9167CAE172A}"/>
              </a:ext>
            </a:extLst>
          </p:cNvPr>
          <p:cNvSpPr>
            <a:spLocks noGrp="1"/>
          </p:cNvSpPr>
          <p:nvPr>
            <p:ph type="pic" sz="quarter" idx="16"/>
          </p:nvPr>
        </p:nvSpPr>
        <p:spPr>
          <a:xfrm>
            <a:off x="7863840" y="0"/>
            <a:ext cx="4328159"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4328161" y="1676400"/>
            <a:ext cx="5050702" cy="3192087"/>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126786956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50000">
                                          <p:cBhvr additive="base">
                                            <p:cTn id="7"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ppt_x"/>
                                              </p:val>
                                            </p:tav>
                                            <p:tav tm="100000">
                                              <p:val>
                                                <p:strVal val="#ppt_x"/>
                                              </p:val>
                                            </p:tav>
                                          </p:tavLst>
                                        </p:anim>
                                        <p:anim calcmode="lin" valueType="num">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1302820" y="2503408"/>
            <a:ext cx="4200293" cy="2981092"/>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4904779" y="2954548"/>
            <a:ext cx="3209364" cy="2119700"/>
          </a:xfrm>
          <a:blipFill dpi="0" rotWithShape="1">
            <a:blip r:embed="rId2"/>
            <a:srcRect/>
            <a:tile tx="0" ty="0" sx="100000" sy="100000" flip="none" algn="tl"/>
          </a:blip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7020363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D0B89946-0A6B-1E41-851A-C8A4B58029DC}"/>
              </a:ext>
            </a:extLst>
          </p:cNvPr>
          <p:cNvSpPr>
            <a:spLocks noGrp="1"/>
          </p:cNvSpPr>
          <p:nvPr>
            <p:ph type="pic" sz="quarter" idx="10"/>
          </p:nvPr>
        </p:nvSpPr>
        <p:spPr>
          <a:xfrm>
            <a:off x="2355758" y="2889103"/>
            <a:ext cx="2111032" cy="211102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4" name="Picture Placeholder 3">
            <a:extLst>
              <a:ext uri="{FF2B5EF4-FFF2-40B4-BE49-F238E27FC236}">
                <a16:creationId xmlns:a16="http://schemas.microsoft.com/office/drawing/2014/main" id="{9017EB8E-F828-3542-9EC2-76E2B4DF9AE7}"/>
              </a:ext>
            </a:extLst>
          </p:cNvPr>
          <p:cNvSpPr>
            <a:spLocks noGrp="1"/>
          </p:cNvSpPr>
          <p:nvPr>
            <p:ph type="pic" sz="quarter" idx="11"/>
          </p:nvPr>
        </p:nvSpPr>
        <p:spPr>
          <a:xfrm>
            <a:off x="4863405" y="2613332"/>
            <a:ext cx="815669" cy="81566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5" name="Picture Placeholder 4">
            <a:extLst>
              <a:ext uri="{FF2B5EF4-FFF2-40B4-BE49-F238E27FC236}">
                <a16:creationId xmlns:a16="http://schemas.microsoft.com/office/drawing/2014/main" id="{ED661029-3FC6-D147-9FAA-DDD59E96DB5B}"/>
              </a:ext>
            </a:extLst>
          </p:cNvPr>
          <p:cNvSpPr>
            <a:spLocks noGrp="1"/>
          </p:cNvSpPr>
          <p:nvPr>
            <p:ph type="pic" sz="quarter" idx="12"/>
          </p:nvPr>
        </p:nvSpPr>
        <p:spPr>
          <a:xfrm>
            <a:off x="3999271" y="5389527"/>
            <a:ext cx="467519" cy="467518"/>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
        <p:nvSpPr>
          <p:cNvPr id="6" name="Picture Placeholder 5">
            <a:extLst>
              <a:ext uri="{FF2B5EF4-FFF2-40B4-BE49-F238E27FC236}">
                <a16:creationId xmlns:a16="http://schemas.microsoft.com/office/drawing/2014/main" id="{84A4AB92-BAB9-F844-A1CC-C149389FD0E7}"/>
              </a:ext>
            </a:extLst>
          </p:cNvPr>
          <p:cNvSpPr>
            <a:spLocks noGrp="1"/>
          </p:cNvSpPr>
          <p:nvPr>
            <p:ph type="pic" sz="quarter" idx="13"/>
          </p:nvPr>
        </p:nvSpPr>
        <p:spPr>
          <a:xfrm>
            <a:off x="1154804" y="3236117"/>
            <a:ext cx="708502" cy="708500"/>
          </a:xfrm>
          <a:prstGeom prst="ellipse">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155202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1035170" y="0"/>
            <a:ext cx="7901796"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335505" y="2510725"/>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2276272" y="1152939"/>
            <a:ext cx="5758775" cy="3335911"/>
          </a:xfrm>
          <a:blipFill dpi="0" rotWithShape="1">
            <a:blip r:embed="rId2"/>
            <a:srcRect/>
            <a:tile tx="0" ty="0" sx="100000" sy="100000" flip="none" algn="tl"/>
          </a:blip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041063" y="4049225"/>
            <a:ext cx="4581524" cy="879250"/>
          </a:xfrm>
          <a:prstGeom prst="rect">
            <a:avLst/>
          </a:prstGeom>
        </p:spPr>
        <p:txBody>
          <a:bodyPr vert="horz" lIns="91440" tIns="45720" rIns="91440" bIns="45720" rtlCol="0" anchor="ctr">
            <a:noAutofit/>
          </a:bodyPr>
          <a:lstStyle>
            <a:lvl1pPr algn="l">
              <a:defRPr sz="48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12192000"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3429000"/>
            <a:ext cx="6916618" cy="1245476"/>
          </a:xfrm>
          <a:prstGeom prst="rect">
            <a:avLst/>
          </a:prstGeom>
        </p:spPr>
        <p:txBody>
          <a:bodyPr vert="horz" lIns="91440" tIns="45720" rIns="91440" bIns="45720" rtlCol="0" anchor="ctr">
            <a:noAutofit/>
          </a:bodyPr>
          <a:lstStyle>
            <a:lvl1pPr algn="ctr">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096000" y="1749831"/>
            <a:ext cx="4507832" cy="1072342"/>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4">
            <a:extLst>
              <a:ext uri="{FF2B5EF4-FFF2-40B4-BE49-F238E27FC236}">
                <a16:creationId xmlns:a16="http://schemas.microsoft.com/office/drawing/2014/main" id="{9CEC60EC-0184-154C-9D78-59E21E29C2B9}"/>
              </a:ext>
            </a:extLst>
          </p:cNvPr>
          <p:cNvSpPr>
            <a:spLocks noGrp="1"/>
          </p:cNvSpPr>
          <p:nvPr>
            <p:ph type="pic" sz="quarter" idx="10"/>
          </p:nvPr>
        </p:nvSpPr>
        <p:spPr>
          <a:xfrm>
            <a:off x="1588168" y="894218"/>
            <a:ext cx="3360820" cy="4223473"/>
          </a:xfrm>
          <a:prstGeom prst="roundRect">
            <a:avLst>
              <a:gd name="adj" fmla="val 50000"/>
            </a:avLst>
          </a:prstGeom>
          <a:blipFill dpi="0" rotWithShape="1">
            <a:blip r:embed="rId2"/>
            <a:srcRect/>
            <a:tile tx="0" ty="0" sx="100000" sy="100000" flip="none" algn="tl"/>
          </a:blip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51129528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14:presetBounceEnd="50000">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0" y="1152938"/>
            <a:ext cx="3478696" cy="5705061"/>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290970" y="4263887"/>
            <a:ext cx="2375452" cy="1152936"/>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7935132"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957025" y="2510725"/>
            <a:ext cx="3690310"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6096000" y="0"/>
            <a:ext cx="5081380" cy="6857999"/>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014620" y="1219200"/>
            <a:ext cx="4166980" cy="148921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 y="1066801"/>
            <a:ext cx="6096001" cy="4724398"/>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964509" y="4131734"/>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746435" y="0"/>
            <a:ext cx="3445565" cy="68580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919121" y="1676400"/>
            <a:ext cx="4535446" cy="3505200"/>
          </a:xfrm>
          <a:blipFill dpi="0" rotWithShape="1">
            <a:blip r:embed="rId2"/>
            <a:srcRect/>
            <a:tile tx="0" ty="0" sx="100000" sy="100000" flip="none" algn="tl"/>
          </a:blip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24600" y="1676400"/>
            <a:ext cx="485278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8610600" y="6356352"/>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570759" y="454468"/>
            <a:ext cx="1221809" cy="276999"/>
          </a:xfrm>
          <a:prstGeom prst="rect">
            <a:avLst/>
          </a:prstGeom>
          <a:noFill/>
        </p:spPr>
        <p:txBody>
          <a:bodyPr wrap="none" rtlCol="0">
            <a:spAutoFit/>
          </a:bodyPr>
          <a:lstStyle/>
          <a:p>
            <a:r>
              <a:rPr lang="en-US" sz="1200" b="1" spc="300">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9084667" y="4779821"/>
            <a:ext cx="2604225" cy="1862048"/>
          </a:xfrm>
          <a:prstGeom prst="rect">
            <a:avLst/>
          </a:prstGeom>
        </p:spPr>
        <p:txBody>
          <a:bodyPr wrap="square">
            <a:spAutoFit/>
          </a:bodyPr>
          <a:lstStyle/>
          <a:p>
            <a:pPr algn="r"/>
            <a:fld id="{E3813BF9-5145-4417-B95D-FA8627973885}" type="slidenum">
              <a:rPr lang="en-US" sz="11500" b="1" smtClean="0">
                <a:solidFill>
                  <a:schemeClr val="tx2">
                    <a:alpha val="10000"/>
                  </a:schemeClr>
                </a:solidFill>
                <a:latin typeface="+mj-lt"/>
              </a:rPr>
              <a:pPr algn="r"/>
              <a:t>‹#›</a:t>
            </a:fld>
            <a:endParaRPr lang="en-US" sz="11500"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6EE9DF11-B3C4-4D8B-9D35-11552FF70A1B}"/>
              </a:ext>
            </a:extLst>
          </p:cNvPr>
          <p:cNvSpPr>
            <a:spLocks noGrp="1"/>
          </p:cNvSpPr>
          <p:nvPr>
            <p:ph type="pic" sz="quarter" idx="10"/>
          </p:nvPr>
        </p:nvSpPr>
        <p:spPr/>
      </p:sp>
      <p:grpSp>
        <p:nvGrpSpPr>
          <p:cNvPr id="10" name="Graphic 7">
            <a:extLst>
              <a:ext uri="{FF2B5EF4-FFF2-40B4-BE49-F238E27FC236}">
                <a16:creationId xmlns:a16="http://schemas.microsoft.com/office/drawing/2014/main" id="{D9772C0E-8DC2-F34B-B956-7AB75A287A78}"/>
              </a:ext>
            </a:extLst>
          </p:cNvPr>
          <p:cNvGrpSpPr/>
          <p:nvPr/>
        </p:nvGrpSpPr>
        <p:grpSpPr>
          <a:xfrm>
            <a:off x="-94915" y="2410179"/>
            <a:ext cx="12473699" cy="2777017"/>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a:p>
          </p:txBody>
        </p:sp>
      </p:grpSp>
      <p:sp>
        <p:nvSpPr>
          <p:cNvPr id="13" name="Freeform 12">
            <a:extLst>
              <a:ext uri="{FF2B5EF4-FFF2-40B4-BE49-F238E27FC236}">
                <a16:creationId xmlns:a16="http://schemas.microsoft.com/office/drawing/2014/main" id="{630CA08C-833D-EA47-905C-026BD6AF9287}"/>
              </a:ext>
            </a:extLst>
          </p:cNvPr>
          <p:cNvSpPr/>
          <p:nvPr/>
        </p:nvSpPr>
        <p:spPr>
          <a:xfrm>
            <a:off x="-150291" y="-566885"/>
            <a:ext cx="10326047" cy="6118623"/>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10375640" y="5230947"/>
            <a:ext cx="1816359" cy="163544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a:xfrm>
            <a:off x="2168049" y="2806262"/>
            <a:ext cx="6916618" cy="1245476"/>
          </a:xfrm>
        </p:spPr>
        <p:txBody>
          <a:bodyPr anchor="ctr"/>
          <a:lstStyle/>
          <a:p>
            <a:r>
              <a:rPr lang="en-US" spc="60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2205847" y="3864239"/>
            <a:ext cx="4639412" cy="369332"/>
          </a:xfrm>
          <a:prstGeom prst="rect">
            <a:avLst/>
          </a:prstGeom>
          <a:noFill/>
        </p:spPr>
        <p:txBody>
          <a:bodyPr wrap="none" rtlCol="0" anchor="ctr">
            <a:spAutoFit/>
          </a:bodyPr>
          <a:lstStyle/>
          <a:p>
            <a:r>
              <a:rPr lang="en-US" spc="900">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10615123" y="5883379"/>
            <a:ext cx="1337392" cy="276999"/>
          </a:xfrm>
          <a:prstGeom prst="rect">
            <a:avLst/>
          </a:prstGeom>
          <a:noFill/>
        </p:spPr>
        <p:txBody>
          <a:bodyPr wrap="square" rtlCol="0" anchor="ctr">
            <a:spAutoFit/>
          </a:bodyPr>
          <a:lstStyle/>
          <a:p>
            <a:pPr algn="ctr"/>
            <a:r>
              <a:rPr lang="en-US" sz="12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118061" y="640489"/>
            <a:ext cx="9117537" cy="2834378"/>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1154804" y="1152939"/>
            <a:ext cx="5544170" cy="879250"/>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1154804" y="2594955"/>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8087D85B-EF6D-AC43-8B69-958EA86F7423}"/>
              </a:ext>
            </a:extLst>
          </p:cNvPr>
          <p:cNvSpPr/>
          <p:nvPr/>
        </p:nvSpPr>
        <p:spPr bwMode="auto">
          <a:xfrm>
            <a:off x="3224658" y="5384693"/>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8932DE1A-392E-414F-96D9-5ECCFE1C69D4}"/>
              </a:ext>
            </a:extLst>
          </p:cNvPr>
          <p:cNvSpPr txBox="1"/>
          <p:nvPr/>
        </p:nvSpPr>
        <p:spPr>
          <a:xfrm>
            <a:off x="1530891" y="3773887"/>
            <a:ext cx="2392702"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530890" y="4011836"/>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7858091" y="1895047"/>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9927945" y="4684785"/>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0A0E500-E961-164C-8846-F11B361E43A5}"/>
              </a:ext>
            </a:extLst>
          </p:cNvPr>
          <p:cNvSpPr txBox="1"/>
          <p:nvPr/>
        </p:nvSpPr>
        <p:spPr>
          <a:xfrm>
            <a:off x="8234178" y="307397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8234177" y="3311928"/>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4506447" y="2245001"/>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6576301" y="5034739"/>
            <a:ext cx="1281790" cy="34995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38ADE51A-9EFF-2649-8246-EC90E3098832}"/>
              </a:ext>
            </a:extLst>
          </p:cNvPr>
          <p:cNvSpPr txBox="1"/>
          <p:nvPr/>
        </p:nvSpPr>
        <p:spPr>
          <a:xfrm>
            <a:off x="4882534" y="3423933"/>
            <a:ext cx="2392702" cy="307777"/>
          </a:xfrm>
          <a:prstGeom prst="rect">
            <a:avLst/>
          </a:prstGeom>
          <a:noFill/>
        </p:spPr>
        <p:txBody>
          <a:bodyPr wrap="square" rtlCol="0" anchor="ctr">
            <a:spAutoFit/>
          </a:bodyPr>
          <a:lstStyle/>
          <a:p>
            <a:r>
              <a:rPr lang="en-ID" sz="1400" b="1"/>
              <a:t>SERVICES TWO</a:t>
            </a:r>
            <a:endParaRPr lang="en-US" sz="140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4882533" y="3661882"/>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3389335" y="5421170"/>
            <a:ext cx="944574" cy="276999"/>
          </a:xfrm>
          <a:prstGeom prst="rect">
            <a:avLst/>
          </a:prstGeom>
          <a:noFill/>
        </p:spPr>
        <p:txBody>
          <a:bodyPr wrap="square" rtlCol="0" anchor="ctr">
            <a:spAutoFit/>
          </a:bodyPr>
          <a:lstStyle/>
          <a:p>
            <a:pPr algn="ctr"/>
            <a:r>
              <a:rPr lang="en-US" sz="12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6744909" y="5071216"/>
            <a:ext cx="944574" cy="276999"/>
          </a:xfrm>
          <a:prstGeom prst="rect">
            <a:avLst/>
          </a:prstGeom>
          <a:noFill/>
        </p:spPr>
        <p:txBody>
          <a:bodyPr wrap="square" rtlCol="0" anchor="ctr">
            <a:spAutoFit/>
          </a:bodyPr>
          <a:lstStyle/>
          <a:p>
            <a:pPr algn="ctr"/>
            <a:r>
              <a:rPr lang="en-US" sz="12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10100483" y="4721262"/>
            <a:ext cx="944574" cy="276999"/>
          </a:xfrm>
          <a:prstGeom prst="rect">
            <a:avLst/>
          </a:prstGeom>
          <a:noFill/>
        </p:spPr>
        <p:txBody>
          <a:bodyPr wrap="square" rtlCol="0" anchor="ctr">
            <a:spAutoFit/>
          </a:bodyPr>
          <a:lstStyle/>
          <a:p>
            <a:pPr algn="ctr"/>
            <a:r>
              <a:rPr lang="en-US" sz="12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8289770" y="2417520"/>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29" name="Freeform 28">
            <a:extLst>
              <a:ext uri="{FF2B5EF4-FFF2-40B4-BE49-F238E27FC236}">
                <a16:creationId xmlns:a16="http://schemas.microsoft.com/office/drawing/2014/main" id="{FC6F3735-D33B-8842-AA89-23C4C045ABFB}"/>
              </a:ext>
            </a:extLst>
          </p:cNvPr>
          <p:cNvSpPr/>
          <p:nvPr/>
        </p:nvSpPr>
        <p:spPr>
          <a:xfrm>
            <a:off x="4938050" y="2716648"/>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30" name="Graphic 79">
            <a:extLst>
              <a:ext uri="{FF2B5EF4-FFF2-40B4-BE49-F238E27FC236}">
                <a16:creationId xmlns:a16="http://schemas.microsoft.com/office/drawing/2014/main" id="{2475D271-1D48-A346-9F34-C8488EF23FAB}"/>
              </a:ext>
            </a:extLst>
          </p:cNvPr>
          <p:cNvSpPr/>
          <p:nvPr/>
        </p:nvSpPr>
        <p:spPr>
          <a:xfrm>
            <a:off x="1595253" y="3094325"/>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4142281" y="2449312"/>
            <a:ext cx="3907438" cy="2122688"/>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 name="PpHolder2">
            <a:extLst>
              <a:ext uri="{FF2B5EF4-FFF2-40B4-BE49-F238E27FC236}">
                <a16:creationId xmlns:a16="http://schemas.microsoft.com/office/drawing/2014/main" id="{A47BB498-480F-4FD6-9BA1-0E542E3FE42D}"/>
              </a:ext>
            </a:extLst>
          </p:cNvPr>
          <p:cNvSpPr>
            <a:spLocks noGrp="1"/>
          </p:cNvSpPr>
          <p:nvPr>
            <p:ph type="pic" sz="quarter" idx="10"/>
          </p:nvPr>
        </p:nvSpPr>
        <p:spPr/>
      </p:sp>
      <p:sp>
        <p:nvSpPr>
          <p:cNvPr id="8" name="Rectangle 7">
            <a:extLst>
              <a:ext uri="{FF2B5EF4-FFF2-40B4-BE49-F238E27FC236}">
                <a16:creationId xmlns:a16="http://schemas.microsoft.com/office/drawing/2014/main" id="{F27816C4-70FC-7845-94B6-72F194711712}"/>
              </a:ext>
            </a:extLst>
          </p:cNvPr>
          <p:cNvSpPr/>
          <p:nvPr/>
        </p:nvSpPr>
        <p:spPr bwMode="auto">
          <a:xfrm>
            <a:off x="5323667" y="4572000"/>
            <a:ext cx="1544665" cy="6719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FD667F4-476E-9944-A41A-FDC2A867C20F}"/>
              </a:ext>
            </a:extLst>
          </p:cNvPr>
          <p:cNvSpPr txBox="1"/>
          <p:nvPr/>
        </p:nvSpPr>
        <p:spPr>
          <a:xfrm>
            <a:off x="5427303" y="476945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779497" y="1372007"/>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779496" y="1609956"/>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779496" y="3326906"/>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779495" y="3564855"/>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3192905" y="2623279"/>
            <a:ext cx="0" cy="52465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3192905" y="4572000"/>
            <a:ext cx="0" cy="10493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3192906" y="5621311"/>
            <a:ext cx="290309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6096000" y="5243901"/>
            <a:ext cx="0" cy="1614099"/>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5500241" y="1662750"/>
            <a:ext cx="7016014" cy="1412918"/>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8666838" y="3311844"/>
            <a:ext cx="297722" cy="622300"/>
          </a:xfrm>
          <a:prstGeom prst="roundRect">
            <a:avLst>
              <a:gd name="adj" fmla="val 50000"/>
            </a:avLst>
          </a:prstGeom>
          <a:noFill/>
          <a:ln w="12700">
            <a:solidFill>
              <a:schemeClr val="tx1"/>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8815699" y="3592622"/>
            <a:ext cx="0" cy="2262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4319025" y="1454184"/>
            <a:ext cx="3638606" cy="558328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6096000" y="1"/>
            <a:ext cx="0" cy="394241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PpHolder3">
            <a:extLst>
              <a:ext uri="{FF2B5EF4-FFF2-40B4-BE49-F238E27FC236}">
                <a16:creationId xmlns:a16="http://schemas.microsoft.com/office/drawing/2014/main" id="{FB3CCC6D-D2CD-4424-8B61-CC3D1E4EA246}"/>
              </a:ext>
            </a:extLst>
          </p:cNvPr>
          <p:cNvSpPr>
            <a:spLocks noGrp="1"/>
          </p:cNvSpPr>
          <p:nvPr>
            <p:ph type="pic" sz="quarter" idx="10"/>
          </p:nvPr>
        </p:nvSpPr>
        <p:spPr/>
      </p:sp>
      <p:sp>
        <p:nvSpPr>
          <p:cNvPr id="3" name="PpHolder4">
            <a:extLst>
              <a:ext uri="{FF2B5EF4-FFF2-40B4-BE49-F238E27FC236}">
                <a16:creationId xmlns:a16="http://schemas.microsoft.com/office/drawing/2014/main" id="{95D4105A-6AF4-44A6-8CDF-D44976BB6AC2}"/>
              </a:ext>
            </a:extLst>
          </p:cNvPr>
          <p:cNvSpPr>
            <a:spLocks noGrp="1"/>
          </p:cNvSpPr>
          <p:nvPr>
            <p:ph type="pic" sz="quarter" idx="11"/>
          </p:nvPr>
        </p:nvSpPr>
        <p:spPr/>
      </p:sp>
      <p:sp>
        <p:nvSpPr>
          <p:cNvPr id="12" name="TextBox 11">
            <a:extLst>
              <a:ext uri="{FF2B5EF4-FFF2-40B4-BE49-F238E27FC236}">
                <a16:creationId xmlns:a16="http://schemas.microsoft.com/office/drawing/2014/main" id="{71F3C531-0AEA-084A-AA69-811D4227D462}"/>
              </a:ext>
            </a:extLst>
          </p:cNvPr>
          <p:cNvSpPr txBox="1"/>
          <p:nvPr/>
        </p:nvSpPr>
        <p:spPr>
          <a:xfrm>
            <a:off x="1514014" y="4076414"/>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514013" y="4314363"/>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8050160" y="1662997"/>
            <a:ext cx="2627826"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8050159" y="1900946"/>
            <a:ext cx="2627826" cy="893834"/>
          </a:xfrm>
          <a:prstGeom prst="rect">
            <a:avLst/>
          </a:prstGeom>
          <a:noFill/>
        </p:spPr>
        <p:txBody>
          <a:bodyPr wrap="square" rtlCol="0" anchor="ctr">
            <a:spAutoFit/>
          </a:bodyPr>
          <a:lstStyle/>
          <a:p>
            <a:pPr>
              <a:lnSpc>
                <a:spcPct val="150000"/>
              </a:lnSpc>
            </a:pPr>
            <a:r>
              <a:rPr lang="en-ID" sz="1200"/>
              <a:t>Good doesn't give called. Subdue one them fourth gathered someone replenish</a:t>
            </a:r>
            <a:endParaRPr lang="en-US" sz="12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4891789" y="5336498"/>
            <a:ext cx="1544665" cy="44221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A3F91BB9-ACA0-0044-99A4-DAE5D8BDCACD}"/>
              </a:ext>
            </a:extLst>
          </p:cNvPr>
          <p:cNvSpPr txBox="1"/>
          <p:nvPr/>
        </p:nvSpPr>
        <p:spPr>
          <a:xfrm>
            <a:off x="4995425" y="5419103"/>
            <a:ext cx="1337392" cy="276999"/>
          </a:xfrm>
          <a:prstGeom prst="rect">
            <a:avLst/>
          </a:prstGeom>
          <a:noFill/>
        </p:spPr>
        <p:txBody>
          <a:bodyPr wrap="square" rtlCol="0" anchor="ctr">
            <a:spAutoFit/>
          </a:bodyPr>
          <a:lstStyle/>
          <a:p>
            <a:pPr algn="ctr"/>
            <a:r>
              <a:rPr lang="en-US" sz="12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5755546" y="2855547"/>
            <a:ext cx="1544665" cy="44221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1E4A1A4E-3806-514D-BBD1-C37CCA5D7071}"/>
              </a:ext>
            </a:extLst>
          </p:cNvPr>
          <p:cNvSpPr txBox="1"/>
          <p:nvPr/>
        </p:nvSpPr>
        <p:spPr>
          <a:xfrm>
            <a:off x="5859182" y="2938152"/>
            <a:ext cx="1337392" cy="276999"/>
          </a:xfrm>
          <a:prstGeom prst="rect">
            <a:avLst/>
          </a:prstGeom>
          <a:noFill/>
        </p:spPr>
        <p:txBody>
          <a:bodyPr wrap="square" rtlCol="0" anchor="ctr">
            <a:spAutoFit/>
          </a:bodyPr>
          <a:lstStyle/>
          <a:p>
            <a:pPr algn="ctr"/>
            <a:r>
              <a:rPr lang="en-US" sz="12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8334709" y="4212593"/>
            <a:ext cx="2627825"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8111553" y="430479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2" name="TextBox 21">
            <a:extLst>
              <a:ext uri="{FF2B5EF4-FFF2-40B4-BE49-F238E27FC236}">
                <a16:creationId xmlns:a16="http://schemas.microsoft.com/office/drawing/2014/main" id="{F574820D-5944-094E-94D9-259F30FE86E8}"/>
              </a:ext>
            </a:extLst>
          </p:cNvPr>
          <p:cNvSpPr txBox="1"/>
          <p:nvPr/>
        </p:nvSpPr>
        <p:spPr>
          <a:xfrm>
            <a:off x="8334709" y="4557756"/>
            <a:ext cx="2627825"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8111553" y="474229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4" name="TextBox 23">
            <a:extLst>
              <a:ext uri="{FF2B5EF4-FFF2-40B4-BE49-F238E27FC236}">
                <a16:creationId xmlns:a16="http://schemas.microsoft.com/office/drawing/2014/main" id="{41F9956B-9DA1-7C4B-9AE0-AE5953EC1AAA}"/>
              </a:ext>
            </a:extLst>
          </p:cNvPr>
          <p:cNvSpPr txBox="1"/>
          <p:nvPr/>
        </p:nvSpPr>
        <p:spPr>
          <a:xfrm>
            <a:off x="2814083" y="1388193"/>
            <a:ext cx="1326353" cy="523220"/>
          </a:xfrm>
          <a:prstGeom prst="rect">
            <a:avLst/>
          </a:prstGeom>
          <a:noFill/>
        </p:spPr>
        <p:txBody>
          <a:bodyPr wrap="square" rtlCol="0" anchor="ctr">
            <a:spAutoFit/>
          </a:bodyPr>
          <a:lstStyle/>
          <a:p>
            <a:pPr algn="r"/>
            <a:r>
              <a:rPr lang="en-ID" sz="2800" b="1">
                <a:solidFill>
                  <a:schemeClr val="accent1"/>
                </a:solidFill>
              </a:rPr>
              <a:t>2020</a:t>
            </a:r>
            <a:endParaRPr lang="en-US" sz="28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985283" y="1803692"/>
            <a:ext cx="3161179" cy="1027397"/>
          </a:xfrm>
          <a:prstGeom prst="rect">
            <a:avLst/>
          </a:prstGeom>
          <a:noFill/>
        </p:spPr>
        <p:txBody>
          <a:bodyPr wrap="square" rtlCol="0" anchor="ctr">
            <a:spAutoFit/>
          </a:bodyPr>
          <a:lstStyle/>
          <a:p>
            <a:pPr algn="r">
              <a:lnSpc>
                <a:spcPct val="150000"/>
              </a:lnSpc>
            </a:pPr>
            <a:r>
              <a:rPr lang="en-ID" sz="1400" b="1"/>
              <a:t>DARKNESS TO WAS. SAYING ALSO LIGHTS WITHOUT IS FOR ALL IS THE IMPORTANT</a:t>
            </a:r>
            <a:endParaRPr lang="en-US" sz="140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FE8D0566-B1D7-4BE4-9874-68E1515F79F7}"/>
              </a:ext>
            </a:extLst>
          </p:cNvPr>
          <p:cNvSpPr>
            <a:spLocks noGrp="1"/>
          </p:cNvSpPr>
          <p:nvPr>
            <p:ph type="pic" sz="quarter" idx="10"/>
          </p:nvPr>
        </p:nvSpPr>
        <p:spPr/>
      </p:sp>
      <p:sp>
        <p:nvSpPr>
          <p:cNvPr id="10" name="TextBox 9">
            <a:extLst>
              <a:ext uri="{FF2B5EF4-FFF2-40B4-BE49-F238E27FC236}">
                <a16:creationId xmlns:a16="http://schemas.microsoft.com/office/drawing/2014/main" id="{795A646D-345E-404A-8F59-204F457BB27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11473036" y="6172700"/>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9BFEC51E-E215-5C49-B3CA-2D6A2B1404E7}"/>
              </a:ext>
            </a:extLst>
          </p:cNvPr>
          <p:cNvSpPr txBox="1"/>
          <p:nvPr/>
        </p:nvSpPr>
        <p:spPr>
          <a:xfrm>
            <a:off x="11610975" y="6376850"/>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5585246" y="-215275"/>
            <a:ext cx="1293616" cy="5730591"/>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3980329" y="1026385"/>
            <a:ext cx="4231342" cy="369332"/>
          </a:xfrm>
          <a:prstGeom prst="rect">
            <a:avLst/>
          </a:prstGeom>
          <a:noFill/>
        </p:spPr>
        <p:txBody>
          <a:bodyPr wrap="square" rtlCol="0" anchor="ctr">
            <a:spAutoFit/>
          </a:bodyPr>
          <a:lstStyle/>
          <a:p>
            <a:pPr algn="ctr"/>
            <a:r>
              <a:rPr lang="en-US" spc="900">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482353"/>
            <a:ext cx="5665694" cy="237564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PpHolder2">
            <a:extLst>
              <a:ext uri="{FF2B5EF4-FFF2-40B4-BE49-F238E27FC236}">
                <a16:creationId xmlns:a16="http://schemas.microsoft.com/office/drawing/2014/main" id="{A2594B08-DEBD-42AA-B8B6-3A254201E051}"/>
              </a:ext>
            </a:extLst>
          </p:cNvPr>
          <p:cNvSpPr>
            <a:spLocks noGrp="1"/>
          </p:cNvSpPr>
          <p:nvPr>
            <p:ph type="pic" sz="quarter" idx="10"/>
          </p:nvPr>
        </p:nvSpPr>
        <p:spPr/>
      </p:sp>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sp>
        <p:nvSpPr>
          <p:cNvPr id="8" name="PpHolder4">
            <a:extLst>
              <a:ext uri="{FF2B5EF4-FFF2-40B4-BE49-F238E27FC236}">
                <a16:creationId xmlns:a16="http://schemas.microsoft.com/office/drawing/2014/main" id="{324314B7-9A1C-43A2-AC1F-8E85C98C44CB}"/>
              </a:ext>
            </a:extLst>
          </p:cNvPr>
          <p:cNvSpPr>
            <a:spLocks noGrp="1"/>
          </p:cNvSpPr>
          <p:nvPr>
            <p:ph type="pic" sz="quarter" idx="11"/>
          </p:nvPr>
        </p:nvSpPr>
        <p:spPr/>
      </p:sp>
      <p:sp>
        <p:nvSpPr>
          <p:cNvPr id="6" name="PpHolder5">
            <a:extLst>
              <a:ext uri="{FF2B5EF4-FFF2-40B4-BE49-F238E27FC236}">
                <a16:creationId xmlns:a16="http://schemas.microsoft.com/office/drawing/2014/main" id="{97F9FE1B-958B-4F13-B162-8109AAAE21A0}"/>
              </a:ext>
            </a:extLst>
          </p:cNvPr>
          <p:cNvSpPr>
            <a:spLocks noGrp="1"/>
          </p:cNvSpPr>
          <p:nvPr>
            <p:ph type="pic" sz="quarter" idx="12"/>
          </p:nvPr>
        </p:nvSpPr>
        <p:spPr/>
      </p:sp>
      <p:sp>
        <p:nvSpPr>
          <p:cNvPr id="3" name="PpHolder6">
            <a:extLst>
              <a:ext uri="{FF2B5EF4-FFF2-40B4-BE49-F238E27FC236}">
                <a16:creationId xmlns:a16="http://schemas.microsoft.com/office/drawing/2014/main" id="{F6776D71-AF20-4377-BF1A-521346B89FE8}"/>
              </a:ext>
            </a:extLst>
          </p:cNvPr>
          <p:cNvSpPr>
            <a:spLocks noGrp="1"/>
          </p:cNvSpPr>
          <p:nvPr>
            <p:ph type="pic" sz="quarter" idx="13"/>
          </p:nvPr>
        </p:nvSpPr>
        <p:spPr/>
      </p:sp>
      <p:sp>
        <p:nvSpPr>
          <p:cNvPr id="9" name="TextBox 8">
            <a:extLst>
              <a:ext uri="{FF2B5EF4-FFF2-40B4-BE49-F238E27FC236}">
                <a16:creationId xmlns:a16="http://schemas.microsoft.com/office/drawing/2014/main" id="{05982B26-85C2-6D48-AEB9-3D237800F6D7}"/>
              </a:ext>
            </a:extLst>
          </p:cNvPr>
          <p:cNvSpPr txBox="1"/>
          <p:nvPr/>
        </p:nvSpPr>
        <p:spPr>
          <a:xfrm>
            <a:off x="8964706" y="3733801"/>
            <a:ext cx="246133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a:t>
            </a:r>
            <a:endParaRPr lang="en-US" sz="1200" b="1"/>
          </a:p>
        </p:txBody>
      </p:sp>
      <p:sp>
        <p:nvSpPr>
          <p:cNvPr id="11" name="TextBox 10">
            <a:extLst>
              <a:ext uri="{FF2B5EF4-FFF2-40B4-BE49-F238E27FC236}">
                <a16:creationId xmlns:a16="http://schemas.microsoft.com/office/drawing/2014/main" id="{0DFDB91B-29CA-9745-A29E-14021162BB3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898730" y="1690347"/>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16F8C6F9-C46F-994B-98F2-3419460D8969}"/>
              </a:ext>
            </a:extLst>
          </p:cNvPr>
          <p:cNvSpPr txBox="1"/>
          <p:nvPr/>
        </p:nvSpPr>
        <p:spPr>
          <a:xfrm>
            <a:off x="2036669" y="1894497"/>
            <a:ext cx="443086" cy="276999"/>
          </a:xfrm>
          <a:prstGeom prst="rect">
            <a:avLst/>
          </a:prstGeom>
          <a:noFill/>
        </p:spPr>
        <p:txBody>
          <a:bodyPr wrap="square" rtlCol="0" anchor="ctr">
            <a:spAutoFit/>
          </a:bodyPr>
          <a:lstStyle/>
          <a:p>
            <a:pPr algn="ctr"/>
            <a:r>
              <a:rPr lang="en-US" sz="12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3839519" y="448235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28C37CEB-5579-7540-A0BD-23A4A6326234}"/>
              </a:ext>
            </a:extLst>
          </p:cNvPr>
          <p:cNvSpPr txBox="1"/>
          <p:nvPr/>
        </p:nvSpPr>
        <p:spPr>
          <a:xfrm>
            <a:off x="3977458" y="4686503"/>
            <a:ext cx="443086" cy="276999"/>
          </a:xfrm>
          <a:prstGeom prst="rect">
            <a:avLst/>
          </a:prstGeom>
          <a:noFill/>
        </p:spPr>
        <p:txBody>
          <a:bodyPr wrap="square" rtlCol="0" anchor="ctr">
            <a:spAutoFit/>
          </a:bodyPr>
          <a:lstStyle/>
          <a:p>
            <a:pPr algn="ctr"/>
            <a:r>
              <a:rPr lang="en-US" sz="12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5780308" y="168251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D358529-3000-BC47-A869-F2079590769C}"/>
              </a:ext>
            </a:extLst>
          </p:cNvPr>
          <p:cNvSpPr txBox="1"/>
          <p:nvPr/>
        </p:nvSpPr>
        <p:spPr>
          <a:xfrm>
            <a:off x="5918247" y="1886663"/>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7721097" y="4482908"/>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DE819288-F1D6-1D45-BACC-9CDF99C4C9F5}"/>
              </a:ext>
            </a:extLst>
          </p:cNvPr>
          <p:cNvSpPr txBox="1"/>
          <p:nvPr/>
        </p:nvSpPr>
        <p:spPr>
          <a:xfrm>
            <a:off x="7859036" y="4678669"/>
            <a:ext cx="443086" cy="276999"/>
          </a:xfrm>
          <a:prstGeom prst="rect">
            <a:avLst/>
          </a:prstGeom>
          <a:noFill/>
        </p:spPr>
        <p:txBody>
          <a:bodyPr wrap="square" rtlCol="0" anchor="ctr">
            <a:spAutoFit/>
          </a:bodyPr>
          <a:lstStyle/>
          <a:p>
            <a:pPr algn="ctr"/>
            <a:r>
              <a:rPr lang="en-US" sz="12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204779" y="4090704"/>
            <a:ext cx="7061699" cy="169663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9081626" y="3330790"/>
            <a:ext cx="129950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6856921" y="3704857"/>
            <a:ext cx="1404492" cy="307777"/>
          </a:xfrm>
          <a:prstGeom prst="rect">
            <a:avLst/>
          </a:prstGeom>
          <a:noFill/>
        </p:spPr>
        <p:txBody>
          <a:bodyPr wrap="square" rtlCol="0" anchor="ctr">
            <a:spAutoFit/>
          </a:bodyPr>
          <a:lstStyle/>
          <a:p>
            <a:r>
              <a:rPr lang="en-ID" sz="1400" b="1">
                <a:solidFill>
                  <a:schemeClr val="bg2"/>
                </a:solidFill>
              </a:rPr>
              <a:t>JENNIE</a:t>
            </a:r>
            <a:endParaRPr lang="en-US" sz="140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6856920" y="3951892"/>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976132" y="3698804"/>
            <a:ext cx="1404492" cy="307777"/>
          </a:xfrm>
          <a:prstGeom prst="rect">
            <a:avLst/>
          </a:prstGeom>
          <a:noFill/>
        </p:spPr>
        <p:txBody>
          <a:bodyPr wrap="square" rtlCol="0" anchor="ctr">
            <a:spAutoFit/>
          </a:bodyPr>
          <a:lstStyle/>
          <a:p>
            <a:r>
              <a:rPr lang="en-ID" sz="1400" b="1">
                <a:solidFill>
                  <a:schemeClr val="bg2"/>
                </a:solidFill>
              </a:rPr>
              <a:t>KEVIN</a:t>
            </a:r>
            <a:endParaRPr lang="en-US" sz="140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976131" y="3945839"/>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4916525" y="5152576"/>
            <a:ext cx="1404492" cy="307777"/>
          </a:xfrm>
          <a:prstGeom prst="rect">
            <a:avLst/>
          </a:prstGeom>
          <a:noFill/>
        </p:spPr>
        <p:txBody>
          <a:bodyPr wrap="square" rtlCol="0" anchor="ctr">
            <a:spAutoFit/>
          </a:bodyPr>
          <a:lstStyle/>
          <a:p>
            <a:r>
              <a:rPr lang="en-ID" sz="1400" b="1">
                <a:solidFill>
                  <a:schemeClr val="bg2"/>
                </a:solidFill>
              </a:rPr>
              <a:t>KARINA</a:t>
            </a:r>
            <a:endParaRPr lang="en-US" sz="140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4916524" y="5399611"/>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1035736" y="5146523"/>
            <a:ext cx="1404492" cy="307777"/>
          </a:xfrm>
          <a:prstGeom prst="rect">
            <a:avLst/>
          </a:prstGeom>
          <a:noFill/>
        </p:spPr>
        <p:txBody>
          <a:bodyPr wrap="square" rtlCol="0" anchor="ctr">
            <a:spAutoFit/>
          </a:bodyPr>
          <a:lstStyle/>
          <a:p>
            <a:r>
              <a:rPr lang="en-ID" sz="1400" b="1">
                <a:solidFill>
                  <a:schemeClr val="bg2"/>
                </a:solidFill>
              </a:rPr>
              <a:t>JOSEPH</a:t>
            </a:r>
            <a:endParaRPr lang="en-US" sz="140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1035735" y="5393558"/>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1"/>
            <a:ext cx="5056094"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2">
            <a:extLst>
              <a:ext uri="{FF2B5EF4-FFF2-40B4-BE49-F238E27FC236}">
                <a16:creationId xmlns:a16="http://schemas.microsoft.com/office/drawing/2014/main" id="{7416AD1B-A07E-4401-B6BA-B3BB5E0B75C5}"/>
              </a:ext>
            </a:extLst>
          </p:cNvPr>
          <p:cNvSpPr>
            <a:spLocks noGrp="1"/>
          </p:cNvSpPr>
          <p:nvPr>
            <p:ph type="pic" sz="quarter" idx="10"/>
          </p:nvPr>
        </p:nvSpPr>
        <p:spPr/>
      </p:sp>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5574223" y="5863311"/>
            <a:ext cx="1043554" cy="9946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283494BB-A6F3-CB47-8D26-693A033FF63E}"/>
              </a:ext>
            </a:extLst>
          </p:cNvPr>
          <p:cNvSpPr txBox="1"/>
          <p:nvPr/>
        </p:nvSpPr>
        <p:spPr>
          <a:xfrm>
            <a:off x="5684106" y="6222155"/>
            <a:ext cx="823786" cy="276999"/>
          </a:xfrm>
          <a:prstGeom prst="rect">
            <a:avLst/>
          </a:prstGeom>
          <a:noFill/>
        </p:spPr>
        <p:txBody>
          <a:bodyPr wrap="square" rtlCol="0" anchor="ctr">
            <a:spAutoFit/>
          </a:bodyPr>
          <a:lstStyle/>
          <a:p>
            <a:pPr algn="ctr"/>
            <a:r>
              <a:rPr lang="en-US" sz="12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710453" y="3814981"/>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6795245" y="2957723"/>
            <a:ext cx="4410635" cy="307777"/>
          </a:xfrm>
          <a:prstGeom prst="rect">
            <a:avLst/>
          </a:prstGeom>
          <a:noFill/>
        </p:spPr>
        <p:txBody>
          <a:bodyPr wrap="square" rtlCol="0" anchor="ctr">
            <a:spAutoFit/>
          </a:bodyPr>
          <a:lstStyle/>
          <a:p>
            <a:r>
              <a:rPr lang="en-ID" sz="1400" b="1"/>
              <a:t>CENTRAL MANAGER</a:t>
            </a:r>
            <a:endParaRPr lang="en-US" sz="1400" b="1"/>
          </a:p>
        </p:txBody>
      </p:sp>
      <p:sp>
        <p:nvSpPr>
          <p:cNvPr id="18" name="TextBox 17">
            <a:extLst>
              <a:ext uri="{FF2B5EF4-FFF2-40B4-BE49-F238E27FC236}">
                <a16:creationId xmlns:a16="http://schemas.microsoft.com/office/drawing/2014/main" id="{6890AB47-0375-6840-9159-9E8DA95D98FD}"/>
              </a:ext>
            </a:extLst>
          </p:cNvPr>
          <p:cNvSpPr txBox="1"/>
          <p:nvPr/>
        </p:nvSpPr>
        <p:spPr>
          <a:xfrm>
            <a:off x="6795245" y="3343545"/>
            <a:ext cx="4410635"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9" name="TextBox 18">
            <a:extLst>
              <a:ext uri="{FF2B5EF4-FFF2-40B4-BE49-F238E27FC236}">
                <a16:creationId xmlns:a16="http://schemas.microsoft.com/office/drawing/2014/main" id="{6DA3766A-B7F4-7C42-B5BC-A98B1A165F9F}"/>
              </a:ext>
            </a:extLst>
          </p:cNvPr>
          <p:cNvSpPr txBox="1"/>
          <p:nvPr/>
        </p:nvSpPr>
        <p:spPr>
          <a:xfrm>
            <a:off x="7116060" y="4529211"/>
            <a:ext cx="4089820"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6892904" y="4621412"/>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48C3658-ECA9-AA41-A0AF-F16682EE90F9}"/>
              </a:ext>
            </a:extLst>
          </p:cNvPr>
          <p:cNvSpPr txBox="1"/>
          <p:nvPr/>
        </p:nvSpPr>
        <p:spPr>
          <a:xfrm>
            <a:off x="7116060" y="4966707"/>
            <a:ext cx="4089820"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6892904" y="505890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5" name="Graphic 23">
            <a:extLst>
              <a:ext uri="{FF2B5EF4-FFF2-40B4-BE49-F238E27FC236}">
                <a16:creationId xmlns:a16="http://schemas.microsoft.com/office/drawing/2014/main" id="{91387EC2-2244-F742-9DC1-8ACECAAD6016}"/>
              </a:ext>
            </a:extLst>
          </p:cNvPr>
          <p:cNvSpPr/>
          <p:nvPr/>
        </p:nvSpPr>
        <p:spPr>
          <a:xfrm>
            <a:off x="-285347" y="1854737"/>
            <a:ext cx="4629772" cy="3515804"/>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9281307" y="0"/>
            <a:ext cx="2931993"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1154114" y="2305879"/>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6123468" y="2305878"/>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PpHolder4">
            <a:extLst>
              <a:ext uri="{FF2B5EF4-FFF2-40B4-BE49-F238E27FC236}">
                <a16:creationId xmlns:a16="http://schemas.microsoft.com/office/drawing/2014/main" id="{B3AB8290-2F94-4C33-878B-AC449A4DE755}"/>
              </a:ext>
            </a:extLst>
          </p:cNvPr>
          <p:cNvSpPr>
            <a:spLocks noGrp="1"/>
          </p:cNvSpPr>
          <p:nvPr>
            <p:ph type="pic" sz="quarter" idx="10"/>
          </p:nvPr>
        </p:nvSpPr>
        <p:spPr/>
      </p:sp>
      <p:sp>
        <p:nvSpPr>
          <p:cNvPr id="3" name="PpHolder5">
            <a:extLst>
              <a:ext uri="{FF2B5EF4-FFF2-40B4-BE49-F238E27FC236}">
                <a16:creationId xmlns:a16="http://schemas.microsoft.com/office/drawing/2014/main" id="{4D11CB40-B127-4383-82BF-3EB3E177D8C2}"/>
              </a:ext>
            </a:extLst>
          </p:cNvPr>
          <p:cNvSpPr>
            <a:spLocks noGrp="1"/>
          </p:cNvSpPr>
          <p:nvPr>
            <p:ph type="pic" sz="quarter" idx="11"/>
          </p:nvPr>
        </p:nvSpPr>
        <p:spPr/>
      </p:sp>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a:xfrm>
            <a:off x="1154804" y="1152939"/>
            <a:ext cx="4581524" cy="879250"/>
          </a:xfrm>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6123468" y="431551"/>
            <a:ext cx="6492920" cy="3200897"/>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2" name="TextBox 21">
            <a:extLst>
              <a:ext uri="{FF2B5EF4-FFF2-40B4-BE49-F238E27FC236}">
                <a16:creationId xmlns:a16="http://schemas.microsoft.com/office/drawing/2014/main" id="{B360676F-E925-7D44-BBF2-94D15599F047}"/>
              </a:ext>
            </a:extLst>
          </p:cNvPr>
          <p:cNvSpPr txBox="1"/>
          <p:nvPr/>
        </p:nvSpPr>
        <p:spPr>
          <a:xfrm>
            <a:off x="3105223"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3105224" y="2791423"/>
            <a:ext cx="2232684" cy="307777"/>
          </a:xfrm>
          <a:prstGeom prst="rect">
            <a:avLst/>
          </a:prstGeom>
          <a:noFill/>
        </p:spPr>
        <p:txBody>
          <a:bodyPr wrap="square" rtlCol="0" anchor="ctr">
            <a:spAutoFit/>
          </a:bodyPr>
          <a:lstStyle/>
          <a:p>
            <a:r>
              <a:rPr lang="en-ID" sz="1400" b="1"/>
              <a:t>JENNIE</a:t>
            </a:r>
            <a:endParaRPr lang="en-US" sz="1400" b="1"/>
          </a:p>
        </p:txBody>
      </p:sp>
      <p:sp>
        <p:nvSpPr>
          <p:cNvPr id="24" name="TextBox 23">
            <a:extLst>
              <a:ext uri="{FF2B5EF4-FFF2-40B4-BE49-F238E27FC236}">
                <a16:creationId xmlns:a16="http://schemas.microsoft.com/office/drawing/2014/main" id="{42BD12E3-0336-654E-B4D1-E320A736A651}"/>
              </a:ext>
            </a:extLst>
          </p:cNvPr>
          <p:cNvSpPr txBox="1"/>
          <p:nvPr/>
        </p:nvSpPr>
        <p:spPr>
          <a:xfrm>
            <a:off x="3105223" y="3038458"/>
            <a:ext cx="2232684" cy="276999"/>
          </a:xfrm>
          <a:prstGeom prst="rect">
            <a:avLst/>
          </a:prstGeom>
          <a:noFill/>
        </p:spPr>
        <p:txBody>
          <a:bodyPr wrap="square" rtlCol="0" anchor="ctr">
            <a:spAutoFit/>
          </a:bodyPr>
          <a:lstStyle/>
          <a:p>
            <a:r>
              <a:rPr lang="en-ID" sz="1200"/>
              <a:t>Influencer</a:t>
            </a:r>
            <a:endParaRPr lang="en-US" sz="1200" b="1"/>
          </a:p>
        </p:txBody>
      </p:sp>
      <p:sp>
        <p:nvSpPr>
          <p:cNvPr id="25" name="TextBox 24">
            <a:extLst>
              <a:ext uri="{FF2B5EF4-FFF2-40B4-BE49-F238E27FC236}">
                <a16:creationId xmlns:a16="http://schemas.microsoft.com/office/drawing/2014/main" id="{5C7B1680-C371-A646-BA50-8F2BAEF64A4E}"/>
              </a:ext>
            </a:extLst>
          </p:cNvPr>
          <p:cNvSpPr txBox="1"/>
          <p:nvPr/>
        </p:nvSpPr>
        <p:spPr>
          <a:xfrm>
            <a:off x="8046418"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8046419" y="2791423"/>
            <a:ext cx="2232684" cy="307777"/>
          </a:xfrm>
          <a:prstGeom prst="rect">
            <a:avLst/>
          </a:prstGeom>
          <a:noFill/>
        </p:spPr>
        <p:txBody>
          <a:bodyPr wrap="square" rtlCol="0" anchor="ctr">
            <a:spAutoFit/>
          </a:bodyPr>
          <a:lstStyle/>
          <a:p>
            <a:r>
              <a:rPr lang="en-ID" sz="1400" b="1"/>
              <a:t>JENNIE</a:t>
            </a:r>
            <a:endParaRPr lang="en-US" sz="1400" b="1"/>
          </a:p>
        </p:txBody>
      </p:sp>
      <p:sp>
        <p:nvSpPr>
          <p:cNvPr id="27" name="TextBox 26">
            <a:extLst>
              <a:ext uri="{FF2B5EF4-FFF2-40B4-BE49-F238E27FC236}">
                <a16:creationId xmlns:a16="http://schemas.microsoft.com/office/drawing/2014/main" id="{E43BEE50-74DE-1540-BC03-709B43696929}"/>
              </a:ext>
            </a:extLst>
          </p:cNvPr>
          <p:cNvSpPr txBox="1"/>
          <p:nvPr/>
        </p:nvSpPr>
        <p:spPr>
          <a:xfrm>
            <a:off x="8046418" y="3038458"/>
            <a:ext cx="2232684" cy="276999"/>
          </a:xfrm>
          <a:prstGeom prst="rect">
            <a:avLst/>
          </a:prstGeom>
          <a:noFill/>
        </p:spPr>
        <p:txBody>
          <a:bodyPr wrap="square" rtlCol="0" anchor="ctr">
            <a:spAutoFit/>
          </a:bodyPr>
          <a:lstStyle/>
          <a:p>
            <a:r>
              <a:rPr lang="en-ID" sz="1200"/>
              <a:t>Influencer</a:t>
            </a:r>
            <a:endParaRPr lang="en-US" sz="12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648691"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648691" y="4493794"/>
            <a:ext cx="19812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648691" y="4160363"/>
            <a:ext cx="2232684" cy="276999"/>
          </a:xfrm>
          <a:prstGeom prst="rect">
            <a:avLst/>
          </a:prstGeom>
          <a:noFill/>
        </p:spPr>
        <p:txBody>
          <a:bodyPr wrap="square" rtlCol="0" anchor="ctr">
            <a:spAutoFit/>
          </a:bodyPr>
          <a:lstStyle/>
          <a:p>
            <a:r>
              <a:rPr lang="en-ID" sz="1200"/>
              <a:t>Skill One</a:t>
            </a:r>
            <a:endParaRPr lang="en-US" sz="12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648691"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648691" y="5015570"/>
            <a:ext cx="2978727"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648691" y="4682139"/>
            <a:ext cx="2232684" cy="276999"/>
          </a:xfrm>
          <a:prstGeom prst="rect">
            <a:avLst/>
          </a:prstGeom>
          <a:noFill/>
        </p:spPr>
        <p:txBody>
          <a:bodyPr wrap="square" rtlCol="0" anchor="ctr">
            <a:spAutoFit/>
          </a:bodyPr>
          <a:lstStyle/>
          <a:p>
            <a:r>
              <a:rPr lang="en-ID" sz="1200"/>
              <a:t>Skill Two</a:t>
            </a:r>
            <a:endParaRPr lang="en-US" sz="12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648691"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648691" y="5537346"/>
            <a:ext cx="2563091"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648691" y="5203915"/>
            <a:ext cx="2232684" cy="276999"/>
          </a:xfrm>
          <a:prstGeom prst="rect">
            <a:avLst/>
          </a:prstGeom>
          <a:noFill/>
        </p:spPr>
        <p:txBody>
          <a:bodyPr wrap="square" rtlCol="0" anchor="ctr">
            <a:spAutoFit/>
          </a:bodyPr>
          <a:lstStyle/>
          <a:p>
            <a:r>
              <a:rPr lang="en-ID" sz="1200"/>
              <a:t>Skill Three</a:t>
            </a:r>
            <a:endParaRPr lang="en-US" sz="12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6639493"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6639493" y="4493794"/>
            <a:ext cx="332192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6639493" y="4160363"/>
            <a:ext cx="2232684" cy="276999"/>
          </a:xfrm>
          <a:prstGeom prst="rect">
            <a:avLst/>
          </a:prstGeom>
          <a:noFill/>
        </p:spPr>
        <p:txBody>
          <a:bodyPr wrap="square" rtlCol="0" anchor="ctr">
            <a:spAutoFit/>
          </a:bodyPr>
          <a:lstStyle/>
          <a:p>
            <a:r>
              <a:rPr lang="en-ID" sz="1200"/>
              <a:t>Skill One</a:t>
            </a:r>
            <a:endParaRPr lang="en-US" sz="12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6639493"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6639493" y="5015570"/>
            <a:ext cx="2019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6639493" y="4682139"/>
            <a:ext cx="2232684" cy="276999"/>
          </a:xfrm>
          <a:prstGeom prst="rect">
            <a:avLst/>
          </a:prstGeom>
          <a:noFill/>
        </p:spPr>
        <p:txBody>
          <a:bodyPr wrap="square" rtlCol="0" anchor="ctr">
            <a:spAutoFit/>
          </a:bodyPr>
          <a:lstStyle/>
          <a:p>
            <a:r>
              <a:rPr lang="en-ID" sz="1200"/>
              <a:t>Skill Two</a:t>
            </a:r>
            <a:endParaRPr lang="en-US" sz="12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6639493"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6639493" y="5537346"/>
            <a:ext cx="2781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6639493" y="5203915"/>
            <a:ext cx="2232684" cy="276999"/>
          </a:xfrm>
          <a:prstGeom prst="rect">
            <a:avLst/>
          </a:prstGeom>
          <a:noFill/>
        </p:spPr>
        <p:txBody>
          <a:bodyPr wrap="square" rtlCol="0" anchor="ctr">
            <a:spAutoFit/>
          </a:bodyPr>
          <a:lstStyle/>
          <a:p>
            <a:r>
              <a:rPr lang="en-ID" sz="1200"/>
              <a:t>Skill Three</a:t>
            </a:r>
            <a:endParaRPr lang="en-US" sz="12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11092822"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58" name="TextBox 57">
            <a:extLst>
              <a:ext uri="{FF2B5EF4-FFF2-40B4-BE49-F238E27FC236}">
                <a16:creationId xmlns:a16="http://schemas.microsoft.com/office/drawing/2014/main" id="{CC456273-7FB1-A340-9E75-74EDDE0D5AD8}"/>
              </a:ext>
            </a:extLst>
          </p:cNvPr>
          <p:cNvSpPr txBox="1"/>
          <p:nvPr/>
        </p:nvSpPr>
        <p:spPr>
          <a:xfrm>
            <a:off x="11250746"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4EBA064-8943-4113-A4D9-C00500DB2799}"/>
              </a:ext>
            </a:extLst>
          </p:cNvPr>
          <p:cNvSpPr>
            <a:spLocks noGrp="1"/>
          </p:cNvSpPr>
          <p:nvPr>
            <p:ph type="pic" sz="quarter" idx="10"/>
          </p:nvPr>
        </p:nvSpPr>
        <p:spPr/>
      </p:sp>
      <p:sp>
        <p:nvSpPr>
          <p:cNvPr id="9" name="Rectangle 8">
            <a:extLst>
              <a:ext uri="{FF2B5EF4-FFF2-40B4-BE49-F238E27FC236}">
                <a16:creationId xmlns:a16="http://schemas.microsoft.com/office/drawing/2014/main" id="{A5076871-8D2F-9A41-A326-D52F5B6C6B8C}"/>
              </a:ext>
            </a:extLst>
          </p:cNvPr>
          <p:cNvSpPr/>
          <p:nvPr/>
        </p:nvSpPr>
        <p:spPr bwMode="auto">
          <a:xfrm>
            <a:off x="9265920" y="0"/>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230BC72B-48C6-9C47-BDF8-FD2B0234B68B}"/>
              </a:ext>
            </a:extLst>
          </p:cNvPr>
          <p:cNvSpPr txBox="1"/>
          <p:nvPr/>
        </p:nvSpPr>
        <p:spPr>
          <a:xfrm>
            <a:off x="9423844" y="393007"/>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365869" y="3815007"/>
            <a:ext cx="9599124" cy="1459273"/>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3" name="Freeform 22">
            <a:extLst>
              <a:ext uri="{FF2B5EF4-FFF2-40B4-BE49-F238E27FC236}">
                <a16:creationId xmlns:a16="http://schemas.microsoft.com/office/drawing/2014/main" id="{D69B3574-9FE6-D342-B1F1-C2EF0DE4A962}"/>
              </a:ext>
            </a:extLst>
          </p:cNvPr>
          <p:cNvSpPr/>
          <p:nvPr/>
        </p:nvSpPr>
        <p:spPr>
          <a:xfrm>
            <a:off x="-121701" y="2811955"/>
            <a:ext cx="10788975" cy="2656986"/>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524726" y="3429000"/>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52711C-7523-463D-86D3-7536DCA51DB0}"/>
              </a:ext>
            </a:extLst>
          </p:cNvPr>
          <p:cNvSpPr>
            <a:spLocks noGrp="1"/>
          </p:cNvSpPr>
          <p:nvPr>
            <p:ph type="pic" sz="quarter" idx="10"/>
          </p:nvPr>
        </p:nvSpPr>
        <p:spPr/>
      </p:sp>
      <p:sp>
        <p:nvSpPr>
          <p:cNvPr id="11" name="Rectangle 10">
            <a:extLst>
              <a:ext uri="{FF2B5EF4-FFF2-40B4-BE49-F238E27FC236}">
                <a16:creationId xmlns:a16="http://schemas.microsoft.com/office/drawing/2014/main" id="{AB2A5970-B522-2043-BE5B-5E2F2FF70DE1}"/>
              </a:ext>
            </a:extLst>
          </p:cNvPr>
          <p:cNvSpPr/>
          <p:nvPr/>
        </p:nvSpPr>
        <p:spPr bwMode="auto">
          <a:xfrm>
            <a:off x="1" y="4389119"/>
            <a:ext cx="8183879" cy="246888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3">
            <a:extLst>
              <a:ext uri="{FF2B5EF4-FFF2-40B4-BE49-F238E27FC236}">
                <a16:creationId xmlns:a16="http://schemas.microsoft.com/office/drawing/2014/main" id="{D0804948-62E0-43C3-905A-32B3437F3943}"/>
              </a:ext>
            </a:extLst>
          </p:cNvPr>
          <p:cNvSpPr>
            <a:spLocks noGrp="1"/>
          </p:cNvSpPr>
          <p:nvPr>
            <p:ph type="pic" sz="quarter" idx="11"/>
          </p:nvPr>
        </p:nvSpPr>
        <p:spPr/>
      </p:sp>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7060510" y="2811780"/>
            <a:ext cx="4166980" cy="893834"/>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 land rule darkness to was. Saying also lights without is for all is. Make. Likeness</a:t>
            </a:r>
            <a:endParaRPr lang="en-US" sz="12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9997440" y="562356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8A34805C-12B9-254C-89D0-0C80ED677450}"/>
              </a:ext>
            </a:extLst>
          </p:cNvPr>
          <p:cNvSpPr txBox="1"/>
          <p:nvPr/>
        </p:nvSpPr>
        <p:spPr>
          <a:xfrm>
            <a:off x="10308204" y="600994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347052" y="3961637"/>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5" name="TextBox 14">
            <a:extLst>
              <a:ext uri="{FF2B5EF4-FFF2-40B4-BE49-F238E27FC236}">
                <a16:creationId xmlns:a16="http://schemas.microsoft.com/office/drawing/2014/main" id="{D509C61B-ABC3-564F-974A-ACFC10F24B47}"/>
              </a:ext>
            </a:extLst>
          </p:cNvPr>
          <p:cNvSpPr txBox="1"/>
          <p:nvPr/>
        </p:nvSpPr>
        <p:spPr>
          <a:xfrm>
            <a:off x="5591691" y="4759733"/>
            <a:ext cx="2136377" cy="523220"/>
          </a:xfrm>
          <a:prstGeom prst="rect">
            <a:avLst/>
          </a:prstGeom>
          <a:noFill/>
        </p:spPr>
        <p:txBody>
          <a:bodyPr wrap="square" rtlCol="0" anchor="ctr">
            <a:spAutoFit/>
          </a:bodyPr>
          <a:lstStyle/>
          <a:p>
            <a:pPr algn="r"/>
            <a:r>
              <a:rPr lang="en-ID" sz="2800" b="1">
                <a:solidFill>
                  <a:schemeClr val="bg2"/>
                </a:solidFill>
              </a:rPr>
              <a:t>2020</a:t>
            </a:r>
            <a:endParaRPr lang="en-US" sz="28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5597717" y="5214894"/>
            <a:ext cx="2136377" cy="704232"/>
          </a:xfrm>
          <a:prstGeom prst="rect">
            <a:avLst/>
          </a:prstGeom>
          <a:noFill/>
        </p:spPr>
        <p:txBody>
          <a:bodyPr wrap="square" rtlCol="0" anchor="ctr">
            <a:spAutoFit/>
          </a:bodyPr>
          <a:lstStyle/>
          <a:p>
            <a:pPr algn="r">
              <a:lnSpc>
                <a:spcPct val="150000"/>
              </a:lnSpc>
            </a:pPr>
            <a:r>
              <a:rPr lang="en-ID" sz="1400" b="1">
                <a:solidFill>
                  <a:schemeClr val="bg2"/>
                </a:solidFill>
              </a:rPr>
              <a:t>DARKNESS TO WAS. SAYING ALSO</a:t>
            </a:r>
            <a:endParaRPr lang="en-US" sz="140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B81BD93-8424-4619-B85E-AEC3E2FE767E}"/>
              </a:ext>
            </a:extLst>
          </p:cNvPr>
          <p:cNvSpPr>
            <a:spLocks noGrp="1"/>
          </p:cNvSpPr>
          <p:nvPr>
            <p:ph type="pic" sz="quarter" idx="11"/>
          </p:nvPr>
        </p:nvSpPr>
        <p:spPr/>
      </p:sp>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sp>
        <p:nvSpPr>
          <p:cNvPr id="4" name="PpHolder3">
            <a:extLst>
              <a:ext uri="{FF2B5EF4-FFF2-40B4-BE49-F238E27FC236}">
                <a16:creationId xmlns:a16="http://schemas.microsoft.com/office/drawing/2014/main" id="{EED22FB7-7B08-4818-8E76-8D7A21A088CA}"/>
              </a:ext>
            </a:extLst>
          </p:cNvPr>
          <p:cNvSpPr>
            <a:spLocks noGrp="1"/>
          </p:cNvSpPr>
          <p:nvPr>
            <p:ph type="pic" sz="quarter" idx="12"/>
          </p:nvPr>
        </p:nvSpPr>
        <p:spPr/>
      </p:sp>
      <p:sp>
        <p:nvSpPr>
          <p:cNvPr id="9" name="Rectangle 8">
            <a:extLst>
              <a:ext uri="{FF2B5EF4-FFF2-40B4-BE49-F238E27FC236}">
                <a16:creationId xmlns:a16="http://schemas.microsoft.com/office/drawing/2014/main" id="{1000E7BB-F479-7D42-8F87-B724A43A047A}"/>
              </a:ext>
            </a:extLst>
          </p:cNvPr>
          <p:cNvSpPr/>
          <p:nvPr/>
        </p:nvSpPr>
        <p:spPr bwMode="auto">
          <a:xfrm>
            <a:off x="1154804" y="4405746"/>
            <a:ext cx="3151189" cy="142009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F56E6538-8D87-824B-9B7B-632AEC8794F9}"/>
              </a:ext>
            </a:extLst>
          </p:cNvPr>
          <p:cNvSpPr txBox="1"/>
          <p:nvPr/>
        </p:nvSpPr>
        <p:spPr>
          <a:xfrm>
            <a:off x="1438484" y="4655125"/>
            <a:ext cx="2627826" cy="307777"/>
          </a:xfrm>
          <a:prstGeom prst="rect">
            <a:avLst/>
          </a:prstGeom>
          <a:noFill/>
        </p:spPr>
        <p:txBody>
          <a:bodyPr wrap="square" rtlCol="0" anchor="ctr">
            <a:spAutoFit/>
          </a:bodyPr>
          <a:lstStyle/>
          <a:p>
            <a:pPr algn="r"/>
            <a:r>
              <a:rPr lang="en-ID" sz="1400" b="1">
                <a:solidFill>
                  <a:schemeClr val="bg2"/>
                </a:solidFill>
              </a:rPr>
              <a:t>SERVICES ONE</a:t>
            </a:r>
            <a:endParaRPr lang="en-US" sz="140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438483" y="4931823"/>
            <a:ext cx="2627826" cy="616836"/>
          </a:xfrm>
          <a:prstGeom prst="rect">
            <a:avLst/>
          </a:prstGeom>
          <a:noFill/>
        </p:spPr>
        <p:txBody>
          <a:bodyPr wrap="square" rtlCol="0" anchor="ctr">
            <a:spAutoFit/>
          </a:bodyPr>
          <a:lstStyle/>
          <a:p>
            <a:pPr algn="r">
              <a:lnSpc>
                <a:spcPct val="150000"/>
              </a:lnSpc>
            </a:pPr>
            <a:r>
              <a:rPr lang="en-ID" sz="1200">
                <a:solidFill>
                  <a:schemeClr val="bg2"/>
                </a:solidFill>
              </a:rPr>
              <a:t>Good doesn't give called. Subdue one them fourth gathere</a:t>
            </a:r>
            <a:endParaRPr lang="en-US" sz="12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5855942" y="1146296"/>
            <a:ext cx="6639604" cy="603548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7886007" y="1763684"/>
            <a:ext cx="3151189" cy="14200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endParaRPr lang="en-US"/>
          </a:p>
        </p:txBody>
      </p:sp>
      <p:sp>
        <p:nvSpPr>
          <p:cNvPr id="13" name="TextBox 12">
            <a:extLst>
              <a:ext uri="{FF2B5EF4-FFF2-40B4-BE49-F238E27FC236}">
                <a16:creationId xmlns:a16="http://schemas.microsoft.com/office/drawing/2014/main" id="{2575A96F-A731-F645-9072-53E9F400BA2C}"/>
              </a:ext>
            </a:extLst>
          </p:cNvPr>
          <p:cNvSpPr txBox="1"/>
          <p:nvPr/>
        </p:nvSpPr>
        <p:spPr>
          <a:xfrm>
            <a:off x="8169687" y="2013063"/>
            <a:ext cx="2627826" cy="307777"/>
          </a:xfrm>
          <a:prstGeom prst="rect">
            <a:avLst/>
          </a:prstGeom>
          <a:noFill/>
        </p:spPr>
        <p:txBody>
          <a:bodyPr wrap="square" rtlCol="0" anchor="ctr">
            <a:spAutoFit/>
          </a:bodyPr>
          <a:lstStyle/>
          <a:p>
            <a:r>
              <a:rPr lang="en-ID" sz="1400" b="1">
                <a:solidFill>
                  <a:schemeClr val="tx2"/>
                </a:solidFill>
              </a:rPr>
              <a:t>SERVICES ONE</a:t>
            </a:r>
            <a:endParaRPr lang="en-US" sz="140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8169686" y="2289761"/>
            <a:ext cx="2627826" cy="616836"/>
          </a:xfrm>
          <a:prstGeom prst="rect">
            <a:avLst/>
          </a:prstGeom>
          <a:noFill/>
        </p:spPr>
        <p:txBody>
          <a:bodyPr wrap="square" rtlCol="0" anchor="ctr">
            <a:spAutoFit/>
          </a:bodyPr>
          <a:lstStyle/>
          <a:p>
            <a:pPr>
              <a:lnSpc>
                <a:spcPct val="150000"/>
              </a:lnSpc>
            </a:pPr>
            <a:r>
              <a:rPr lang="en-ID" sz="1200">
                <a:solidFill>
                  <a:schemeClr val="tx2"/>
                </a:solidFill>
              </a:rPr>
              <a:t>Good doesn't give called. Subdue one them fourth gathere</a:t>
            </a:r>
            <a:endParaRPr lang="en-US" sz="12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7A7C7C7-9855-4F8E-A548-6A9DFF808BEC}"/>
              </a:ext>
            </a:extLst>
          </p:cNvPr>
          <p:cNvSpPr>
            <a:spLocks noGrp="1"/>
          </p:cNvSpPr>
          <p:nvPr>
            <p:ph type="pic" sz="quarter" idx="10"/>
          </p:nvPr>
        </p:nvSpPr>
        <p:spPr/>
      </p:sp>
      <p:sp>
        <p:nvSpPr>
          <p:cNvPr id="10" name="Rectangle 9">
            <a:extLst>
              <a:ext uri="{FF2B5EF4-FFF2-40B4-BE49-F238E27FC236}">
                <a16:creationId xmlns:a16="http://schemas.microsoft.com/office/drawing/2014/main" id="{83AC7951-B427-0F4C-AB17-D3C3A3531130}"/>
              </a:ext>
            </a:extLst>
          </p:cNvPr>
          <p:cNvSpPr/>
          <p:nvPr/>
        </p:nvSpPr>
        <p:spPr bwMode="auto">
          <a:xfrm>
            <a:off x="5187820" y="6160378"/>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6CF92B4A-FA46-D24B-B73F-EFB4F47D7049}"/>
              </a:ext>
            </a:extLst>
          </p:cNvPr>
          <p:cNvSpPr txBox="1"/>
          <p:nvPr/>
        </p:nvSpPr>
        <p:spPr>
          <a:xfrm>
            <a:off x="5427303" y="6370688"/>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104927" y="-53826"/>
            <a:ext cx="8984778" cy="434175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a:xfrm>
            <a:off x="2637691" y="2806262"/>
            <a:ext cx="6916618" cy="1245476"/>
          </a:xfrm>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5947139" y="4135278"/>
            <a:ext cx="297722" cy="622300"/>
          </a:xfrm>
          <a:prstGeom prst="roundRect">
            <a:avLst>
              <a:gd name="adj" fmla="val 50000"/>
            </a:avLst>
          </a:prstGeom>
          <a:noFill/>
          <a:ln w="12700">
            <a:solidFill>
              <a:schemeClr val="bg2"/>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6096000" y="4416056"/>
            <a:ext cx="0" cy="226233"/>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3330781" y="6160379"/>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25" name="TextBox 24">
            <a:extLst>
              <a:ext uri="{FF2B5EF4-FFF2-40B4-BE49-F238E27FC236}">
                <a16:creationId xmlns:a16="http://schemas.microsoft.com/office/drawing/2014/main" id="{8BEFA193-0CEF-3D45-A288-A353D6EB867E}"/>
              </a:ext>
            </a:extLst>
          </p:cNvPr>
          <p:cNvSpPr txBox="1"/>
          <p:nvPr/>
        </p:nvSpPr>
        <p:spPr>
          <a:xfrm>
            <a:off x="3570264" y="6370689"/>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6816436" y="4058151"/>
            <a:ext cx="5375564" cy="279984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2CE765D9-673B-FB4F-89CF-263487FAB44A}"/>
              </a:ext>
            </a:extLst>
          </p:cNvPr>
          <p:cNvSpPr/>
          <p:nvPr/>
        </p:nvSpPr>
        <p:spPr bwMode="auto">
          <a:xfrm>
            <a:off x="8214360" y="0"/>
            <a:ext cx="2836630" cy="291315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41EE50FE-20D2-7543-B338-FDA23FF29EAA}"/>
              </a:ext>
            </a:extLst>
          </p:cNvPr>
          <p:cNvSpPr/>
          <p:nvPr/>
        </p:nvSpPr>
        <p:spPr bwMode="auto">
          <a:xfrm>
            <a:off x="8214360" y="3137119"/>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Rectangle 9">
            <a:extLst>
              <a:ext uri="{FF2B5EF4-FFF2-40B4-BE49-F238E27FC236}">
                <a16:creationId xmlns:a16="http://schemas.microsoft.com/office/drawing/2014/main" id="{C50106A2-F4D2-BE4A-9E3E-266CAF64FC79}"/>
              </a:ext>
            </a:extLst>
          </p:cNvPr>
          <p:cNvSpPr/>
          <p:nvPr/>
        </p:nvSpPr>
        <p:spPr bwMode="auto">
          <a:xfrm>
            <a:off x="5147140" y="0"/>
            <a:ext cx="2836630" cy="149285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5147140" y="1716818"/>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5147140" y="5121299"/>
            <a:ext cx="2836630" cy="173670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1" name="PpHolder9">
            <a:extLst>
              <a:ext uri="{FF2B5EF4-FFF2-40B4-BE49-F238E27FC236}">
                <a16:creationId xmlns:a16="http://schemas.microsoft.com/office/drawing/2014/main" id="{5A6271A0-DA1A-4908-910F-4F15A414B427}"/>
              </a:ext>
            </a:extLst>
          </p:cNvPr>
          <p:cNvSpPr>
            <a:spLocks noGrp="1"/>
          </p:cNvSpPr>
          <p:nvPr>
            <p:ph type="pic" sz="quarter" idx="11"/>
          </p:nvPr>
        </p:nvSpPr>
        <p:spPr/>
      </p:sp>
      <p:sp>
        <p:nvSpPr>
          <p:cNvPr id="17" name="PpHolder10">
            <a:extLst>
              <a:ext uri="{FF2B5EF4-FFF2-40B4-BE49-F238E27FC236}">
                <a16:creationId xmlns:a16="http://schemas.microsoft.com/office/drawing/2014/main" id="{ED9701F6-75C6-466C-8519-078B8E1F0A61}"/>
              </a:ext>
            </a:extLst>
          </p:cNvPr>
          <p:cNvSpPr>
            <a:spLocks noGrp="1"/>
          </p:cNvSpPr>
          <p:nvPr>
            <p:ph type="pic" sz="quarter" idx="12"/>
          </p:nvPr>
        </p:nvSpPr>
        <p:spPr/>
      </p:sp>
      <p:sp>
        <p:nvSpPr>
          <p:cNvPr id="13" name="PpHolder11">
            <a:extLst>
              <a:ext uri="{FF2B5EF4-FFF2-40B4-BE49-F238E27FC236}">
                <a16:creationId xmlns:a16="http://schemas.microsoft.com/office/drawing/2014/main" id="{412B9FD6-E4A1-4D1F-AF12-500091281D58}"/>
              </a:ext>
            </a:extLst>
          </p:cNvPr>
          <p:cNvSpPr>
            <a:spLocks noGrp="1"/>
          </p:cNvSpPr>
          <p:nvPr>
            <p:ph type="pic" sz="quarter" idx="13"/>
          </p:nvPr>
        </p:nvSpPr>
        <p:spPr/>
      </p:sp>
      <p:sp>
        <p:nvSpPr>
          <p:cNvPr id="5" name="PpHolder12">
            <a:extLst>
              <a:ext uri="{FF2B5EF4-FFF2-40B4-BE49-F238E27FC236}">
                <a16:creationId xmlns:a16="http://schemas.microsoft.com/office/drawing/2014/main" id="{3DAE016D-97AD-4ACE-916D-63429AD92444}"/>
              </a:ext>
            </a:extLst>
          </p:cNvPr>
          <p:cNvSpPr>
            <a:spLocks noGrp="1"/>
          </p:cNvSpPr>
          <p:nvPr>
            <p:ph type="pic" sz="quarter" idx="14"/>
          </p:nvPr>
        </p:nvSpPr>
        <p:spPr/>
      </p:sp>
      <p:sp>
        <p:nvSpPr>
          <p:cNvPr id="3" name="PpHolder13">
            <a:extLst>
              <a:ext uri="{FF2B5EF4-FFF2-40B4-BE49-F238E27FC236}">
                <a16:creationId xmlns:a16="http://schemas.microsoft.com/office/drawing/2014/main" id="{AE795BD4-810E-4460-8528-E94F895707A9}"/>
              </a:ext>
            </a:extLst>
          </p:cNvPr>
          <p:cNvSpPr>
            <a:spLocks noGrp="1"/>
          </p:cNvSpPr>
          <p:nvPr>
            <p:ph type="pic" sz="quarter" idx="15"/>
          </p:nvPr>
        </p:nvSpPr>
        <p:spPr/>
      </p:sp>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944881" y="302986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630682" y="2934114"/>
            <a:ext cx="2697479" cy="704232"/>
          </a:xfrm>
          <a:prstGeom prst="rect">
            <a:avLst/>
          </a:prstGeom>
          <a:noFill/>
        </p:spPr>
        <p:txBody>
          <a:bodyPr wrap="square" rtlCol="0" anchor="ctr">
            <a:spAutoFit/>
          </a:bodyPr>
          <a:lstStyle/>
          <a:p>
            <a:pPr algn="just">
              <a:lnSpc>
                <a:spcPct val="150000"/>
              </a:lnSpc>
            </a:pPr>
            <a:r>
              <a:rPr lang="en-ID" sz="1400" b="1"/>
              <a:t>DARKNESS TO WAS. SAYING ALSO LIGHTS WITHOUT</a:t>
            </a:r>
            <a:endParaRPr lang="en-US" sz="1400" b="1"/>
          </a:p>
        </p:txBody>
      </p:sp>
      <p:sp>
        <p:nvSpPr>
          <p:cNvPr id="28" name="TextBox 27">
            <a:extLst>
              <a:ext uri="{FF2B5EF4-FFF2-40B4-BE49-F238E27FC236}">
                <a16:creationId xmlns:a16="http://schemas.microsoft.com/office/drawing/2014/main" id="{5F708D83-0495-5741-AFFD-97711C8F7E92}"/>
              </a:ext>
            </a:extLst>
          </p:cNvPr>
          <p:cNvSpPr txBox="1"/>
          <p:nvPr/>
        </p:nvSpPr>
        <p:spPr>
          <a:xfrm>
            <a:off x="944880" y="3772610"/>
            <a:ext cx="338328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31" name="Graphic 29">
            <a:extLst>
              <a:ext uri="{FF2B5EF4-FFF2-40B4-BE49-F238E27FC236}">
                <a16:creationId xmlns:a16="http://schemas.microsoft.com/office/drawing/2014/main" id="{E8418D98-E325-E543-99D4-8CB25DC3788F}"/>
              </a:ext>
            </a:extLst>
          </p:cNvPr>
          <p:cNvSpPr/>
          <p:nvPr/>
        </p:nvSpPr>
        <p:spPr>
          <a:xfrm>
            <a:off x="3744902" y="741079"/>
            <a:ext cx="8519839" cy="4878940"/>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513B1A-1E9E-4103-83D8-8FF9DEE03680}"/>
              </a:ext>
            </a:extLst>
          </p:cNvPr>
          <p:cNvSpPr>
            <a:spLocks noGrp="1"/>
          </p:cNvSpPr>
          <p:nvPr>
            <p:ph type="pic" sz="quarter" idx="16"/>
          </p:nvPr>
        </p:nvSpPr>
        <p:spPr/>
      </p:sp>
      <p:sp>
        <p:nvSpPr>
          <p:cNvPr id="3" name="PpHolder2">
            <a:extLst>
              <a:ext uri="{FF2B5EF4-FFF2-40B4-BE49-F238E27FC236}">
                <a16:creationId xmlns:a16="http://schemas.microsoft.com/office/drawing/2014/main" id="{580A0ED3-FA6B-4263-A46F-018E92FD4EB0}"/>
              </a:ext>
            </a:extLst>
          </p:cNvPr>
          <p:cNvSpPr>
            <a:spLocks noGrp="1"/>
          </p:cNvSpPr>
          <p:nvPr>
            <p:ph type="pic" sz="quarter" idx="15"/>
          </p:nvPr>
        </p:nvSpPr>
        <p:spPr/>
      </p:sp>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53453" y="1466273"/>
            <a:ext cx="6718792" cy="4058150"/>
          </a:xfrm>
          <a:prstGeom prst="rect">
            <a:avLst/>
          </a:pr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a:xfrm>
            <a:off x="1064693" y="1676400"/>
            <a:ext cx="2525351" cy="1466273"/>
          </a:xfrm>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1281723" y="3768343"/>
            <a:ext cx="2188508" cy="461665"/>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1058567" y="395287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0" name="TextBox 19">
            <a:extLst>
              <a:ext uri="{FF2B5EF4-FFF2-40B4-BE49-F238E27FC236}">
                <a16:creationId xmlns:a16="http://schemas.microsoft.com/office/drawing/2014/main" id="{CCCEC179-5C0F-E940-AFD5-8023F022AF17}"/>
              </a:ext>
            </a:extLst>
          </p:cNvPr>
          <p:cNvSpPr txBox="1"/>
          <p:nvPr/>
        </p:nvSpPr>
        <p:spPr>
          <a:xfrm>
            <a:off x="1281723" y="4318415"/>
            <a:ext cx="2188508"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1058567" y="450294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9997440" y="0"/>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5" name="TextBox 34">
            <a:extLst>
              <a:ext uri="{FF2B5EF4-FFF2-40B4-BE49-F238E27FC236}">
                <a16:creationId xmlns:a16="http://schemas.microsoft.com/office/drawing/2014/main" id="{55341D3C-2019-A04C-A1FD-901A724944D6}"/>
              </a:ext>
            </a:extLst>
          </p:cNvPr>
          <p:cNvSpPr txBox="1"/>
          <p:nvPr/>
        </p:nvSpPr>
        <p:spPr>
          <a:xfrm>
            <a:off x="10308204" y="121273"/>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6632754" y="4502949"/>
            <a:ext cx="3957661" cy="235505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7" name="TextBox 36">
            <a:extLst>
              <a:ext uri="{FF2B5EF4-FFF2-40B4-BE49-F238E27FC236}">
                <a16:creationId xmlns:a16="http://schemas.microsoft.com/office/drawing/2014/main" id="{A3E67F17-8BAC-C742-A869-A3040CBFCD19}"/>
              </a:ext>
            </a:extLst>
          </p:cNvPr>
          <p:cNvSpPr txBox="1"/>
          <p:nvPr/>
        </p:nvSpPr>
        <p:spPr>
          <a:xfrm>
            <a:off x="7012088" y="4924725"/>
            <a:ext cx="3176936" cy="307777"/>
          </a:xfrm>
          <a:prstGeom prst="rect">
            <a:avLst/>
          </a:prstGeom>
          <a:noFill/>
        </p:spPr>
        <p:txBody>
          <a:bodyPr wrap="square" rtlCol="0" anchor="ctr">
            <a:spAutoFit/>
          </a:bodyPr>
          <a:lstStyle/>
          <a:p>
            <a:r>
              <a:rPr lang="en-ID" sz="1400" b="1">
                <a:solidFill>
                  <a:schemeClr val="bg2"/>
                </a:solidFill>
              </a:rPr>
              <a:t>DESCRIPTION</a:t>
            </a:r>
            <a:endParaRPr lang="en-US" sz="140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7012087" y="5197061"/>
            <a:ext cx="3176936" cy="616836"/>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a:t>
            </a:r>
            <a:endParaRPr lang="en-US" sz="12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1281723" y="3224964"/>
            <a:ext cx="2188508" cy="461665"/>
          </a:xfrm>
          <a:prstGeom prst="rect">
            <a:avLst/>
          </a:prstGeom>
          <a:noFill/>
        </p:spPr>
        <p:txBody>
          <a:bodyPr wrap="square" rtlCol="0" anchor="ctr">
            <a:spAutoFit/>
          </a:bodyPr>
          <a:lstStyle/>
          <a:p>
            <a:r>
              <a:rPr lang="en-ID" sz="1200" b="1">
                <a:solidFill>
                  <a:schemeClr val="accent1"/>
                </a:solidFill>
              </a:rPr>
              <a:t>THE QUICK BROWN FOX JUMPS OVER</a:t>
            </a:r>
            <a:endParaRPr lang="en-US" sz="12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1058567" y="340949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1" name="Graphic 32">
            <a:extLst>
              <a:ext uri="{FF2B5EF4-FFF2-40B4-BE49-F238E27FC236}">
                <a16:creationId xmlns:a16="http://schemas.microsoft.com/office/drawing/2014/main" id="{82A7026F-E067-5846-82B7-0AE73AAB4E13}"/>
              </a:ext>
            </a:extLst>
          </p:cNvPr>
          <p:cNvSpPr/>
          <p:nvPr/>
        </p:nvSpPr>
        <p:spPr>
          <a:xfrm>
            <a:off x="4866489" y="2923760"/>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2954549"/>
            <a:ext cx="4200293" cy="390345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PpHolder2">
            <a:extLst>
              <a:ext uri="{FF2B5EF4-FFF2-40B4-BE49-F238E27FC236}">
                <a16:creationId xmlns:a16="http://schemas.microsoft.com/office/drawing/2014/main" id="{95A8866A-9E2A-4F21-867A-01EA63911D6B}"/>
              </a:ext>
            </a:extLst>
          </p:cNvPr>
          <p:cNvSpPr>
            <a:spLocks noGrp="1"/>
          </p:cNvSpPr>
          <p:nvPr>
            <p:ph type="pic" sz="quarter" idx="11"/>
          </p:nvPr>
        </p:nvSpPr>
        <p:spPr/>
      </p:sp>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701116" y="1723636"/>
            <a:ext cx="3381326" cy="4581524"/>
          </a:xfrm>
          <a:prstGeom prst="rect">
            <a:avLst/>
          </a:prstGeom>
        </p:spPr>
      </p:pic>
      <p:sp>
        <p:nvSpPr>
          <p:cNvPr id="3" name="PpHolder5">
            <a:extLst>
              <a:ext uri="{FF2B5EF4-FFF2-40B4-BE49-F238E27FC236}">
                <a16:creationId xmlns:a16="http://schemas.microsoft.com/office/drawing/2014/main" id="{47D5FE45-A260-4C4C-9C1F-0E5BF3282473}"/>
              </a:ext>
            </a:extLst>
          </p:cNvPr>
          <p:cNvSpPr>
            <a:spLocks noGrp="1"/>
          </p:cNvSpPr>
          <p:nvPr>
            <p:ph type="pic" sz="quarter" idx="12"/>
          </p:nvPr>
        </p:nvSpPr>
        <p:spPr/>
      </p:sp>
      <p:sp>
        <p:nvSpPr>
          <p:cNvPr id="14" name="Rectangle 13">
            <a:extLst>
              <a:ext uri="{FF2B5EF4-FFF2-40B4-BE49-F238E27FC236}">
                <a16:creationId xmlns:a16="http://schemas.microsoft.com/office/drawing/2014/main" id="{956C5FA9-3989-9D45-9DDE-50E2420030D7}"/>
              </a:ext>
            </a:extLst>
          </p:cNvPr>
          <p:cNvSpPr/>
          <p:nvPr/>
        </p:nvSpPr>
        <p:spPr bwMode="auto">
          <a:xfrm>
            <a:off x="5919583" y="5074248"/>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448435FA-F132-A644-8A47-6DEC582B7B22}"/>
              </a:ext>
            </a:extLst>
          </p:cNvPr>
          <p:cNvSpPr txBox="1"/>
          <p:nvPr/>
        </p:nvSpPr>
        <p:spPr>
          <a:xfrm>
            <a:off x="6230347" y="5195521"/>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5938132" y="1825846"/>
            <a:ext cx="5022738"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17" name="TextBox 16">
            <a:extLst>
              <a:ext uri="{FF2B5EF4-FFF2-40B4-BE49-F238E27FC236}">
                <a16:creationId xmlns:a16="http://schemas.microsoft.com/office/drawing/2014/main" id="{DC34DCB2-42A9-764B-81DC-67E2E99E49D9}"/>
              </a:ext>
            </a:extLst>
          </p:cNvPr>
          <p:cNvSpPr txBox="1"/>
          <p:nvPr/>
        </p:nvSpPr>
        <p:spPr>
          <a:xfrm>
            <a:off x="8677835" y="3013502"/>
            <a:ext cx="2413150" cy="2001830"/>
          </a:xfrm>
          <a:prstGeom prst="rect">
            <a:avLst/>
          </a:prstGeom>
          <a:noFill/>
        </p:spPr>
        <p:txBody>
          <a:bodyPr wrap="square" rtlCol="0" anchor="ctr">
            <a:spAutoFit/>
          </a:bodyPr>
          <a:lstStyle/>
          <a:p>
            <a:pPr algn="just">
              <a:lnSpc>
                <a:spcPct val="150000"/>
              </a:lnSpc>
            </a:pPr>
            <a:r>
              <a:rPr lang="en-ID" sz="1200" dirty="0"/>
              <a:t>Good doesn't give called. Subdue one them fourth gathered replenish land rule darkness to was. Saying also lights without is for all is. Make. Likeness, darkness light winged set near the</a:t>
            </a:r>
            <a:endParaRPr lang="en-US" sz="12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321610" y="4526199"/>
            <a:ext cx="5742441" cy="1589126"/>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6096000" y="0"/>
            <a:ext cx="609600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Graphic 28">
            <a:extLst>
              <a:ext uri="{FF2B5EF4-FFF2-40B4-BE49-F238E27FC236}">
                <a16:creationId xmlns:a16="http://schemas.microsoft.com/office/drawing/2014/main" id="{662CBD46-BB74-474D-9188-34D49F60834B}"/>
              </a:ext>
            </a:extLst>
          </p:cNvPr>
          <p:cNvSpPr/>
          <p:nvPr/>
        </p:nvSpPr>
        <p:spPr>
          <a:xfrm>
            <a:off x="7012762" y="-146543"/>
            <a:ext cx="4143297" cy="7385268"/>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1154804"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7" name="Rectangle 6">
            <a:extLst>
              <a:ext uri="{FF2B5EF4-FFF2-40B4-BE49-F238E27FC236}">
                <a16:creationId xmlns:a16="http://schemas.microsoft.com/office/drawing/2014/main" id="{AD94AA68-A35F-7E43-A2A0-11E78D4CE164}"/>
              </a:ext>
            </a:extLst>
          </p:cNvPr>
          <p:cNvSpPr/>
          <p:nvPr/>
        </p:nvSpPr>
        <p:spPr bwMode="auto">
          <a:xfrm>
            <a:off x="7942728"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87B50570-525A-B549-A9C9-71FB87A903BE}"/>
              </a:ext>
            </a:extLst>
          </p:cNvPr>
          <p:cNvSpPr/>
          <p:nvPr/>
        </p:nvSpPr>
        <p:spPr bwMode="auto">
          <a:xfrm>
            <a:off x="4548766"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3F6FD81-5311-CF4A-98A5-BA10561FE6A5}"/>
              </a:ext>
            </a:extLst>
          </p:cNvPr>
          <p:cNvSpPr txBox="1"/>
          <p:nvPr/>
        </p:nvSpPr>
        <p:spPr>
          <a:xfrm>
            <a:off x="1607784" y="2741616"/>
            <a:ext cx="2188508" cy="276999"/>
          </a:xfrm>
          <a:prstGeom prst="rect">
            <a:avLst/>
          </a:prstGeom>
          <a:noFill/>
        </p:spPr>
        <p:txBody>
          <a:bodyPr wrap="square" rtlCol="0" anchor="ctr">
            <a:spAutoFit/>
          </a:bodyPr>
          <a:lstStyle/>
          <a:p>
            <a:pPr algn="ctr"/>
            <a:r>
              <a:rPr lang="en-ID" sz="1200" b="1">
                <a:solidFill>
                  <a:schemeClr val="accent1"/>
                </a:solidFill>
              </a:rPr>
              <a:t>BASIC PLAN</a:t>
            </a:r>
            <a:endParaRPr lang="en-US" sz="12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607784" y="3018615"/>
            <a:ext cx="2188508" cy="584775"/>
          </a:xfrm>
          <a:prstGeom prst="rect">
            <a:avLst/>
          </a:prstGeom>
          <a:noFill/>
        </p:spPr>
        <p:txBody>
          <a:bodyPr wrap="square" rtlCol="0" anchor="ctr">
            <a:spAutoFit/>
          </a:bodyPr>
          <a:lstStyle/>
          <a:p>
            <a:pPr algn="ctr"/>
            <a:r>
              <a:rPr lang="en-ID" sz="3200" b="1">
                <a:solidFill>
                  <a:schemeClr val="accent1"/>
                </a:solidFill>
              </a:rPr>
              <a:t>$25</a:t>
            </a:r>
            <a:endParaRPr lang="en-US" sz="32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5001746" y="2741616"/>
            <a:ext cx="2188508" cy="276999"/>
          </a:xfrm>
          <a:prstGeom prst="rect">
            <a:avLst/>
          </a:prstGeom>
          <a:noFill/>
        </p:spPr>
        <p:txBody>
          <a:bodyPr wrap="square" rtlCol="0" anchor="ctr">
            <a:spAutoFit/>
          </a:bodyPr>
          <a:lstStyle/>
          <a:p>
            <a:pPr algn="ctr"/>
            <a:r>
              <a:rPr lang="en-ID" sz="1200" b="1">
                <a:solidFill>
                  <a:schemeClr val="accent1"/>
                </a:solidFill>
              </a:rPr>
              <a:t>OPTIMAL PLAN</a:t>
            </a:r>
            <a:endParaRPr lang="en-US" sz="12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5001746" y="3018615"/>
            <a:ext cx="2188508" cy="584775"/>
          </a:xfrm>
          <a:prstGeom prst="rect">
            <a:avLst/>
          </a:prstGeom>
          <a:noFill/>
        </p:spPr>
        <p:txBody>
          <a:bodyPr wrap="square" rtlCol="0" anchor="ctr">
            <a:spAutoFit/>
          </a:bodyPr>
          <a:lstStyle/>
          <a:p>
            <a:pPr algn="ctr"/>
            <a:r>
              <a:rPr lang="en-ID" sz="3200" b="1">
                <a:solidFill>
                  <a:schemeClr val="accent1"/>
                </a:solidFill>
              </a:rPr>
              <a:t>$45</a:t>
            </a:r>
            <a:endParaRPr lang="en-US" sz="32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8395708" y="2741616"/>
            <a:ext cx="2188508" cy="276999"/>
          </a:xfrm>
          <a:prstGeom prst="rect">
            <a:avLst/>
          </a:prstGeom>
          <a:noFill/>
        </p:spPr>
        <p:txBody>
          <a:bodyPr wrap="square" rtlCol="0" anchor="ctr">
            <a:spAutoFit/>
          </a:bodyPr>
          <a:lstStyle/>
          <a:p>
            <a:pPr algn="ctr"/>
            <a:r>
              <a:rPr lang="en-ID" sz="1200" b="1">
                <a:solidFill>
                  <a:schemeClr val="accent1"/>
                </a:solidFill>
              </a:rPr>
              <a:t>PRO PLAN</a:t>
            </a:r>
            <a:endParaRPr lang="en-US" sz="12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8395708" y="3018615"/>
            <a:ext cx="2188508" cy="584775"/>
          </a:xfrm>
          <a:prstGeom prst="rect">
            <a:avLst/>
          </a:prstGeom>
          <a:noFill/>
        </p:spPr>
        <p:txBody>
          <a:bodyPr wrap="square" rtlCol="0" anchor="ctr">
            <a:spAutoFit/>
          </a:bodyPr>
          <a:lstStyle/>
          <a:p>
            <a:pPr algn="ctr"/>
            <a:r>
              <a:rPr lang="en-ID" sz="3200" b="1">
                <a:solidFill>
                  <a:schemeClr val="accent1"/>
                </a:solidFill>
              </a:rPr>
              <a:t>$95</a:t>
            </a:r>
            <a:endParaRPr lang="en-US" sz="32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4995694" y="1999332"/>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0EF02001-CD39-CB41-8148-C09B3039DF30}"/>
              </a:ext>
            </a:extLst>
          </p:cNvPr>
          <p:cNvSpPr txBox="1"/>
          <p:nvPr/>
        </p:nvSpPr>
        <p:spPr>
          <a:xfrm>
            <a:off x="5306458" y="2120605"/>
            <a:ext cx="1573031" cy="276999"/>
          </a:xfrm>
          <a:prstGeom prst="rect">
            <a:avLst/>
          </a:prstGeom>
          <a:noFill/>
        </p:spPr>
        <p:txBody>
          <a:bodyPr wrap="square" rtlCol="0" anchor="ctr">
            <a:spAutoFit/>
          </a:bodyPr>
          <a:lstStyle/>
          <a:p>
            <a:pPr algn="ctr"/>
            <a:r>
              <a:rPr lang="en-US" sz="12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454930"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454930"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3" name="TextBox 22">
            <a:extLst>
              <a:ext uri="{FF2B5EF4-FFF2-40B4-BE49-F238E27FC236}">
                <a16:creationId xmlns:a16="http://schemas.microsoft.com/office/drawing/2014/main" id="{183EEC94-3D8C-AC41-A950-D6AE88841112}"/>
              </a:ext>
            </a:extLst>
          </p:cNvPr>
          <p:cNvSpPr txBox="1"/>
          <p:nvPr/>
        </p:nvSpPr>
        <p:spPr>
          <a:xfrm>
            <a:off x="4848891"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4" name="TextBox 23">
            <a:extLst>
              <a:ext uri="{FF2B5EF4-FFF2-40B4-BE49-F238E27FC236}">
                <a16:creationId xmlns:a16="http://schemas.microsoft.com/office/drawing/2014/main" id="{4D56FAF5-8E6E-4B42-A5CA-7090FB5A6B02}"/>
              </a:ext>
            </a:extLst>
          </p:cNvPr>
          <p:cNvSpPr txBox="1"/>
          <p:nvPr/>
        </p:nvSpPr>
        <p:spPr>
          <a:xfrm>
            <a:off x="4848891"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5" name="TextBox 24">
            <a:extLst>
              <a:ext uri="{FF2B5EF4-FFF2-40B4-BE49-F238E27FC236}">
                <a16:creationId xmlns:a16="http://schemas.microsoft.com/office/drawing/2014/main" id="{96A0765D-2EA7-4A4E-9FB0-74CC019198B7}"/>
              </a:ext>
            </a:extLst>
          </p:cNvPr>
          <p:cNvSpPr txBox="1"/>
          <p:nvPr/>
        </p:nvSpPr>
        <p:spPr>
          <a:xfrm>
            <a:off x="8242852"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6" name="TextBox 25">
            <a:extLst>
              <a:ext uri="{FF2B5EF4-FFF2-40B4-BE49-F238E27FC236}">
                <a16:creationId xmlns:a16="http://schemas.microsoft.com/office/drawing/2014/main" id="{23E2748D-4253-864A-A66E-3513569EC830}"/>
              </a:ext>
            </a:extLst>
          </p:cNvPr>
          <p:cNvSpPr txBox="1"/>
          <p:nvPr/>
        </p:nvSpPr>
        <p:spPr>
          <a:xfrm>
            <a:off x="8242852"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6180616" y="2088100"/>
            <a:ext cx="1552138" cy="1215310"/>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91440" tIns="45720" rIns="91440" bIns="45720" numCol="1" rtlCol="0" anchor="t" anchorCtr="0" compatLnSpc="1">
            <a:prstTxWarp prst="textNoShape">
              <a:avLst/>
            </a:prstTxWarp>
            <a:noAutofit/>
          </a:bodyPr>
          <a:lstStyle/>
          <a:p>
            <a:pPr algn="l"/>
            <a:endParaRPr lang="en-US"/>
          </a:p>
        </p:txBody>
      </p:sp>
      <p:sp>
        <p:nvSpPr>
          <p:cNvPr id="16" name="Donut 15">
            <a:extLst>
              <a:ext uri="{FF2B5EF4-FFF2-40B4-BE49-F238E27FC236}">
                <a16:creationId xmlns:a16="http://schemas.microsoft.com/office/drawing/2014/main" id="{D8FE4FD3-801F-194B-A9F9-B21B600C4BF8}"/>
              </a:ext>
            </a:extLst>
          </p:cNvPr>
          <p:cNvSpPr/>
          <p:nvPr/>
        </p:nvSpPr>
        <p:spPr bwMode="auto">
          <a:xfrm>
            <a:off x="1498845" y="2032189"/>
            <a:ext cx="3824858" cy="3824856"/>
          </a:xfrm>
          <a:prstGeom prst="donut">
            <a:avLst>
              <a:gd name="adj" fmla="val 17620"/>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sp>
        <p:nvSpPr>
          <p:cNvPr id="12" name="PpHolder4">
            <a:extLst>
              <a:ext uri="{FF2B5EF4-FFF2-40B4-BE49-F238E27FC236}">
                <a16:creationId xmlns:a16="http://schemas.microsoft.com/office/drawing/2014/main" id="{FB94E1CE-02EB-4E21-8769-258341795194}"/>
              </a:ext>
            </a:extLst>
          </p:cNvPr>
          <p:cNvSpPr>
            <a:spLocks noGrp="1"/>
          </p:cNvSpPr>
          <p:nvPr>
            <p:ph type="pic" sz="quarter" idx="10"/>
          </p:nvPr>
        </p:nvSpPr>
        <p:spPr/>
      </p:sp>
      <p:sp>
        <p:nvSpPr>
          <p:cNvPr id="8" name="PpHolder5">
            <a:extLst>
              <a:ext uri="{FF2B5EF4-FFF2-40B4-BE49-F238E27FC236}">
                <a16:creationId xmlns:a16="http://schemas.microsoft.com/office/drawing/2014/main" id="{B0E63EBE-C4D1-467B-84B1-053E25319905}"/>
              </a:ext>
            </a:extLst>
          </p:cNvPr>
          <p:cNvSpPr>
            <a:spLocks noGrp="1"/>
          </p:cNvSpPr>
          <p:nvPr>
            <p:ph type="pic" sz="quarter" idx="11"/>
          </p:nvPr>
        </p:nvSpPr>
        <p:spPr/>
      </p:sp>
      <p:sp>
        <p:nvSpPr>
          <p:cNvPr id="6" name="PpHolder6">
            <a:extLst>
              <a:ext uri="{FF2B5EF4-FFF2-40B4-BE49-F238E27FC236}">
                <a16:creationId xmlns:a16="http://schemas.microsoft.com/office/drawing/2014/main" id="{467909BB-890B-4EEF-974D-8BF538020AF2}"/>
              </a:ext>
            </a:extLst>
          </p:cNvPr>
          <p:cNvSpPr>
            <a:spLocks noGrp="1"/>
          </p:cNvSpPr>
          <p:nvPr>
            <p:ph type="pic" sz="quarter" idx="13"/>
          </p:nvPr>
        </p:nvSpPr>
        <p:spPr/>
      </p:sp>
      <p:sp>
        <p:nvSpPr>
          <p:cNvPr id="17" name="Rectangle 16">
            <a:extLst>
              <a:ext uri="{FF2B5EF4-FFF2-40B4-BE49-F238E27FC236}">
                <a16:creationId xmlns:a16="http://schemas.microsoft.com/office/drawing/2014/main" id="{889161C6-853A-D040-8238-7E5CC83AC832}"/>
              </a:ext>
            </a:extLst>
          </p:cNvPr>
          <p:cNvSpPr/>
          <p:nvPr/>
        </p:nvSpPr>
        <p:spPr bwMode="auto">
          <a:xfrm>
            <a:off x="9997440" y="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57E006C3-0507-3D46-B73D-11CA4BDD7F9C}"/>
              </a:ext>
            </a:extLst>
          </p:cNvPr>
          <p:cNvSpPr txBox="1"/>
          <p:nvPr/>
        </p:nvSpPr>
        <p:spPr>
          <a:xfrm>
            <a:off x="10308204" y="38638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6529365" y="3852009"/>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6529365" y="2722418"/>
            <a:ext cx="4507831" cy="1027397"/>
          </a:xfrm>
          <a:prstGeom prst="rect">
            <a:avLst/>
          </a:prstGeom>
          <a:noFill/>
        </p:spPr>
        <p:txBody>
          <a:bodyPr wrap="square" rtlCol="0" anchor="ctr">
            <a:spAutoFit/>
          </a:bodyPr>
          <a:lstStyle/>
          <a:p>
            <a:pPr algn="just">
              <a:lnSpc>
                <a:spcPct val="150000"/>
              </a:lnSpc>
            </a:pPr>
            <a:r>
              <a:rPr lang="en-ID" sz="1400" b="1"/>
              <a:t>GOOD DOESN'T GIVE CALLED. SUBDUE ONE THEM FOURTH GATHERED REPLENISH LAND RULE DARKNESS TO WAS. SAYING </a:t>
            </a:r>
            <a:endParaRPr lang="en-US" sz="140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312119" y="4147252"/>
            <a:ext cx="6132659" cy="2113308"/>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PpHolder12">
            <a:extLst>
              <a:ext uri="{FF2B5EF4-FFF2-40B4-BE49-F238E27FC236}">
                <a16:creationId xmlns:a16="http://schemas.microsoft.com/office/drawing/2014/main" id="{7C079A00-572C-495C-AFCE-25767C5D8496}"/>
              </a:ext>
            </a:extLst>
          </p:cNvPr>
          <p:cNvSpPr>
            <a:spLocks noGrp="1"/>
          </p:cNvSpPr>
          <p:nvPr>
            <p:ph type="pic" sz="quarter" idx="12"/>
          </p:nvPr>
        </p:nvSpPr>
        <p:spPr/>
      </p:sp>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33C3BDA-A16F-45DF-9FBD-00ACB7651AEF}"/>
              </a:ext>
            </a:extLst>
          </p:cNvPr>
          <p:cNvSpPr>
            <a:spLocks noGrp="1"/>
          </p:cNvSpPr>
          <p:nvPr>
            <p:ph type="pic" sz="quarter" idx="10"/>
          </p:nvPr>
        </p:nvSpPr>
        <p:spPr/>
      </p:sp>
      <p:sp>
        <p:nvSpPr>
          <p:cNvPr id="11" name="Rectangle 10">
            <a:extLst>
              <a:ext uri="{FF2B5EF4-FFF2-40B4-BE49-F238E27FC236}">
                <a16:creationId xmlns:a16="http://schemas.microsoft.com/office/drawing/2014/main" id="{B573D19C-7BD5-6E45-B10A-26E6BC00651E}"/>
              </a:ext>
            </a:extLst>
          </p:cNvPr>
          <p:cNvSpPr/>
          <p:nvPr/>
        </p:nvSpPr>
        <p:spPr bwMode="auto">
          <a:xfrm>
            <a:off x="0" y="0"/>
            <a:ext cx="103517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908701"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500652"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8936966" y="0"/>
            <a:ext cx="3255034" cy="1535502"/>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098AFB53-026B-2B4C-A1D6-B7394BF5F192}"/>
              </a:ext>
            </a:extLst>
          </p:cNvPr>
          <p:cNvSpPr txBox="1"/>
          <p:nvPr/>
        </p:nvSpPr>
        <p:spPr>
          <a:xfrm>
            <a:off x="9757337" y="536918"/>
            <a:ext cx="1614292"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2131151" y="1711055"/>
            <a:ext cx="5709833" cy="5255415"/>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3079206" y="4347275"/>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1154804" y="2280494"/>
            <a:ext cx="5989668" cy="3424567"/>
            <a:chOff x="327078" y="2187124"/>
            <a:chExt cx="6070494" cy="4029344"/>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11448" cy="285031"/>
              <a:chOff x="309175" y="6164406"/>
              <a:chExt cx="6011448" cy="285031"/>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609693"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Marc 1</a:t>
                </a:r>
                <a:endParaRPr lang="id-ID" sz="12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Apr 2</a:t>
                </a:r>
                <a:endParaRPr lang="id-ID" sz="12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586818"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May 3</a:t>
                </a:r>
                <a:endParaRPr lang="id-ID" sz="12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06314"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June 4</a:t>
                </a:r>
                <a:endParaRPr lang="id-ID" sz="12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July 5</a:t>
                </a:r>
                <a:endParaRPr lang="id-ID" sz="12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577070"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Aug 6</a:t>
                </a:r>
                <a:endParaRPr lang="id-ID" sz="12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7672533" y="2587436"/>
            <a:ext cx="358155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7" name="TextBox 16">
            <a:extLst>
              <a:ext uri="{FF2B5EF4-FFF2-40B4-BE49-F238E27FC236}">
                <a16:creationId xmlns:a16="http://schemas.microsoft.com/office/drawing/2014/main" id="{6CA5D007-C152-3D4F-8B98-5233FF6D8BD4}"/>
              </a:ext>
            </a:extLst>
          </p:cNvPr>
          <p:cNvSpPr txBox="1"/>
          <p:nvPr/>
        </p:nvSpPr>
        <p:spPr>
          <a:xfrm>
            <a:off x="7993348" y="3918766"/>
            <a:ext cx="3260736"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7770192" y="401096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7429C929-D9D9-EE43-AAA0-2437DCF7803C}"/>
              </a:ext>
            </a:extLst>
          </p:cNvPr>
          <p:cNvSpPr txBox="1"/>
          <p:nvPr/>
        </p:nvSpPr>
        <p:spPr>
          <a:xfrm>
            <a:off x="7993348" y="4356262"/>
            <a:ext cx="3260736"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7770192" y="4448463"/>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0F4079F-C9B0-794D-8E9D-4C32AF795FED}"/>
              </a:ext>
            </a:extLst>
          </p:cNvPr>
          <p:cNvSpPr txBox="1"/>
          <p:nvPr/>
        </p:nvSpPr>
        <p:spPr>
          <a:xfrm>
            <a:off x="7993348" y="4793758"/>
            <a:ext cx="3260736" cy="276999"/>
          </a:xfrm>
          <a:prstGeom prst="rect">
            <a:avLst/>
          </a:prstGeom>
          <a:noFill/>
        </p:spPr>
        <p:txBody>
          <a:bodyPr wrap="square" rtlCol="0" anchor="ctr">
            <a:spAutoFit/>
          </a:bodyPr>
          <a:lstStyle/>
          <a:p>
            <a:r>
              <a:rPr lang="en-ID" sz="1200" b="1">
                <a:solidFill>
                  <a:schemeClr val="accent1"/>
                </a:solidFill>
              </a:rPr>
              <a:t>GATHERED REPLENISH LAND RULE</a:t>
            </a:r>
            <a:endParaRPr lang="en-US" sz="12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7770192" y="488595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3" name="TextBox 22">
            <a:extLst>
              <a:ext uri="{FF2B5EF4-FFF2-40B4-BE49-F238E27FC236}">
                <a16:creationId xmlns:a16="http://schemas.microsoft.com/office/drawing/2014/main" id="{54ABA83A-13C0-6443-8408-B629E964BE1B}"/>
              </a:ext>
            </a:extLst>
          </p:cNvPr>
          <p:cNvSpPr txBox="1"/>
          <p:nvPr/>
        </p:nvSpPr>
        <p:spPr>
          <a:xfrm>
            <a:off x="7672534" y="2149866"/>
            <a:ext cx="3581550"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664630" y="2506882"/>
            <a:ext cx="1956025" cy="108535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7" name="TextBox 26">
            <a:extLst>
              <a:ext uri="{FF2B5EF4-FFF2-40B4-BE49-F238E27FC236}">
                <a16:creationId xmlns:a16="http://schemas.microsoft.com/office/drawing/2014/main" id="{FA8252A5-9042-8E4B-8F49-BDB80AD0C418}"/>
              </a:ext>
            </a:extLst>
          </p:cNvPr>
          <p:cNvSpPr txBox="1"/>
          <p:nvPr/>
        </p:nvSpPr>
        <p:spPr>
          <a:xfrm>
            <a:off x="1903789" y="2676345"/>
            <a:ext cx="1578321"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903788" y="3111858"/>
            <a:ext cx="1578321" cy="307777"/>
          </a:xfrm>
          <a:prstGeom prst="rect">
            <a:avLst/>
          </a:prstGeom>
          <a:noFill/>
        </p:spPr>
        <p:txBody>
          <a:bodyPr wrap="square" rtlCol="0" anchor="ctr">
            <a:spAutoFit/>
          </a:bodyPr>
          <a:lstStyle/>
          <a:p>
            <a:r>
              <a:rPr lang="en-ID" sz="1400" b="1">
                <a:solidFill>
                  <a:schemeClr val="accent1"/>
                </a:solidFill>
              </a:rPr>
              <a:t>DESCRIPTION</a:t>
            </a:r>
            <a:endParaRPr lang="en-US" sz="140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8681436" y="1590522"/>
            <a:ext cx="2709748" cy="223094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7090584" y="4661378"/>
            <a:ext cx="0" cy="94125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5481810" y="2032189"/>
            <a:ext cx="0" cy="1962005"/>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2570135" y="2513186"/>
            <a:ext cx="0" cy="85184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898902" y="4156463"/>
            <a:ext cx="0" cy="145392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86124" y="2939108"/>
            <a:ext cx="2305081" cy="1330411"/>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a:p>
        </p:txBody>
      </p:sp>
      <p:sp>
        <p:nvSpPr>
          <p:cNvPr id="30" name="Freeform: Shape 7">
            <a:extLst>
              <a:ext uri="{FF2B5EF4-FFF2-40B4-BE49-F238E27FC236}">
                <a16:creationId xmlns:a16="http://schemas.microsoft.com/office/drawing/2014/main" id="{ADDA832F-D2A0-C34E-868E-0D4723E762AA}"/>
              </a:ext>
            </a:extLst>
          </p:cNvPr>
          <p:cNvSpPr/>
          <p:nvPr/>
        </p:nvSpPr>
        <p:spPr>
          <a:xfrm>
            <a:off x="1675411" y="3133602"/>
            <a:ext cx="2282916" cy="1767598"/>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a:p>
        </p:txBody>
      </p:sp>
      <p:sp>
        <p:nvSpPr>
          <p:cNvPr id="31" name="Freeform: Shape 8">
            <a:extLst>
              <a:ext uri="{FF2B5EF4-FFF2-40B4-BE49-F238E27FC236}">
                <a16:creationId xmlns:a16="http://schemas.microsoft.com/office/drawing/2014/main" id="{C4F1F18D-6EF6-0D42-ACEB-8338678600D5}"/>
              </a:ext>
            </a:extLst>
          </p:cNvPr>
          <p:cNvSpPr/>
          <p:nvPr/>
        </p:nvSpPr>
        <p:spPr>
          <a:xfrm>
            <a:off x="3603700" y="3765283"/>
            <a:ext cx="2382656" cy="1413793"/>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5709303" y="3098799"/>
            <a:ext cx="2677888" cy="2029585"/>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432537" y="3339853"/>
            <a:ext cx="867032" cy="461665"/>
          </a:xfrm>
          <a:prstGeom prst="rect">
            <a:avLst/>
          </a:prstGeom>
          <a:noFill/>
        </p:spPr>
        <p:txBody>
          <a:bodyPr wrap="square" rtlCol="0" anchor="ctr">
            <a:spAutoFit/>
          </a:bodyPr>
          <a:lstStyle/>
          <a:p>
            <a:pPr algn="ctr"/>
            <a:r>
              <a:rPr lang="en-ID" sz="2400" b="1">
                <a:solidFill>
                  <a:schemeClr val="bg2"/>
                </a:solidFill>
              </a:rPr>
              <a:t>01</a:t>
            </a:r>
            <a:endParaRPr lang="en-US" sz="2400"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2430760" y="3786568"/>
            <a:ext cx="867032" cy="461665"/>
          </a:xfrm>
          <a:prstGeom prst="rect">
            <a:avLst/>
          </a:prstGeom>
          <a:noFill/>
        </p:spPr>
        <p:txBody>
          <a:bodyPr wrap="square" rtlCol="0" anchor="ctr">
            <a:spAutoFit/>
          </a:bodyPr>
          <a:lstStyle/>
          <a:p>
            <a:pPr algn="ctr"/>
            <a:r>
              <a:rPr lang="en-ID" sz="2400" b="1">
                <a:solidFill>
                  <a:schemeClr val="tx2"/>
                </a:solidFill>
              </a:rPr>
              <a:t>02</a:t>
            </a:r>
            <a:endParaRPr lang="en-US" sz="2400"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4428983" y="4303787"/>
            <a:ext cx="867032" cy="461665"/>
          </a:xfrm>
          <a:prstGeom prst="rect">
            <a:avLst/>
          </a:prstGeom>
          <a:noFill/>
        </p:spPr>
        <p:txBody>
          <a:bodyPr wrap="square" rtlCol="0" anchor="ctr">
            <a:spAutoFit/>
          </a:bodyPr>
          <a:lstStyle/>
          <a:p>
            <a:pPr algn="ctr"/>
            <a:r>
              <a:rPr lang="en-ID" sz="2400" b="1">
                <a:solidFill>
                  <a:schemeClr val="bg2"/>
                </a:solidFill>
              </a:rPr>
              <a:t>03</a:t>
            </a:r>
            <a:endParaRPr lang="en-US" sz="2400"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6427206" y="3994194"/>
            <a:ext cx="867032" cy="461665"/>
          </a:xfrm>
          <a:prstGeom prst="rect">
            <a:avLst/>
          </a:prstGeom>
          <a:noFill/>
        </p:spPr>
        <p:txBody>
          <a:bodyPr wrap="square" rtlCol="0" anchor="ctr">
            <a:spAutoFit/>
          </a:bodyPr>
          <a:lstStyle/>
          <a:p>
            <a:pPr algn="ctr"/>
            <a:r>
              <a:rPr lang="en-ID" sz="2400" b="1">
                <a:solidFill>
                  <a:schemeClr val="tx2"/>
                </a:solidFill>
              </a:rPr>
              <a:t>04</a:t>
            </a:r>
            <a:endParaRPr lang="en-US" sz="2400"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815189" y="2326192"/>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815188" y="2577156"/>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5709303" y="1870773"/>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5709302" y="2121737"/>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1058044" y="487129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1058043" y="5122263"/>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7281600" y="4875036"/>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7281599" y="5126000"/>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8934861" y="2326192"/>
            <a:ext cx="2202897"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a:t>
            </a:r>
            <a:endParaRPr lang="en-US" sz="1200" b="1"/>
          </a:p>
        </p:txBody>
      </p:sp>
      <p:sp>
        <p:nvSpPr>
          <p:cNvPr id="62" name="TextBox 61">
            <a:extLst>
              <a:ext uri="{FF2B5EF4-FFF2-40B4-BE49-F238E27FC236}">
                <a16:creationId xmlns:a16="http://schemas.microsoft.com/office/drawing/2014/main" id="{C6BF48FF-A09D-8740-9688-966E57423D84}"/>
              </a:ext>
            </a:extLst>
          </p:cNvPr>
          <p:cNvSpPr txBox="1"/>
          <p:nvPr/>
        </p:nvSpPr>
        <p:spPr>
          <a:xfrm>
            <a:off x="8934862" y="1888622"/>
            <a:ext cx="2202896" cy="461665"/>
          </a:xfrm>
          <a:prstGeom prst="rect">
            <a:avLst/>
          </a:prstGeom>
          <a:noFill/>
        </p:spPr>
        <p:txBody>
          <a:bodyPr wrap="square" rtlCol="0" anchor="ctr">
            <a:spAutoFit/>
          </a:bodyPr>
          <a:lstStyle/>
          <a:p>
            <a:r>
              <a:rPr lang="en-ID" sz="2400" b="1">
                <a:solidFill>
                  <a:schemeClr val="accent1"/>
                </a:solidFill>
              </a:rPr>
              <a:t>TARGET</a:t>
            </a:r>
            <a:endParaRPr lang="en-US" sz="2400"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6095999" y="2378717"/>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6095998" y="2611733"/>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6826231" y="3561831"/>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6826230" y="3794847"/>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7562290" y="4744945"/>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7562289" y="4977961"/>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4966973" y="2380900"/>
            <a:ext cx="980531" cy="461665"/>
          </a:xfrm>
          <a:prstGeom prst="rect">
            <a:avLst/>
          </a:prstGeom>
          <a:noFill/>
        </p:spPr>
        <p:txBody>
          <a:bodyPr wrap="square" rtlCol="0" anchor="ctr">
            <a:spAutoFit/>
          </a:bodyPr>
          <a:lstStyle/>
          <a:p>
            <a:pPr algn="r"/>
            <a:r>
              <a:rPr lang="en-ID" sz="2400" b="1">
                <a:solidFill>
                  <a:schemeClr val="accent1"/>
                </a:solidFill>
              </a:rPr>
              <a:t>01</a:t>
            </a:r>
            <a:endParaRPr lang="en-US" sz="2400"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5697205" y="3561831"/>
            <a:ext cx="980531" cy="461665"/>
          </a:xfrm>
          <a:prstGeom prst="rect">
            <a:avLst/>
          </a:prstGeom>
          <a:noFill/>
        </p:spPr>
        <p:txBody>
          <a:bodyPr wrap="square" rtlCol="0" anchor="ctr">
            <a:spAutoFit/>
          </a:bodyPr>
          <a:lstStyle/>
          <a:p>
            <a:pPr algn="r"/>
            <a:r>
              <a:rPr lang="en-ID" sz="2400" b="1">
                <a:solidFill>
                  <a:schemeClr val="accent1"/>
                </a:solidFill>
              </a:rPr>
              <a:t>02</a:t>
            </a:r>
            <a:endParaRPr lang="en-US" sz="2400"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6433264" y="4742762"/>
            <a:ext cx="980531" cy="461665"/>
          </a:xfrm>
          <a:prstGeom prst="rect">
            <a:avLst/>
          </a:prstGeom>
          <a:noFill/>
        </p:spPr>
        <p:txBody>
          <a:bodyPr wrap="square" rtlCol="0" anchor="ctr">
            <a:spAutoFit/>
          </a:bodyPr>
          <a:lstStyle/>
          <a:p>
            <a:pPr algn="r"/>
            <a:r>
              <a:rPr lang="en-ID" sz="2400" b="1">
                <a:solidFill>
                  <a:schemeClr val="accent1"/>
                </a:solidFill>
              </a:rPr>
              <a:t>03</a:t>
            </a:r>
            <a:endParaRPr lang="en-US" sz="2400"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1149395" y="2313487"/>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7" name="Chevron 26">
            <a:extLst>
              <a:ext uri="{FF2B5EF4-FFF2-40B4-BE49-F238E27FC236}">
                <a16:creationId xmlns:a16="http://schemas.microsoft.com/office/drawing/2014/main" id="{2C427F4B-0FAD-AE4A-AA80-40CF51B2E43F}"/>
              </a:ext>
            </a:extLst>
          </p:cNvPr>
          <p:cNvSpPr/>
          <p:nvPr/>
        </p:nvSpPr>
        <p:spPr bwMode="auto">
          <a:xfrm>
            <a:off x="1885454" y="3429000"/>
            <a:ext cx="3811751" cy="1115513"/>
          </a:xfrm>
          <a:prstGeom prst="chevron">
            <a:avLst>
              <a:gd name="adj" fmla="val 36047"/>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8" name="Chevron 27">
            <a:extLst>
              <a:ext uri="{FF2B5EF4-FFF2-40B4-BE49-F238E27FC236}">
                <a16:creationId xmlns:a16="http://schemas.microsoft.com/office/drawing/2014/main" id="{CDFCF2B6-34E3-6D4D-ABC0-2BAA5DE64715}"/>
              </a:ext>
            </a:extLst>
          </p:cNvPr>
          <p:cNvSpPr/>
          <p:nvPr/>
        </p:nvSpPr>
        <p:spPr bwMode="auto">
          <a:xfrm>
            <a:off x="2621513" y="4544513"/>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9" name="Oval 28">
            <a:extLst>
              <a:ext uri="{FF2B5EF4-FFF2-40B4-BE49-F238E27FC236}">
                <a16:creationId xmlns:a16="http://schemas.microsoft.com/office/drawing/2014/main" id="{670980A3-7821-9E40-99AF-770E29CAEBCC}"/>
              </a:ext>
            </a:extLst>
          </p:cNvPr>
          <p:cNvSpPr/>
          <p:nvPr/>
        </p:nvSpPr>
        <p:spPr bwMode="auto">
          <a:xfrm>
            <a:off x="3711993" y="2470073"/>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Oval 29">
            <a:extLst>
              <a:ext uri="{FF2B5EF4-FFF2-40B4-BE49-F238E27FC236}">
                <a16:creationId xmlns:a16="http://schemas.microsoft.com/office/drawing/2014/main" id="{6EEE8C78-44EC-1C45-A49C-CE06D637AA73}"/>
              </a:ext>
            </a:extLst>
          </p:cNvPr>
          <p:cNvSpPr/>
          <p:nvPr/>
        </p:nvSpPr>
        <p:spPr bwMode="auto">
          <a:xfrm>
            <a:off x="4448052" y="3585586"/>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1" name="Oval 30">
            <a:extLst>
              <a:ext uri="{FF2B5EF4-FFF2-40B4-BE49-F238E27FC236}">
                <a16:creationId xmlns:a16="http://schemas.microsoft.com/office/drawing/2014/main" id="{F52F5B0F-5BE2-9B45-9B34-3C3968D32008}"/>
              </a:ext>
            </a:extLst>
          </p:cNvPr>
          <p:cNvSpPr/>
          <p:nvPr/>
        </p:nvSpPr>
        <p:spPr bwMode="auto">
          <a:xfrm>
            <a:off x="5184111" y="4701099"/>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2" name="Freeform 31">
            <a:extLst>
              <a:ext uri="{FF2B5EF4-FFF2-40B4-BE49-F238E27FC236}">
                <a16:creationId xmlns:a16="http://schemas.microsoft.com/office/drawing/2014/main" id="{7587525C-213F-E64B-9C99-7408182AE73C}"/>
              </a:ext>
            </a:extLst>
          </p:cNvPr>
          <p:cNvSpPr/>
          <p:nvPr/>
        </p:nvSpPr>
        <p:spPr>
          <a:xfrm>
            <a:off x="5377961" y="4914875"/>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3" name="Freeform 32">
            <a:extLst>
              <a:ext uri="{FF2B5EF4-FFF2-40B4-BE49-F238E27FC236}">
                <a16:creationId xmlns:a16="http://schemas.microsoft.com/office/drawing/2014/main" id="{C8053DDF-E1D8-624E-A551-B2E97B315955}"/>
              </a:ext>
            </a:extLst>
          </p:cNvPr>
          <p:cNvSpPr/>
          <p:nvPr/>
        </p:nvSpPr>
        <p:spPr>
          <a:xfrm>
            <a:off x="4639662" y="3791493"/>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4" name="Graphic 79">
            <a:extLst>
              <a:ext uri="{FF2B5EF4-FFF2-40B4-BE49-F238E27FC236}">
                <a16:creationId xmlns:a16="http://schemas.microsoft.com/office/drawing/2014/main" id="{B065C1C5-4404-3C43-A40C-652D829F7E37}"/>
              </a:ext>
            </a:extLst>
          </p:cNvPr>
          <p:cNvSpPr/>
          <p:nvPr/>
        </p:nvSpPr>
        <p:spPr>
          <a:xfrm>
            <a:off x="3903614" y="2652294"/>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5" name="TextBox 34">
            <a:extLst>
              <a:ext uri="{FF2B5EF4-FFF2-40B4-BE49-F238E27FC236}">
                <a16:creationId xmlns:a16="http://schemas.microsoft.com/office/drawing/2014/main" id="{B8FC1FB3-FB77-D84F-B581-9B7FD425426E}"/>
              </a:ext>
            </a:extLst>
          </p:cNvPr>
          <p:cNvSpPr txBox="1"/>
          <p:nvPr/>
        </p:nvSpPr>
        <p:spPr>
          <a:xfrm>
            <a:off x="1885455" y="2640410"/>
            <a:ext cx="1678043" cy="461665"/>
          </a:xfrm>
          <a:prstGeom prst="rect">
            <a:avLst/>
          </a:prstGeom>
          <a:noFill/>
        </p:spPr>
        <p:txBody>
          <a:bodyPr wrap="square" rtlCol="0" anchor="ctr">
            <a:spAutoFit/>
          </a:bodyPr>
          <a:lstStyle/>
          <a:p>
            <a:r>
              <a:rPr lang="en-ID" sz="2400" b="1">
                <a:solidFill>
                  <a:schemeClr val="bg2"/>
                </a:solidFill>
              </a:rPr>
              <a:t>STEP 1</a:t>
            </a:r>
            <a:endParaRPr lang="en-US" sz="2400"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2632731" y="3762253"/>
            <a:ext cx="1678043" cy="461665"/>
          </a:xfrm>
          <a:prstGeom prst="rect">
            <a:avLst/>
          </a:prstGeom>
          <a:noFill/>
        </p:spPr>
        <p:txBody>
          <a:bodyPr wrap="square" rtlCol="0" anchor="ctr">
            <a:spAutoFit/>
          </a:bodyPr>
          <a:lstStyle/>
          <a:p>
            <a:r>
              <a:rPr lang="en-ID" sz="2400" b="1"/>
              <a:t>STEP 2</a:t>
            </a:r>
            <a:endParaRPr lang="en-US" sz="2400" b="1"/>
          </a:p>
        </p:txBody>
      </p:sp>
      <p:sp>
        <p:nvSpPr>
          <p:cNvPr id="37" name="TextBox 36">
            <a:extLst>
              <a:ext uri="{FF2B5EF4-FFF2-40B4-BE49-F238E27FC236}">
                <a16:creationId xmlns:a16="http://schemas.microsoft.com/office/drawing/2014/main" id="{3968D2F4-230A-204A-8EF7-BEA43362B44C}"/>
              </a:ext>
            </a:extLst>
          </p:cNvPr>
          <p:cNvSpPr txBox="1"/>
          <p:nvPr/>
        </p:nvSpPr>
        <p:spPr>
          <a:xfrm>
            <a:off x="3380007" y="4884096"/>
            <a:ext cx="1678043" cy="461665"/>
          </a:xfrm>
          <a:prstGeom prst="rect">
            <a:avLst/>
          </a:prstGeom>
          <a:noFill/>
        </p:spPr>
        <p:txBody>
          <a:bodyPr wrap="square" rtlCol="0" anchor="ctr">
            <a:spAutoFit/>
          </a:bodyPr>
          <a:lstStyle/>
          <a:p>
            <a:r>
              <a:rPr lang="en-ID" sz="2400" b="1">
                <a:solidFill>
                  <a:schemeClr val="bg2"/>
                </a:solidFill>
              </a:rPr>
              <a:t>STEP 3</a:t>
            </a:r>
            <a:endParaRPr lang="en-US" sz="2400"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0890800C-55EC-479D-8794-8ACD8B8F4BFF}"/>
              </a:ext>
            </a:extLst>
          </p:cNvPr>
          <p:cNvSpPr>
            <a:spLocks noGrp="1"/>
          </p:cNvSpPr>
          <p:nvPr>
            <p:ph type="pic" sz="quarter" idx="12"/>
          </p:nvPr>
        </p:nvSpPr>
        <p:spPr/>
      </p:sp>
      <p:sp>
        <p:nvSpPr>
          <p:cNvPr id="7" name="Rectangle 6">
            <a:extLst>
              <a:ext uri="{FF2B5EF4-FFF2-40B4-BE49-F238E27FC236}">
                <a16:creationId xmlns:a16="http://schemas.microsoft.com/office/drawing/2014/main" id="{359A7C9B-E222-9446-AD3D-743AB11E091B}"/>
              </a:ext>
            </a:extLst>
          </p:cNvPr>
          <p:cNvSpPr/>
          <p:nvPr/>
        </p:nvSpPr>
        <p:spPr bwMode="auto">
          <a:xfrm>
            <a:off x="0" y="3522088"/>
            <a:ext cx="6096000" cy="333591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23F3CD74-49D5-0445-A6BC-EDC34758B2A1}"/>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6096000"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5A94A415-AB0D-D249-A9FA-6F5AF74DCFA6}"/>
              </a:ext>
            </a:extLst>
          </p:cNvPr>
          <p:cNvSpPr txBox="1"/>
          <p:nvPr/>
        </p:nvSpPr>
        <p:spPr>
          <a:xfrm>
            <a:off x="6253924"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8744487" y="1503229"/>
            <a:ext cx="2342483" cy="307777"/>
          </a:xfrm>
          <a:prstGeom prst="rect">
            <a:avLst/>
          </a:prstGeom>
          <a:noFill/>
        </p:spPr>
        <p:txBody>
          <a:bodyPr wrap="square" rtlCol="0" anchor="ctr">
            <a:spAutoFit/>
          </a:bodyPr>
          <a:lstStyle/>
          <a:p>
            <a:r>
              <a:rPr lang="en-ID" sz="1400" b="1"/>
              <a:t>ADDRESS</a:t>
            </a:r>
            <a:endParaRPr lang="en-US" sz="140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8744486" y="1736245"/>
            <a:ext cx="2342483" cy="616836"/>
          </a:xfrm>
          <a:prstGeom prst="rect">
            <a:avLst/>
          </a:prstGeom>
          <a:noFill/>
        </p:spPr>
        <p:txBody>
          <a:bodyPr wrap="square" rtlCol="0" anchor="ctr">
            <a:spAutoFit/>
          </a:bodyPr>
          <a:lstStyle/>
          <a:p>
            <a:pPr algn="just">
              <a:lnSpc>
                <a:spcPct val="150000"/>
              </a:lnSpc>
            </a:pPr>
            <a:r>
              <a:rPr lang="en-ID" sz="1200"/>
              <a:t>Good doesn't give called. Subdue one them fourth</a:t>
            </a:r>
            <a:endParaRPr lang="en-US" sz="12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8744487" y="2900770"/>
            <a:ext cx="2342483" cy="307777"/>
          </a:xfrm>
          <a:prstGeom prst="rect">
            <a:avLst/>
          </a:prstGeom>
          <a:noFill/>
        </p:spPr>
        <p:txBody>
          <a:bodyPr wrap="square" rtlCol="0" anchor="ctr">
            <a:spAutoFit/>
          </a:bodyPr>
          <a:lstStyle/>
          <a:p>
            <a:r>
              <a:rPr lang="en-ID" sz="1400" b="1"/>
              <a:t>PHONE</a:t>
            </a:r>
            <a:endParaRPr lang="en-US" sz="140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8744486" y="3133786"/>
            <a:ext cx="2342483" cy="616836"/>
          </a:xfrm>
          <a:prstGeom prst="rect">
            <a:avLst/>
          </a:prstGeom>
          <a:noFill/>
        </p:spPr>
        <p:txBody>
          <a:bodyPr wrap="square" rtlCol="0" anchor="ctr">
            <a:spAutoFit/>
          </a:bodyPr>
          <a:lstStyle/>
          <a:p>
            <a:pPr algn="just">
              <a:lnSpc>
                <a:spcPct val="150000"/>
              </a:lnSpc>
            </a:pPr>
            <a:r>
              <a:rPr lang="en-ID" sz="1200" dirty="0"/>
              <a:t>+1 234 567 890</a:t>
            </a:r>
          </a:p>
          <a:p>
            <a:pPr algn="just">
              <a:lnSpc>
                <a:spcPct val="150000"/>
              </a:lnSpc>
            </a:pPr>
            <a:r>
              <a:rPr lang="en-ID" sz="1200" dirty="0"/>
              <a:t>+1 098 765 432</a:t>
            </a:r>
            <a:endParaRPr lang="en-US" sz="12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8744487" y="4298311"/>
            <a:ext cx="2342483" cy="307777"/>
          </a:xfrm>
          <a:prstGeom prst="rect">
            <a:avLst/>
          </a:prstGeom>
          <a:noFill/>
        </p:spPr>
        <p:txBody>
          <a:bodyPr wrap="square" rtlCol="0" anchor="ctr">
            <a:spAutoFit/>
          </a:bodyPr>
          <a:lstStyle/>
          <a:p>
            <a:r>
              <a:rPr lang="en-ID" sz="1400" b="1"/>
              <a:t>EMAILS</a:t>
            </a:r>
            <a:endParaRPr lang="en-US" sz="140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8744486" y="4531327"/>
            <a:ext cx="2342483" cy="616836"/>
          </a:xfrm>
          <a:prstGeom prst="rect">
            <a:avLst/>
          </a:prstGeom>
          <a:noFill/>
        </p:spPr>
        <p:txBody>
          <a:bodyPr wrap="square" rtlCol="0" anchor="ctr">
            <a:spAutoFit/>
          </a:bodyPr>
          <a:lstStyle/>
          <a:p>
            <a:pPr algn="just">
              <a:lnSpc>
                <a:spcPct val="150000"/>
              </a:lnSpc>
            </a:pPr>
            <a:r>
              <a:rPr lang="en-ID" sz="1200" dirty="0"/>
              <a:t>Support@email.com</a:t>
            </a:r>
          </a:p>
          <a:p>
            <a:pPr algn="just">
              <a:lnSpc>
                <a:spcPct val="150000"/>
              </a:lnSpc>
            </a:pPr>
            <a:r>
              <a:rPr lang="en-ID" sz="1200" dirty="0"/>
              <a:t>Manager@Company.com</a:t>
            </a:r>
            <a:endParaRPr lang="en-US" sz="1200" dirty="0"/>
          </a:p>
        </p:txBody>
      </p:sp>
      <p:sp>
        <p:nvSpPr>
          <p:cNvPr id="19" name="Graphic 17">
            <a:extLst>
              <a:ext uri="{FF2B5EF4-FFF2-40B4-BE49-F238E27FC236}">
                <a16:creationId xmlns:a16="http://schemas.microsoft.com/office/drawing/2014/main" id="{80C42DAD-A4BF-E946-84A5-935BCF1FB01E}"/>
              </a:ext>
            </a:extLst>
          </p:cNvPr>
          <p:cNvSpPr/>
          <p:nvPr/>
        </p:nvSpPr>
        <p:spPr>
          <a:xfrm>
            <a:off x="-93956" y="3066159"/>
            <a:ext cx="7027582" cy="3079858"/>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5376800" y="-574228"/>
            <a:ext cx="7144819" cy="4275588"/>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17" name="Freeform 16">
            <a:extLst>
              <a:ext uri="{FF2B5EF4-FFF2-40B4-BE49-F238E27FC236}">
                <a16:creationId xmlns:a16="http://schemas.microsoft.com/office/drawing/2014/main" id="{156DDB99-9FD5-6243-B186-1B73C42A005A}"/>
              </a:ext>
            </a:extLst>
          </p:cNvPr>
          <p:cNvSpPr/>
          <p:nvPr/>
        </p:nvSpPr>
        <p:spPr>
          <a:xfrm>
            <a:off x="638860" y="2212295"/>
            <a:ext cx="3789301" cy="523388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6" name="Oval 5">
            <a:extLst>
              <a:ext uri="{FF2B5EF4-FFF2-40B4-BE49-F238E27FC236}">
                <a16:creationId xmlns:a16="http://schemas.microsoft.com/office/drawing/2014/main" id="{A3794B21-AD96-C241-85E8-862A8A4B9E54}"/>
              </a:ext>
            </a:extLst>
          </p:cNvPr>
          <p:cNvSpPr/>
          <p:nvPr/>
        </p:nvSpPr>
        <p:spPr bwMode="auto">
          <a:xfrm>
            <a:off x="1588168" y="1757280"/>
            <a:ext cx="3360820" cy="3360820"/>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sp>
        <p:nvSpPr>
          <p:cNvPr id="3" name="PpHolder5">
            <a:extLst>
              <a:ext uri="{FF2B5EF4-FFF2-40B4-BE49-F238E27FC236}">
                <a16:creationId xmlns:a16="http://schemas.microsoft.com/office/drawing/2014/main" id="{13831D44-28D0-4F9B-BCF1-8504F9DAD777}"/>
              </a:ext>
            </a:extLst>
          </p:cNvPr>
          <p:cNvSpPr>
            <a:spLocks noGrp="1"/>
          </p:cNvSpPr>
          <p:nvPr>
            <p:ph type="pic" sz="quarter" idx="10"/>
          </p:nvPr>
        </p:nvSpPr>
        <p:spPr/>
      </p:sp>
      <p:sp>
        <p:nvSpPr>
          <p:cNvPr id="11" name="Oval 10">
            <a:extLst>
              <a:ext uri="{FF2B5EF4-FFF2-40B4-BE49-F238E27FC236}">
                <a16:creationId xmlns:a16="http://schemas.microsoft.com/office/drawing/2014/main" id="{9D329B2A-4D44-2C4E-A82E-42490D0F921C}"/>
              </a:ext>
            </a:extLst>
          </p:cNvPr>
          <p:cNvSpPr/>
          <p:nvPr/>
        </p:nvSpPr>
        <p:spPr bwMode="auto">
          <a:xfrm>
            <a:off x="2810669" y="4660900"/>
            <a:ext cx="914400" cy="914400"/>
          </a:xfrm>
          <a:prstGeom prst="ellipse">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77EB6D14-EB97-A047-AABB-4D5075DE6CA2}"/>
              </a:ext>
            </a:extLst>
          </p:cNvPr>
          <p:cNvSpPr txBox="1"/>
          <p:nvPr/>
        </p:nvSpPr>
        <p:spPr>
          <a:xfrm>
            <a:off x="2930604" y="4964211"/>
            <a:ext cx="674530" cy="307777"/>
          </a:xfrm>
          <a:prstGeom prst="rect">
            <a:avLst/>
          </a:prstGeom>
          <a:noFill/>
        </p:spPr>
        <p:txBody>
          <a:bodyPr wrap="square" rtlCol="0" anchor="ctr">
            <a:spAutoFit/>
          </a:bodyPr>
          <a:lstStyle/>
          <a:p>
            <a:pPr algn="ctr"/>
            <a:r>
              <a:rPr lang="en-US" sz="140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6095999" y="3693039"/>
            <a:ext cx="4507831"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6095998" y="3947267"/>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BB8DDCD6-93CC-4192-9E31-A6A10ECA0244}"/>
              </a:ext>
            </a:extLst>
          </p:cNvPr>
          <p:cNvSpPr>
            <a:spLocks noGrp="1"/>
          </p:cNvSpPr>
          <p:nvPr>
            <p:ph type="pic" sz="quarter" idx="10"/>
          </p:nvPr>
        </p:nvSpPr>
        <p:spPr/>
      </p:sp>
      <p:sp>
        <p:nvSpPr>
          <p:cNvPr id="8" name="Rectangle 7">
            <a:extLst>
              <a:ext uri="{FF2B5EF4-FFF2-40B4-BE49-F238E27FC236}">
                <a16:creationId xmlns:a16="http://schemas.microsoft.com/office/drawing/2014/main" id="{3C089232-83C4-504D-9CF3-2E30A27E841F}"/>
              </a:ext>
            </a:extLst>
          </p:cNvPr>
          <p:cNvSpPr/>
          <p:nvPr/>
        </p:nvSpPr>
        <p:spPr bwMode="auto">
          <a:xfrm>
            <a:off x="2796245" y="2431916"/>
            <a:ext cx="6599508" cy="442608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56C90AA7-614B-6D46-B976-967F49810AA4}"/>
              </a:ext>
            </a:extLst>
          </p:cNvPr>
          <p:cNvSpPr/>
          <p:nvPr/>
        </p:nvSpPr>
        <p:spPr bwMode="auto">
          <a:xfrm>
            <a:off x="5323667" y="5385661"/>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 name="TextBox 6">
            <a:extLst>
              <a:ext uri="{FF2B5EF4-FFF2-40B4-BE49-F238E27FC236}">
                <a16:creationId xmlns:a16="http://schemas.microsoft.com/office/drawing/2014/main" id="{F730AB3E-0DB7-6841-AD3A-5618254084B2}"/>
              </a:ext>
            </a:extLst>
          </p:cNvPr>
          <p:cNvSpPr txBox="1"/>
          <p:nvPr/>
        </p:nvSpPr>
        <p:spPr>
          <a:xfrm>
            <a:off x="5427303" y="598333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347052" y="2678983"/>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0" name="TextBox 9">
            <a:extLst>
              <a:ext uri="{FF2B5EF4-FFF2-40B4-BE49-F238E27FC236}">
                <a16:creationId xmlns:a16="http://schemas.microsoft.com/office/drawing/2014/main" id="{413D9D25-C14F-014D-9630-034DAE53D788}"/>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4866489" y="888343"/>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7CCDCD8-ADDE-45B9-AC6F-3A0E11718FAE}"/>
              </a:ext>
            </a:extLst>
          </p:cNvPr>
          <p:cNvSpPr>
            <a:spLocks noGrp="1"/>
          </p:cNvSpPr>
          <p:nvPr>
            <p:ph type="pic" sz="quarter" idx="10"/>
          </p:nvPr>
        </p:nvSpPr>
        <p:spPr/>
      </p:sp>
      <p:sp>
        <p:nvSpPr>
          <p:cNvPr id="8" name="Rectangle 7">
            <a:extLst>
              <a:ext uri="{FF2B5EF4-FFF2-40B4-BE49-F238E27FC236}">
                <a16:creationId xmlns:a16="http://schemas.microsoft.com/office/drawing/2014/main" id="{43CDCC9C-538B-4E4C-8256-0B1D4CF47C4A}"/>
              </a:ext>
            </a:extLst>
          </p:cNvPr>
          <p:cNvSpPr/>
          <p:nvPr/>
        </p:nvSpPr>
        <p:spPr bwMode="auto">
          <a:xfrm>
            <a:off x="3478695" y="3637722"/>
            <a:ext cx="1510748" cy="322027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69AD9601-588E-3440-A8A9-A5CCD547C503}"/>
              </a:ext>
            </a:extLst>
          </p:cNvPr>
          <p:cNvSpPr/>
          <p:nvPr/>
        </p:nvSpPr>
        <p:spPr bwMode="auto">
          <a:xfrm>
            <a:off x="3478694" y="3115356"/>
            <a:ext cx="1510749" cy="52236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F18F2CCE-41E0-054A-A650-6841AC040893}"/>
              </a:ext>
            </a:extLst>
          </p:cNvPr>
          <p:cNvSpPr txBox="1"/>
          <p:nvPr/>
        </p:nvSpPr>
        <p:spPr>
          <a:xfrm>
            <a:off x="5791198" y="1441177"/>
            <a:ext cx="2332383" cy="307777"/>
          </a:xfrm>
          <a:prstGeom prst="rect">
            <a:avLst/>
          </a:prstGeom>
          <a:noFill/>
        </p:spPr>
        <p:txBody>
          <a:bodyPr wrap="square" rtlCol="0" anchor="ctr">
            <a:spAutoFit/>
          </a:bodyPr>
          <a:lstStyle/>
          <a:p>
            <a:r>
              <a:rPr lang="en-ID" sz="1400" b="1"/>
              <a:t>WELCOME MESSAGE</a:t>
            </a:r>
            <a:endParaRPr lang="en-US" sz="140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3620832" y="3237915"/>
            <a:ext cx="1226472" cy="276999"/>
          </a:xfrm>
          <a:prstGeom prst="rect">
            <a:avLst/>
          </a:prstGeom>
          <a:noFill/>
        </p:spPr>
        <p:txBody>
          <a:bodyPr wrap="square" rtlCol="0" anchor="ctr">
            <a:spAutoFit/>
          </a:bodyPr>
          <a:lstStyle/>
          <a:p>
            <a:pPr algn="ctr"/>
            <a:r>
              <a:rPr lang="en-ID" sz="1200" b="1"/>
              <a:t>CONTENT</a:t>
            </a:r>
            <a:endParaRPr lang="en-US" sz="12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7580548" y="1692682"/>
            <a:ext cx="2785404"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10466157" y="1441177"/>
            <a:ext cx="504705" cy="307777"/>
          </a:xfrm>
          <a:prstGeom prst="rect">
            <a:avLst/>
          </a:prstGeom>
          <a:noFill/>
        </p:spPr>
        <p:txBody>
          <a:bodyPr wrap="square" rtlCol="0" anchor="ctr">
            <a:spAutoFit/>
          </a:bodyPr>
          <a:lstStyle/>
          <a:p>
            <a:r>
              <a:rPr lang="en-ID" sz="1400" b="1"/>
              <a:t>01</a:t>
            </a:r>
            <a:endParaRPr lang="en-US" sz="140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5791198" y="2025120"/>
            <a:ext cx="2332383" cy="307777"/>
          </a:xfrm>
          <a:prstGeom prst="rect">
            <a:avLst/>
          </a:prstGeom>
          <a:noFill/>
        </p:spPr>
        <p:txBody>
          <a:bodyPr wrap="square" rtlCol="0" anchor="ctr">
            <a:spAutoFit/>
          </a:bodyPr>
          <a:lstStyle/>
          <a:p>
            <a:r>
              <a:rPr lang="en-ID" sz="1400" b="1"/>
              <a:t>ABOUT US</a:t>
            </a:r>
            <a:endParaRPr lang="en-US" sz="140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6741763" y="2276625"/>
            <a:ext cx="3624189"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10466157" y="2025120"/>
            <a:ext cx="504705" cy="307777"/>
          </a:xfrm>
          <a:prstGeom prst="rect">
            <a:avLst/>
          </a:prstGeom>
          <a:noFill/>
        </p:spPr>
        <p:txBody>
          <a:bodyPr wrap="square" rtlCol="0" anchor="ctr">
            <a:spAutoFit/>
          </a:bodyPr>
          <a:lstStyle/>
          <a:p>
            <a:r>
              <a:rPr lang="en-ID" sz="1400" b="1"/>
              <a:t>02</a:t>
            </a:r>
            <a:endParaRPr lang="en-US" sz="140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5791198" y="2609063"/>
            <a:ext cx="2332383" cy="307777"/>
          </a:xfrm>
          <a:prstGeom prst="rect">
            <a:avLst/>
          </a:prstGeom>
          <a:noFill/>
        </p:spPr>
        <p:txBody>
          <a:bodyPr wrap="square" rtlCol="0" anchor="ctr">
            <a:spAutoFit/>
          </a:bodyPr>
          <a:lstStyle/>
          <a:p>
            <a:r>
              <a:rPr lang="en-ID" sz="1400" b="1"/>
              <a:t>MEET THE TEAM</a:t>
            </a:r>
            <a:endParaRPr lang="en-US" sz="140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7268705" y="2860568"/>
            <a:ext cx="3097247"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10466157" y="2609063"/>
            <a:ext cx="504705" cy="307777"/>
          </a:xfrm>
          <a:prstGeom prst="rect">
            <a:avLst/>
          </a:prstGeom>
          <a:noFill/>
        </p:spPr>
        <p:txBody>
          <a:bodyPr wrap="square" rtlCol="0" anchor="ctr">
            <a:spAutoFit/>
          </a:bodyPr>
          <a:lstStyle/>
          <a:p>
            <a:r>
              <a:rPr lang="en-ID" sz="1400" b="1"/>
              <a:t>03</a:t>
            </a:r>
            <a:endParaRPr lang="en-US" sz="140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5791198" y="3193006"/>
            <a:ext cx="2332383" cy="307777"/>
          </a:xfrm>
          <a:prstGeom prst="rect">
            <a:avLst/>
          </a:prstGeom>
          <a:noFill/>
        </p:spPr>
        <p:txBody>
          <a:bodyPr wrap="square" rtlCol="0" anchor="ctr">
            <a:spAutoFit/>
          </a:bodyPr>
          <a:lstStyle/>
          <a:p>
            <a:r>
              <a:rPr lang="en-ID" sz="1400" b="1"/>
              <a:t>OUR WORKS</a:t>
            </a:r>
            <a:endParaRPr lang="en-US" sz="140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6850251" y="3444511"/>
            <a:ext cx="3515701"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10466157" y="3193006"/>
            <a:ext cx="504705" cy="307777"/>
          </a:xfrm>
          <a:prstGeom prst="rect">
            <a:avLst/>
          </a:prstGeom>
          <a:noFill/>
        </p:spPr>
        <p:txBody>
          <a:bodyPr wrap="square" rtlCol="0" anchor="ctr">
            <a:spAutoFit/>
          </a:bodyPr>
          <a:lstStyle/>
          <a:p>
            <a:r>
              <a:rPr lang="en-ID" sz="1400" b="1"/>
              <a:t>04</a:t>
            </a:r>
            <a:endParaRPr lang="en-US" sz="140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5791198" y="3776949"/>
            <a:ext cx="2332383" cy="307777"/>
          </a:xfrm>
          <a:prstGeom prst="rect">
            <a:avLst/>
          </a:prstGeom>
          <a:noFill/>
        </p:spPr>
        <p:txBody>
          <a:bodyPr wrap="square" rtlCol="0" anchor="ctr">
            <a:spAutoFit/>
          </a:bodyPr>
          <a:lstStyle/>
          <a:p>
            <a:r>
              <a:rPr lang="en-ID" sz="1400" b="1"/>
              <a:t>PROCESS DATA</a:t>
            </a:r>
            <a:endParaRPr lang="en-US" sz="140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7098224" y="4028454"/>
            <a:ext cx="3267728"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10466157" y="3776949"/>
            <a:ext cx="504705" cy="307777"/>
          </a:xfrm>
          <a:prstGeom prst="rect">
            <a:avLst/>
          </a:prstGeom>
          <a:noFill/>
        </p:spPr>
        <p:txBody>
          <a:bodyPr wrap="square" rtlCol="0" anchor="ctr">
            <a:spAutoFit/>
          </a:bodyPr>
          <a:lstStyle/>
          <a:p>
            <a:r>
              <a:rPr lang="en-ID" sz="1400" b="1"/>
              <a:t>05</a:t>
            </a:r>
            <a:endParaRPr lang="en-US" sz="140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5791199" y="4563110"/>
            <a:ext cx="3493479" cy="307777"/>
          </a:xfrm>
          <a:prstGeom prst="rect">
            <a:avLst/>
          </a:prstGeom>
          <a:noFill/>
        </p:spPr>
        <p:txBody>
          <a:bodyPr wrap="square" rtlCol="0" anchor="ctr">
            <a:spAutoFit/>
          </a:bodyPr>
          <a:lstStyle/>
          <a:p>
            <a:r>
              <a:rPr lang="en-ID" sz="1400" b="1"/>
              <a:t>THERE IS NO LIMIT</a:t>
            </a:r>
            <a:endParaRPr lang="en-US" sz="140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5791198" y="4799987"/>
            <a:ext cx="3493479"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a:t>
            </a:r>
            <a:endParaRPr lang="en-US" sz="12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89553" y="3044332"/>
            <a:ext cx="5661365" cy="3771176"/>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1CFF208-AD67-4547-A5CB-C4A25A273114}"/>
              </a:ext>
            </a:extLst>
          </p:cNvPr>
          <p:cNvSpPr>
            <a:spLocks noGrp="1"/>
          </p:cNvSpPr>
          <p:nvPr>
            <p:ph type="pic" sz="quarter" idx="10"/>
          </p:nvPr>
        </p:nvSpPr>
        <p:spPr/>
      </p:sp>
      <p:sp>
        <p:nvSpPr>
          <p:cNvPr id="15" name="Graphic 13">
            <a:extLst>
              <a:ext uri="{FF2B5EF4-FFF2-40B4-BE49-F238E27FC236}">
                <a16:creationId xmlns:a16="http://schemas.microsoft.com/office/drawing/2014/main" id="{689B1ED8-B670-1B43-B81B-1193DC0B622A}"/>
              </a:ext>
            </a:extLst>
          </p:cNvPr>
          <p:cNvSpPr/>
          <p:nvPr/>
        </p:nvSpPr>
        <p:spPr>
          <a:xfrm>
            <a:off x="1428634" y="1931763"/>
            <a:ext cx="10967838" cy="3082472"/>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10647335" y="-4703"/>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56DC3015-631D-654E-A5FC-B59392C7DF06}"/>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10750971" y="592966"/>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8414031" y="4162609"/>
            <a:ext cx="2233304" cy="369332"/>
          </a:xfrm>
          <a:prstGeom prst="rect">
            <a:avLst/>
          </a:prstGeom>
          <a:noFill/>
        </p:spPr>
        <p:txBody>
          <a:bodyPr wrap="none" rtlCol="0" anchor="ctr">
            <a:spAutoFit/>
          </a:bodyPr>
          <a:lstStyle/>
          <a:p>
            <a:r>
              <a:rPr lang="en-US" spc="900">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11177380" y="-1"/>
            <a:ext cx="1014619" cy="685799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2">
            <a:extLst>
              <a:ext uri="{FF2B5EF4-FFF2-40B4-BE49-F238E27FC236}">
                <a16:creationId xmlns:a16="http://schemas.microsoft.com/office/drawing/2014/main" id="{42C098F7-EF54-40B0-AD25-D583196265A8}"/>
              </a:ext>
            </a:extLst>
          </p:cNvPr>
          <p:cNvSpPr>
            <a:spLocks noGrp="1"/>
          </p:cNvSpPr>
          <p:nvPr>
            <p:ph type="pic" sz="quarter" idx="10"/>
          </p:nvPr>
        </p:nvSpPr>
        <p:spPr/>
      </p:sp>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1014620" y="3763264"/>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45CF0AC6-B95C-1B4C-86A7-B9ABABBF873D}"/>
              </a:ext>
            </a:extLst>
          </p:cNvPr>
          <p:cNvSpPr txBox="1"/>
          <p:nvPr/>
        </p:nvSpPr>
        <p:spPr>
          <a:xfrm>
            <a:off x="1014619" y="4467967"/>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5538383"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0EC6CBE6-A1C0-7143-90AB-8A7018E1E9D5}"/>
              </a:ext>
            </a:extLst>
          </p:cNvPr>
          <p:cNvSpPr txBox="1"/>
          <p:nvPr/>
        </p:nvSpPr>
        <p:spPr>
          <a:xfrm>
            <a:off x="5696307"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7621603" y="2838217"/>
            <a:ext cx="4570397" cy="2554326"/>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10258402"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11667755"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005784A-2B86-4429-9110-2B0CC35686B6}"/>
              </a:ext>
            </a:extLst>
          </p:cNvPr>
          <p:cNvSpPr>
            <a:spLocks noGrp="1"/>
          </p:cNvSpPr>
          <p:nvPr>
            <p:ph type="pic" sz="quarter" idx="10"/>
          </p:nvPr>
        </p:nvSpPr>
        <p:spPr/>
      </p:sp>
      <p:sp>
        <p:nvSpPr>
          <p:cNvPr id="8" name="TextBox 7">
            <a:extLst>
              <a:ext uri="{FF2B5EF4-FFF2-40B4-BE49-F238E27FC236}">
                <a16:creationId xmlns:a16="http://schemas.microsoft.com/office/drawing/2014/main" id="{74DAA359-8315-4148-A5CC-E8196D100F1C}"/>
              </a:ext>
            </a:extLst>
          </p:cNvPr>
          <p:cNvSpPr txBox="1"/>
          <p:nvPr/>
        </p:nvSpPr>
        <p:spPr>
          <a:xfrm>
            <a:off x="7060510" y="1530703"/>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74783EFF-2746-D044-B837-1D63F98CAFD2}"/>
              </a:ext>
            </a:extLst>
          </p:cNvPr>
          <p:cNvSpPr txBox="1"/>
          <p:nvPr/>
        </p:nvSpPr>
        <p:spPr>
          <a:xfrm>
            <a:off x="7060509" y="2746612"/>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4551335" y="5791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5769FE11-BC4A-E444-8486-A5DCEDD25D4F}"/>
              </a:ext>
            </a:extLst>
          </p:cNvPr>
          <p:cNvSpPr txBox="1"/>
          <p:nvPr/>
        </p:nvSpPr>
        <p:spPr>
          <a:xfrm>
            <a:off x="4654971" y="618610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810934" y="0"/>
            <a:ext cx="3285066" cy="106680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87BBEF5-CAF2-D74D-92FD-6E337DBC889C}"/>
              </a:ext>
            </a:extLst>
          </p:cNvPr>
          <p:cNvSpPr txBox="1"/>
          <p:nvPr/>
        </p:nvSpPr>
        <p:spPr>
          <a:xfrm>
            <a:off x="7370198" y="4062553"/>
            <a:ext cx="3857291"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7147042" y="415475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B5D89958-FC50-5045-A001-44620C9F22F5}"/>
              </a:ext>
            </a:extLst>
          </p:cNvPr>
          <p:cNvSpPr txBox="1"/>
          <p:nvPr/>
        </p:nvSpPr>
        <p:spPr>
          <a:xfrm>
            <a:off x="7370198" y="4500049"/>
            <a:ext cx="3857291"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7147042" y="459225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BD92BC7-1B5B-6C49-9590-F6D5C185FEFD}"/>
              </a:ext>
            </a:extLst>
          </p:cNvPr>
          <p:cNvSpPr txBox="1"/>
          <p:nvPr/>
        </p:nvSpPr>
        <p:spPr>
          <a:xfrm>
            <a:off x="7370198" y="4937545"/>
            <a:ext cx="3857291" cy="276999"/>
          </a:xfrm>
          <a:prstGeom prst="rect">
            <a:avLst/>
          </a:prstGeom>
          <a:noFill/>
        </p:spPr>
        <p:txBody>
          <a:bodyPr wrap="square" rtlCol="0" anchor="ctr">
            <a:spAutoFit/>
          </a:bodyPr>
          <a:lstStyle/>
          <a:p>
            <a:r>
              <a:rPr lang="en-ID" sz="1200" b="1">
                <a:solidFill>
                  <a:schemeClr val="accent1"/>
                </a:solidFill>
              </a:rPr>
              <a:t>DARKNESS LIGHT WINGED</a:t>
            </a:r>
            <a:endParaRPr lang="en-US" sz="12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7147042" y="5029746"/>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7147042" y="249886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42606" y="2770315"/>
            <a:ext cx="4771234" cy="1717418"/>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90075" y="1183598"/>
            <a:ext cx="6745204" cy="1007617"/>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PpHolder2">
            <a:extLst>
              <a:ext uri="{FF2B5EF4-FFF2-40B4-BE49-F238E27FC236}">
                <a16:creationId xmlns:a16="http://schemas.microsoft.com/office/drawing/2014/main" id="{2785DA3A-A62E-4D79-97B0-2F83A87F2B53}"/>
              </a:ext>
            </a:extLst>
          </p:cNvPr>
          <p:cNvSpPr>
            <a:spLocks noGrp="1"/>
          </p:cNvSpPr>
          <p:nvPr>
            <p:ph type="pic" sz="quarter" idx="10"/>
          </p:nvPr>
        </p:nvSpPr>
        <p:spPr/>
      </p:sp>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a:xfrm>
            <a:off x="1154804" y="1152939"/>
            <a:ext cx="4581524" cy="879250"/>
          </a:xfrm>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1154803" y="2723322"/>
            <a:ext cx="540032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7038321" y="2723322"/>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5929758" y="5103146"/>
            <a:ext cx="625370" cy="571256"/>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9592056" y="5103146"/>
            <a:ext cx="625370" cy="57125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AEA0651E-7B13-C745-8F83-8E921B76315A}"/>
              </a:ext>
            </a:extLst>
          </p:cNvPr>
          <p:cNvSpPr txBox="1"/>
          <p:nvPr/>
        </p:nvSpPr>
        <p:spPr>
          <a:xfrm>
            <a:off x="6027322" y="5250274"/>
            <a:ext cx="430240" cy="276999"/>
          </a:xfrm>
          <a:prstGeom prst="rect">
            <a:avLst/>
          </a:prstGeom>
          <a:noFill/>
        </p:spPr>
        <p:txBody>
          <a:bodyPr wrap="square" rtlCol="0" anchor="ctr">
            <a:spAutoFit/>
          </a:bodyPr>
          <a:lstStyle/>
          <a:p>
            <a:pPr algn="ctr"/>
            <a:r>
              <a:rPr lang="en-US" sz="12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9689620" y="5250273"/>
            <a:ext cx="430240" cy="276999"/>
          </a:xfrm>
          <a:prstGeom prst="rect">
            <a:avLst/>
          </a:prstGeom>
          <a:noFill/>
        </p:spPr>
        <p:txBody>
          <a:bodyPr wrap="square" rtlCol="0" anchor="ctr">
            <a:spAutoFit/>
          </a:bodyPr>
          <a:lstStyle/>
          <a:p>
            <a:pPr algn="ctr"/>
            <a:r>
              <a:rPr lang="en-US" sz="12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749398" y="3325688"/>
            <a:ext cx="4211136"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749397" y="3551582"/>
            <a:ext cx="4211136"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749397"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749396" y="4370673"/>
            <a:ext cx="1077693" cy="400110"/>
          </a:xfrm>
          <a:prstGeom prst="rect">
            <a:avLst/>
          </a:prstGeom>
          <a:noFill/>
        </p:spPr>
        <p:txBody>
          <a:bodyPr wrap="square" rtlCol="0" anchor="ctr">
            <a:spAutoFit/>
          </a:bodyPr>
          <a:lstStyle/>
          <a:p>
            <a:r>
              <a:rPr lang="en-ID" sz="2000" b="1">
                <a:solidFill>
                  <a:schemeClr val="accent1"/>
                </a:solidFill>
              </a:rPr>
              <a:t>128K</a:t>
            </a:r>
            <a:endParaRPr lang="en-US" sz="20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3074568"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3074567" y="4370673"/>
            <a:ext cx="1077693" cy="400110"/>
          </a:xfrm>
          <a:prstGeom prst="rect">
            <a:avLst/>
          </a:prstGeom>
          <a:noFill/>
        </p:spPr>
        <p:txBody>
          <a:bodyPr wrap="square" rtlCol="0" anchor="ctr">
            <a:spAutoFit/>
          </a:bodyPr>
          <a:lstStyle/>
          <a:p>
            <a:r>
              <a:rPr lang="en-ID" sz="2000" b="1">
                <a:solidFill>
                  <a:schemeClr val="accent1"/>
                </a:solidFill>
              </a:rPr>
              <a:t>35K</a:t>
            </a:r>
            <a:endParaRPr lang="en-US" sz="20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7414408" y="3325688"/>
            <a:ext cx="2392702" cy="523220"/>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7414407" y="3776391"/>
            <a:ext cx="2392702"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6685447" y="581451"/>
            <a:ext cx="5773708" cy="1441980"/>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2270760" y="1310060"/>
            <a:ext cx="3596641" cy="24384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 name="PpHolder3">
            <a:extLst>
              <a:ext uri="{FF2B5EF4-FFF2-40B4-BE49-F238E27FC236}">
                <a16:creationId xmlns:a16="http://schemas.microsoft.com/office/drawing/2014/main" id="{D359CB4A-B81C-4141-8462-726ADBC76CAA}"/>
              </a:ext>
            </a:extLst>
          </p:cNvPr>
          <p:cNvSpPr>
            <a:spLocks noGrp="1"/>
          </p:cNvSpPr>
          <p:nvPr>
            <p:ph type="pic" sz="quarter" idx="10"/>
          </p:nvPr>
        </p:nvSpPr>
        <p:spPr/>
      </p:sp>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6324599" y="358353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7010400" y="3487784"/>
            <a:ext cx="4166980" cy="704232"/>
          </a:xfrm>
          <a:prstGeom prst="rect">
            <a:avLst/>
          </a:prstGeom>
          <a:noFill/>
        </p:spPr>
        <p:txBody>
          <a:bodyPr wrap="square" rtlCol="0" anchor="ctr">
            <a:spAutoFit/>
          </a:bodyPr>
          <a:lstStyle/>
          <a:p>
            <a:pPr algn="just">
              <a:lnSpc>
                <a:spcPct val="150000"/>
              </a:lnSpc>
            </a:pPr>
            <a:r>
              <a:rPr lang="en-ID" sz="1400" b="1"/>
              <a:t>DARKNESS TO WAS. SAYING ALSO LIGHTS WITHOUT IS FOR ALL IS THE IMPORTANT</a:t>
            </a:r>
            <a:endParaRPr lang="en-US" sz="1400" b="1"/>
          </a:p>
        </p:txBody>
      </p:sp>
      <p:sp>
        <p:nvSpPr>
          <p:cNvPr id="11" name="TextBox 10">
            <a:extLst>
              <a:ext uri="{FF2B5EF4-FFF2-40B4-BE49-F238E27FC236}">
                <a16:creationId xmlns:a16="http://schemas.microsoft.com/office/drawing/2014/main" id="{0B84C45C-71BA-F647-8FCF-FCBE70C6B275}"/>
              </a:ext>
            </a:extLst>
          </p:cNvPr>
          <p:cNvSpPr txBox="1"/>
          <p:nvPr/>
        </p:nvSpPr>
        <p:spPr>
          <a:xfrm>
            <a:off x="6324598" y="4287766"/>
            <a:ext cx="4852779"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3909902" y="4648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8284B35E-0D48-824C-A966-57876574E2E5}"/>
              </a:ext>
            </a:extLst>
          </p:cNvPr>
          <p:cNvSpPr txBox="1"/>
          <p:nvPr/>
        </p:nvSpPr>
        <p:spPr>
          <a:xfrm>
            <a:off x="4013538" y="5043100"/>
            <a:ext cx="1337392" cy="276999"/>
          </a:xfrm>
          <a:prstGeom prst="rect">
            <a:avLst/>
          </a:prstGeom>
          <a:noFill/>
        </p:spPr>
        <p:txBody>
          <a:bodyPr wrap="square" rtlCol="0" anchor="ctr">
            <a:spAutoFit/>
          </a:bodyPr>
          <a:lstStyle/>
          <a:p>
            <a:pPr algn="ctr"/>
            <a:r>
              <a:rPr lang="en-US" sz="12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6446002" y="309322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240904" y="3567753"/>
            <a:ext cx="4045959" cy="3416189"/>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Colors 376">
      <a:dk1>
        <a:srgbClr val="000000"/>
      </a:dk1>
      <a:lt1>
        <a:srgbClr val="FFFFFF"/>
      </a:lt1>
      <a:dk2>
        <a:srgbClr val="000000"/>
      </a:dk2>
      <a:lt2>
        <a:srgbClr val="FFFFFF"/>
      </a:lt2>
      <a:accent1>
        <a:srgbClr val="0F1BA3"/>
      </a:accent1>
      <a:accent2>
        <a:srgbClr val="FFE400"/>
      </a:accent2>
      <a:accent3>
        <a:srgbClr val="F36500"/>
      </a:accent3>
      <a:accent4>
        <a:srgbClr val="7200E9"/>
      </a:accent4>
      <a:accent5>
        <a:srgbClr val="9BD815"/>
      </a:accent5>
      <a:accent6>
        <a:srgbClr val="00F6D1"/>
      </a:accent6>
      <a:hlink>
        <a:srgbClr val="8F8F8F"/>
      </a:hlink>
      <a:folHlink>
        <a:srgbClr val="A5A5A5"/>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96901</TotalTime>
  <Words>1235</Words>
  <Application>Microsoft Office PowerPoint</Application>
  <PresentationFormat>Widescreen</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2641</cp:revision>
  <cp:lastPrinted>2019-09-17T09:29:31Z</cp:lastPrinted>
  <dcterms:created xsi:type="dcterms:W3CDTF">2017-01-10T11:09:36Z</dcterms:created>
  <dcterms:modified xsi:type="dcterms:W3CDTF">2020-12-14T02:27:28Z</dcterms:modified>
  <cp:category/>
</cp:coreProperties>
</file>