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27" autoAdjust="0"/>
    <p:restoredTop sz="95392" autoAdjust="0"/>
  </p:normalViewPr>
  <p:slideViewPr>
    <p:cSldViewPr snapToGrid="0" showGuides="1">
      <p:cViewPr>
        <p:scale>
          <a:sx n="150" d="100"/>
          <a:sy n="150" d="100"/>
        </p:scale>
        <p:origin x="108" y="-83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77662"/>
            <a:ext cx="5187464" cy="902676"/>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89538"/>
            <a:ext cx="4158128" cy="60605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09446"/>
            <a:ext cx="1997225" cy="80754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52246"/>
            <a:ext cx="4068147" cy="1480996"/>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321168"/>
            <a:ext cx="1845998" cy="80303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887415"/>
            <a:ext cx="3307977" cy="1236129"/>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2039814"/>
            <a:ext cx="3588554" cy="138918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05354"/>
            <a:ext cx="3125235" cy="93004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2016368"/>
            <a:ext cx="2537461" cy="78348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852247"/>
            <a:ext cx="1894013" cy="111458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30923"/>
            <a:ext cx="4158128" cy="72328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696308"/>
            <a:ext cx="3588554" cy="1465384"/>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138246"/>
            <a:ext cx="3436143" cy="701208"/>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563815"/>
            <a:ext cx="5187464" cy="97584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81199"/>
            <a:ext cx="3380874" cy="84097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396154"/>
            <a:ext cx="1781589" cy="88840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465384"/>
            <a:ext cx="3125235" cy="1243025"/>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267200"/>
            <a:ext cx="3125235" cy="81187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2004646"/>
            <a:ext cx="3639585" cy="795204"/>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285747"/>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9476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6492E9F7-E5DB-4746-9E82-D6B528C0A3BF}"/>
              </a:ext>
            </a:extLst>
          </p:cNvPr>
          <p:cNvPicPr>
            <a:picLocks/>
          </p:cNvPicPr>
          <p:nvPr/>
        </p:nvPicPr>
        <p:blipFill>
          <a:blip r:embed="rId2">
            <a:extLst>
              <a:ext uri="{28A0092B-C50C-407E-A947-70E740481C1C}">
                <a14:useLocalDpi xmlns:a14="http://schemas.microsoft.com/office/drawing/2010/main" val="0"/>
              </a:ext>
            </a:extLst>
          </a:blip>
          <a:srcRect l="30459" t="12500" b="12500"/>
          <a:stretch>
            <a:fillRect/>
          </a:stretch>
        </p:blipFill>
        <p:spPr>
          <a:xfrm>
            <a:off x="2785190" y="0"/>
            <a:ext cx="6358810" cy="6858000"/>
          </a:xfrm>
          <a:custGeom>
            <a:avLst/>
            <a:gdLst>
              <a:gd name="connsiteX0" fmla="*/ 0 w 6358810"/>
              <a:gd name="connsiteY0" fmla="*/ 0 h 5143500"/>
              <a:gd name="connsiteX1" fmla="*/ 6358810 w 6358810"/>
              <a:gd name="connsiteY1" fmla="*/ 0 h 5143500"/>
              <a:gd name="connsiteX2" fmla="*/ 6358810 w 6358810"/>
              <a:gd name="connsiteY2" fmla="*/ 5143500 h 5143500"/>
              <a:gd name="connsiteX3" fmla="*/ 0 w 635881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0" h="5143500">
                <a:moveTo>
                  <a:pt x="0" y="0"/>
                </a:moveTo>
                <a:lnTo>
                  <a:pt x="6358810" y="0"/>
                </a:lnTo>
                <a:lnTo>
                  <a:pt x="6358810" y="5143500"/>
                </a:lnTo>
                <a:lnTo>
                  <a:pt x="0" y="51435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71186" y="2133544"/>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99254"/>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16671"/>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89538"/>
            <a:ext cx="4158128" cy="606052"/>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3" name="PpHolder2">
            <a:extLst>
              <a:ext uri="{FF2B5EF4-FFF2-40B4-BE49-F238E27FC236}">
                <a16:creationId xmlns:a16="http://schemas.microsoft.com/office/drawing/2014/main" id="{5D8D324D-630A-40C9-9855-CC6EF0CE1925}"/>
              </a:ext>
            </a:extLst>
          </p:cNvPr>
          <p:cNvPicPr>
            <a:picLocks/>
          </p:cNvPicPr>
          <p:nvPr/>
        </p:nvPicPr>
        <p:blipFill>
          <a:blip r:embed="rId2">
            <a:extLst>
              <a:ext uri="{28A0092B-C50C-407E-A947-70E740481C1C}">
                <a14:useLocalDpi xmlns:a14="http://schemas.microsoft.com/office/drawing/2010/main" val="0"/>
              </a:ext>
            </a:extLst>
          </a:blip>
          <a:srcRect l="35574" t="24303" r="35574" b="39959"/>
          <a:stretch>
            <a:fillRect/>
          </a:stretch>
        </p:blipFill>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2" name="PpHolder3">
            <a:extLst>
              <a:ext uri="{FF2B5EF4-FFF2-40B4-BE49-F238E27FC236}">
                <a16:creationId xmlns:a16="http://schemas.microsoft.com/office/drawing/2014/main" id="{1FEC2675-B38F-41B4-A79B-2F71ABD28BCD}"/>
              </a:ext>
            </a:extLst>
          </p:cNvPr>
          <p:cNvPicPr>
            <a:picLocks/>
          </p:cNvPicPr>
          <p:nvPr/>
        </p:nvPicPr>
        <p:blipFill>
          <a:blip r:embed="rId2">
            <a:extLst>
              <a:ext uri="{28A0092B-C50C-407E-A947-70E740481C1C}">
                <a14:useLocalDpi xmlns:a14="http://schemas.microsoft.com/office/drawing/2010/main" val="0"/>
              </a:ext>
            </a:extLst>
          </a:blip>
          <a:srcRect l="40123" t="24303" r="40123" b="51434"/>
          <a:stretch>
            <a:fillRect/>
          </a:stretch>
        </p:blipFill>
        <p:spPr>
          <a:xfrm>
            <a:off x="3668848" y="1666719"/>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pic>
        <p:nvPicPr>
          <p:cNvPr id="31" name="PpHolder4">
            <a:extLst>
              <a:ext uri="{FF2B5EF4-FFF2-40B4-BE49-F238E27FC236}">
                <a16:creationId xmlns:a16="http://schemas.microsoft.com/office/drawing/2014/main" id="{9CEA0F94-59B8-422A-82C2-3BB3714ED324}"/>
              </a:ext>
            </a:extLst>
          </p:cNvPr>
          <p:cNvPicPr>
            <a:picLocks/>
          </p:cNvPicPr>
          <p:nvPr/>
        </p:nvPicPr>
        <p:blipFill>
          <a:blip r:embed="rId2">
            <a:extLst>
              <a:ext uri="{28A0092B-C50C-407E-A947-70E740481C1C}">
                <a14:useLocalDpi xmlns:a14="http://schemas.microsoft.com/office/drawing/2010/main" val="0"/>
              </a:ext>
            </a:extLst>
          </a:blip>
          <a:srcRect l="40123" t="51434" r="40123" b="24303"/>
          <a:stretch>
            <a:fillRect/>
          </a:stretch>
        </p:blipFill>
        <p:spPr>
          <a:xfrm>
            <a:off x="3668848" y="3527373"/>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40BE99F3-6B49-483F-BACC-3D13AC99258E}"/>
              </a:ext>
            </a:extLst>
          </p:cNvPr>
          <p:cNvPicPr>
            <a:picLocks/>
          </p:cNvPicPr>
          <p:nvPr/>
        </p:nvPicPr>
        <p:blipFill>
          <a:blip r:embed="rId2">
            <a:extLst>
              <a:ext uri="{28A0092B-C50C-407E-A947-70E740481C1C}">
                <a14:useLocalDpi xmlns:a14="http://schemas.microsoft.com/office/drawing/2010/main" val="0"/>
              </a:ext>
            </a:extLst>
          </a:blip>
          <a:srcRect t="37806" b="12500"/>
          <a:stretch>
            <a:fillRect/>
          </a:stretch>
        </p:blipFill>
        <p:spPr>
          <a:xfrm>
            <a:off x="0" y="2592744"/>
            <a:ext cx="9144000" cy="426525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428070" y="309453"/>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52339"/>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143904"/>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52" name="PpHolder2">
            <a:extLst>
              <a:ext uri="{FF2B5EF4-FFF2-40B4-BE49-F238E27FC236}">
                <a16:creationId xmlns:a16="http://schemas.microsoft.com/office/drawing/2014/main" id="{5867766C-AE11-470D-8566-C47ED40ED1BD}"/>
              </a:ext>
            </a:extLst>
          </p:cNvPr>
          <p:cNvPicPr>
            <a:picLocks/>
          </p:cNvPicPr>
          <p:nvPr/>
        </p:nvPicPr>
        <p:blipFill>
          <a:blip r:embed="rId2">
            <a:extLst>
              <a:ext uri="{28A0092B-C50C-407E-A947-70E740481C1C}">
                <a14:useLocalDpi xmlns:a14="http://schemas.microsoft.com/office/drawing/2010/main" val="0"/>
              </a:ext>
            </a:extLst>
          </a:blip>
          <a:srcRect l="7020" t="30943" r="78529" b="22316"/>
          <a:stretch>
            <a:fillRect/>
          </a:stretch>
        </p:blipFill>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1" name="PpHolder4">
            <a:extLst>
              <a:ext uri="{FF2B5EF4-FFF2-40B4-BE49-F238E27FC236}">
                <a16:creationId xmlns:a16="http://schemas.microsoft.com/office/drawing/2014/main" id="{B678F441-D8B7-408A-B935-19AF73851061}"/>
              </a:ext>
            </a:extLst>
          </p:cNvPr>
          <p:cNvPicPr>
            <a:picLocks/>
          </p:cNvPicPr>
          <p:nvPr/>
        </p:nvPicPr>
        <p:blipFill>
          <a:blip r:embed="rId2">
            <a:extLst>
              <a:ext uri="{28A0092B-C50C-407E-A947-70E740481C1C}">
                <a14:useLocalDpi xmlns:a14="http://schemas.microsoft.com/office/drawing/2010/main" val="0"/>
              </a:ext>
            </a:extLst>
          </a:blip>
          <a:srcRect l="22939" t="22316" r="62611" b="30943"/>
          <a:stretch>
            <a:fillRect/>
          </a:stretch>
        </p:blipFill>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pic>
        <p:nvPicPr>
          <p:cNvPr id="50" name="PpHolder5">
            <a:extLst>
              <a:ext uri="{FF2B5EF4-FFF2-40B4-BE49-F238E27FC236}">
                <a16:creationId xmlns:a16="http://schemas.microsoft.com/office/drawing/2014/main" id="{876AA415-F017-4536-A33A-8E98CEED338E}"/>
              </a:ext>
            </a:extLst>
          </p:cNvPr>
          <p:cNvPicPr>
            <a:picLocks/>
          </p:cNvPicPr>
          <p:nvPr/>
        </p:nvPicPr>
        <p:blipFill>
          <a:blip r:embed="rId2">
            <a:extLst>
              <a:ext uri="{28A0092B-C50C-407E-A947-70E740481C1C}">
                <a14:useLocalDpi xmlns:a14="http://schemas.microsoft.com/office/drawing/2010/main" val="0"/>
              </a:ext>
            </a:extLst>
          </a:blip>
          <a:srcRect l="38857" t="30943" r="46692" b="22316"/>
          <a:stretch>
            <a:fillRect/>
          </a:stretch>
        </p:blipFill>
        <p:spPr>
          <a:xfrm>
            <a:off x="3553116"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p:spPr>
      </p:pic>
      <p:pic>
        <p:nvPicPr>
          <p:cNvPr id="49" name="PpHolder6">
            <a:extLst>
              <a:ext uri="{FF2B5EF4-FFF2-40B4-BE49-F238E27FC236}">
                <a16:creationId xmlns:a16="http://schemas.microsoft.com/office/drawing/2014/main" id="{7661256D-2814-4D37-BEA4-BEB49EC48E11}"/>
              </a:ext>
            </a:extLst>
          </p:cNvPr>
          <p:cNvPicPr>
            <a:picLocks/>
          </p:cNvPicPr>
          <p:nvPr/>
        </p:nvPicPr>
        <p:blipFill>
          <a:blip r:embed="rId2">
            <a:extLst>
              <a:ext uri="{28A0092B-C50C-407E-A947-70E740481C1C}">
                <a14:useLocalDpi xmlns:a14="http://schemas.microsoft.com/office/drawing/2010/main" val="0"/>
              </a:ext>
            </a:extLst>
          </a:blip>
          <a:srcRect l="54776" t="22316" r="30774" b="30943"/>
          <a:stretch>
            <a:fillRect/>
          </a:stretch>
        </p:blipFill>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8594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4073901"/>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6" name="PpHolder2">
            <a:extLst>
              <a:ext uri="{FF2B5EF4-FFF2-40B4-BE49-F238E27FC236}">
                <a16:creationId xmlns:a16="http://schemas.microsoft.com/office/drawing/2014/main" id="{CCD9AFFB-5471-4ADC-99EF-6AE7ADC7F80E}"/>
              </a:ext>
            </a:extLst>
          </p:cNvPr>
          <p:cNvPicPr>
            <a:picLocks/>
          </p:cNvPicPr>
          <p:nvPr/>
        </p:nvPicPr>
        <p:blipFill>
          <a:blip r:embed="rId2">
            <a:extLst>
              <a:ext uri="{28A0092B-C50C-407E-A947-70E740481C1C}">
                <a14:useLocalDpi xmlns:a14="http://schemas.microsoft.com/office/drawing/2010/main" val="0"/>
              </a:ext>
            </a:extLst>
          </a:blip>
          <a:srcRect l="11432" t="24657" r="50000" b="12500"/>
          <a:stretch>
            <a:fillRect/>
          </a:stretch>
        </p:blipFill>
        <p:spPr>
          <a:xfrm>
            <a:off x="1045344" y="857249"/>
            <a:ext cx="3526659" cy="6000751"/>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44542"/>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17250"/>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70739"/>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9" name="PpHolder4">
            <a:extLst>
              <a:ext uri="{FF2B5EF4-FFF2-40B4-BE49-F238E27FC236}">
                <a16:creationId xmlns:a16="http://schemas.microsoft.com/office/drawing/2014/main" id="{4715C4BE-C161-4BB3-9A57-ABA23F0FA407}"/>
              </a:ext>
            </a:extLst>
          </p:cNvPr>
          <p:cNvPicPr>
            <a:picLocks/>
          </p:cNvPicPr>
          <p:nvPr/>
        </p:nvPicPr>
        <p:blipFill>
          <a:blip r:embed="rId2">
            <a:extLst>
              <a:ext uri="{28A0092B-C50C-407E-A947-70E740481C1C}">
                <a14:useLocalDpi xmlns:a14="http://schemas.microsoft.com/office/drawing/2010/main" val="0"/>
              </a:ext>
            </a:extLst>
          </a:blip>
          <a:srcRect l="12081" t="41844" r="76914" b="43482"/>
          <a:stretch>
            <a:fillRect/>
          </a:stretch>
        </p:blipFill>
        <p:spPr>
          <a:xfrm>
            <a:off x="1104648" y="2869651"/>
            <a:ext cx="1006337" cy="1006338"/>
          </a:xfrm>
          <a:custGeom>
            <a:avLst/>
            <a:gdLst>
              <a:gd name="connsiteX0" fmla="*/ 503167 w 1006337"/>
              <a:gd name="connsiteY0" fmla="*/ 0 h 1006338"/>
              <a:gd name="connsiteX1" fmla="*/ 1006337 w 1006337"/>
              <a:gd name="connsiteY1" fmla="*/ 503169 h 1006338"/>
              <a:gd name="connsiteX2" fmla="*/ 503167 w 1006337"/>
              <a:gd name="connsiteY2" fmla="*/ 1006338 h 1006338"/>
              <a:gd name="connsiteX3" fmla="*/ 0 w 1006337"/>
              <a:gd name="connsiteY3" fmla="*/ 503169 h 1006338"/>
              <a:gd name="connsiteX4" fmla="*/ 503167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7" y="0"/>
                </a:moveTo>
                <a:cubicBezTo>
                  <a:pt x="781060" y="0"/>
                  <a:pt x="1006337" y="225277"/>
                  <a:pt x="1006337" y="503169"/>
                </a:cubicBezTo>
                <a:cubicBezTo>
                  <a:pt x="1006337" y="781061"/>
                  <a:pt x="781060" y="1006338"/>
                  <a:pt x="503167" y="1006338"/>
                </a:cubicBezTo>
                <a:cubicBezTo>
                  <a:pt x="225275" y="1006338"/>
                  <a:pt x="0" y="781061"/>
                  <a:pt x="0" y="503169"/>
                </a:cubicBezTo>
                <a:cubicBezTo>
                  <a:pt x="0" y="225277"/>
                  <a:pt x="225275" y="0"/>
                  <a:pt x="503167" y="0"/>
                </a:cubicBezTo>
                <a:close/>
              </a:path>
            </a:pathLst>
          </a:custGeom>
        </p:spPr>
      </p:pic>
      <p:pic>
        <p:nvPicPr>
          <p:cNvPr id="55" name="PpHolder5">
            <a:extLst>
              <a:ext uri="{FF2B5EF4-FFF2-40B4-BE49-F238E27FC236}">
                <a16:creationId xmlns:a16="http://schemas.microsoft.com/office/drawing/2014/main" id="{6CC4A9B1-DBBD-452A-8D3E-0EBD237440DF}"/>
              </a:ext>
            </a:extLst>
          </p:cNvPr>
          <p:cNvPicPr>
            <a:picLocks/>
          </p:cNvPicPr>
          <p:nvPr/>
        </p:nvPicPr>
        <p:blipFill>
          <a:blip r:embed="rId2">
            <a:extLst>
              <a:ext uri="{28A0092B-C50C-407E-A947-70E740481C1C}">
                <a14:useLocalDpi xmlns:a14="http://schemas.microsoft.com/office/drawing/2010/main" val="0"/>
              </a:ext>
            </a:extLst>
          </a:blip>
          <a:srcRect l="52609" t="41844" r="36386" b="43482"/>
          <a:stretch>
            <a:fillRect/>
          </a:stretch>
        </p:blipFill>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920A150E-691A-424F-8FA8-660CF6C0C051}"/>
              </a:ext>
            </a:extLst>
          </p:cNvPr>
          <p:cNvPicPr>
            <a:picLocks/>
          </p:cNvPicPr>
          <p:nvPr/>
        </p:nvPicPr>
        <p:blipFill>
          <a:blip r:embed="rId2">
            <a:extLst>
              <a:ext uri="{28A0092B-C50C-407E-A947-70E740481C1C}">
                <a14:useLocalDpi xmlns:a14="http://schemas.microsoft.com/office/drawing/2010/main" val="0"/>
              </a:ext>
            </a:extLst>
          </a:blip>
          <a:srcRect l="39500" t="12500" r="24000" b="12500"/>
          <a:stretch>
            <a:fillRect/>
          </a:stretch>
        </p:blipFill>
        <p:spPr>
          <a:xfrm>
            <a:off x="3611884" y="0"/>
            <a:ext cx="3337558" cy="6858000"/>
          </a:xfrm>
          <a:custGeom>
            <a:avLst/>
            <a:gdLst>
              <a:gd name="connsiteX0" fmla="*/ 0 w 3337558"/>
              <a:gd name="connsiteY0" fmla="*/ 0 h 5143500"/>
              <a:gd name="connsiteX1" fmla="*/ 3337558 w 3337558"/>
              <a:gd name="connsiteY1" fmla="*/ 0 h 5143500"/>
              <a:gd name="connsiteX2" fmla="*/ 3337558 w 3337558"/>
              <a:gd name="connsiteY2" fmla="*/ 5143500 h 5143500"/>
              <a:gd name="connsiteX3" fmla="*/ 0 w 3337558"/>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8" h="5143500">
                <a:moveTo>
                  <a:pt x="0" y="0"/>
                </a:moveTo>
                <a:lnTo>
                  <a:pt x="3337558" y="0"/>
                </a:lnTo>
                <a:lnTo>
                  <a:pt x="3337558" y="5143500"/>
                </a:lnTo>
                <a:lnTo>
                  <a:pt x="0" y="51435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28321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671F5904-C5CC-44D9-BC7E-73886F34A548}"/>
              </a:ext>
            </a:extLst>
          </p:cNvPr>
          <p:cNvPicPr>
            <a:picLocks/>
          </p:cNvPicPr>
          <p:nvPr/>
        </p:nvPicPr>
        <p:blipFill>
          <a:blip r:embed="rId2">
            <a:extLst>
              <a:ext uri="{28A0092B-C50C-407E-A947-70E740481C1C}">
                <a14:useLocalDpi xmlns:a14="http://schemas.microsoft.com/office/drawing/2010/main" val="0"/>
              </a:ext>
            </a:extLst>
          </a:blip>
          <a:srcRect l="50000" t="12500" b="26000"/>
          <a:stretch>
            <a:fillRect/>
          </a:stretch>
        </p:blipFill>
        <p:spPr>
          <a:xfrm>
            <a:off x="4572000" y="0"/>
            <a:ext cx="4572000" cy="5932168"/>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149090"/>
            <a:ext cx="6137909" cy="270891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3">
            <a:extLst>
              <a:ext uri="{FF2B5EF4-FFF2-40B4-BE49-F238E27FC236}">
                <a16:creationId xmlns:a16="http://schemas.microsoft.com/office/drawing/2014/main" id="{7435E2AE-DB18-4FBF-BA38-4F378A6765D7}"/>
              </a:ext>
            </a:extLst>
          </p:cNvPr>
          <p:cNvPicPr>
            <a:picLocks/>
          </p:cNvPicPr>
          <p:nvPr/>
        </p:nvPicPr>
        <p:blipFill>
          <a:blip r:embed="rId2">
            <a:extLst>
              <a:ext uri="{28A0092B-C50C-407E-A947-70E740481C1C}">
                <a14:useLocalDpi xmlns:a14="http://schemas.microsoft.com/office/drawing/2010/main" val="0"/>
              </a:ext>
            </a:extLst>
          </a:blip>
          <a:srcRect t="12500" r="60250" b="26000"/>
          <a:stretch>
            <a:fillRect/>
          </a:stretch>
        </p:blipFill>
        <p:spPr>
          <a:xfrm>
            <a:off x="4" y="0"/>
            <a:ext cx="3634741" cy="5932168"/>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0376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97DA59D-22D0-47AC-B71A-C5A2D6C9A256}"/>
              </a:ext>
            </a:extLst>
          </p:cNvPr>
          <p:cNvPicPr>
            <a:picLocks/>
          </p:cNvPicPr>
          <p:nvPr/>
        </p:nvPicPr>
        <p:blipFill>
          <a:blip r:embed="rId2">
            <a:extLst>
              <a:ext uri="{28A0092B-C50C-407E-A947-70E740481C1C}">
                <a14:useLocalDpi xmlns:a14="http://schemas.microsoft.com/office/drawing/2010/main" val="0"/>
              </a:ext>
            </a:extLst>
          </a:blip>
          <a:srcRect l="17250" t="42667" r="50000" b="26333"/>
          <a:stretch>
            <a:fillRect/>
          </a:stretch>
        </p:blipFill>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1" name="PpHolder3">
            <a:extLst>
              <a:ext uri="{FF2B5EF4-FFF2-40B4-BE49-F238E27FC236}">
                <a16:creationId xmlns:a16="http://schemas.microsoft.com/office/drawing/2014/main" id="{23899B88-1FE7-43B8-AA82-C00C1E6B5CFA}"/>
              </a:ext>
            </a:extLst>
          </p:cNvPr>
          <p:cNvPicPr>
            <a:picLocks/>
          </p:cNvPicPr>
          <p:nvPr/>
        </p:nvPicPr>
        <p:blipFill>
          <a:blip r:embed="rId2">
            <a:extLst>
              <a:ext uri="{28A0092B-C50C-407E-A947-70E740481C1C}">
                <a14:useLocalDpi xmlns:a14="http://schemas.microsoft.com/office/drawing/2010/main" val="0"/>
              </a:ext>
            </a:extLst>
          </a:blip>
          <a:srcRect l="50000" t="34500" r="17250" b="34500"/>
          <a:stretch>
            <a:fillRect/>
          </a:stretch>
        </p:blipFill>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7C22B750-B3DD-4240-80D4-62C98B6B109C}"/>
              </a:ext>
            </a:extLst>
          </p:cNvPr>
          <p:cNvPicPr>
            <a:picLocks/>
          </p:cNvPicPr>
          <p:nvPr/>
        </p:nvPicPr>
        <p:blipFill>
          <a:blip r:embed="rId2">
            <a:extLst>
              <a:ext uri="{28A0092B-C50C-407E-A947-70E740481C1C}">
                <a14:useLocalDpi xmlns:a14="http://schemas.microsoft.com/office/drawing/2010/main" val="0"/>
              </a:ext>
            </a:extLst>
          </a:blip>
          <a:srcRect t="12500" b="47500"/>
          <a:stretch>
            <a:fillRect/>
          </a:stretch>
        </p:blipFill>
        <p:spPr>
          <a:xfrm>
            <a:off x="3" y="1629"/>
            <a:ext cx="9143997" cy="342737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237862" y="-106648"/>
            <a:ext cx="7325378" cy="353987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0" name="PpHolder13">
            <a:extLst>
              <a:ext uri="{FF2B5EF4-FFF2-40B4-BE49-F238E27FC236}">
                <a16:creationId xmlns:a16="http://schemas.microsoft.com/office/drawing/2014/main" id="{270B00C4-9F80-4D22-98B0-523DF3F1AED7}"/>
              </a:ext>
            </a:extLst>
          </p:cNvPr>
          <p:cNvPicPr>
            <a:picLocks/>
          </p:cNvPicPr>
          <p:nvPr/>
        </p:nvPicPr>
        <p:blipFill>
          <a:blip r:embed="rId2">
            <a:extLst>
              <a:ext uri="{28A0092B-C50C-407E-A947-70E740481C1C}">
                <a14:useLocalDpi xmlns:a14="http://schemas.microsoft.com/office/drawing/2010/main" val="0"/>
              </a:ext>
            </a:extLst>
          </a:blip>
          <a:srcRect l="47217" t="70956" r="36408" b="12500"/>
          <a:stretch>
            <a:fillRect/>
          </a:stretch>
        </p:blipFill>
        <p:spPr>
          <a:xfrm>
            <a:off x="4317558" y="4866194"/>
            <a:ext cx="1497329" cy="1794095"/>
          </a:xfrm>
          <a:custGeom>
            <a:avLst/>
            <a:gdLst>
              <a:gd name="connsiteX0" fmla="*/ 0 w 1497329"/>
              <a:gd name="connsiteY0" fmla="*/ 0 h 1134556"/>
              <a:gd name="connsiteX1" fmla="*/ 1497329 w 1497329"/>
              <a:gd name="connsiteY1" fmla="*/ 0 h 1134556"/>
              <a:gd name="connsiteX2" fmla="*/ 1497329 w 1497329"/>
              <a:gd name="connsiteY2" fmla="*/ 1134556 h 1134556"/>
              <a:gd name="connsiteX3" fmla="*/ 0 w 1497329"/>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29" h="1134556">
                <a:moveTo>
                  <a:pt x="0" y="0"/>
                </a:moveTo>
                <a:lnTo>
                  <a:pt x="1497329" y="0"/>
                </a:lnTo>
                <a:lnTo>
                  <a:pt x="1497329" y="1134556"/>
                </a:lnTo>
                <a:lnTo>
                  <a:pt x="0" y="1134556"/>
                </a:lnTo>
                <a:close/>
              </a:path>
            </a:pathLst>
          </a:custGeom>
        </p:spPr>
      </p:pic>
      <p:sp>
        <p:nvSpPr>
          <p:cNvPr id="10" name="Rectangle 9">
            <a:extLst>
              <a:ext uri="{FF2B5EF4-FFF2-40B4-BE49-F238E27FC236}">
                <a16:creationId xmlns:a16="http://schemas.microsoft.com/office/drawing/2014/main" id="{C50106A2-F4D2-BE4A-9E3E-266CAF64FC79}"/>
              </a:ext>
            </a:extLst>
          </p:cNvPr>
          <p:cNvSpPr/>
          <p:nvPr/>
        </p:nvSpPr>
        <p:spPr bwMode="auto">
          <a:xfrm>
            <a:off x="3860355" y="-408501"/>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4" name="PpHolder11">
            <a:extLst>
              <a:ext uri="{FF2B5EF4-FFF2-40B4-BE49-F238E27FC236}">
                <a16:creationId xmlns:a16="http://schemas.microsoft.com/office/drawing/2014/main" id="{F97AE515-33A9-4710-BE0A-2BFD628AC0E5}"/>
              </a:ext>
            </a:extLst>
          </p:cNvPr>
          <p:cNvPicPr>
            <a:picLocks/>
          </p:cNvPicPr>
          <p:nvPr/>
        </p:nvPicPr>
        <p:blipFill>
          <a:blip r:embed="rId2">
            <a:extLst>
              <a:ext uri="{28A0092B-C50C-407E-A947-70E740481C1C}">
                <a14:useLocalDpi xmlns:a14="http://schemas.microsoft.com/office/drawing/2010/main" val="0"/>
              </a:ext>
            </a:extLst>
          </a:blip>
          <a:srcRect l="47217" t="12500" r="36408" b="77341"/>
          <a:stretch>
            <a:fillRect/>
          </a:stretch>
        </p:blipFill>
        <p:spPr>
          <a:xfrm>
            <a:off x="4317558" y="-240527"/>
            <a:ext cx="1497329" cy="1794511"/>
          </a:xfrm>
          <a:custGeom>
            <a:avLst/>
            <a:gdLst>
              <a:gd name="connsiteX0" fmla="*/ 0 w 1497329"/>
              <a:gd name="connsiteY0" fmla="*/ 0 h 696734"/>
              <a:gd name="connsiteX1" fmla="*/ 1497329 w 1497329"/>
              <a:gd name="connsiteY1" fmla="*/ 0 h 696734"/>
              <a:gd name="connsiteX2" fmla="*/ 1497329 w 1497329"/>
              <a:gd name="connsiteY2" fmla="*/ 696734 h 696734"/>
              <a:gd name="connsiteX3" fmla="*/ 0 w 1497329"/>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29" h="696734">
                <a:moveTo>
                  <a:pt x="0" y="0"/>
                </a:moveTo>
                <a:lnTo>
                  <a:pt x="1497329" y="0"/>
                </a:lnTo>
                <a:lnTo>
                  <a:pt x="1497329" y="696734"/>
                </a:lnTo>
                <a:lnTo>
                  <a:pt x="0" y="696734"/>
                </a:lnTo>
                <a:close/>
              </a:path>
            </a:pathLst>
          </a:custGeom>
        </p:spPr>
      </p:pic>
      <p:sp>
        <p:nvSpPr>
          <p:cNvPr id="24" name="Rectangle 23">
            <a:extLst>
              <a:ext uri="{FF2B5EF4-FFF2-40B4-BE49-F238E27FC236}">
                <a16:creationId xmlns:a16="http://schemas.microsoft.com/office/drawing/2014/main" id="{8835E90F-9BDF-7648-B8C4-638A54143CD8}"/>
              </a:ext>
            </a:extLst>
          </p:cNvPr>
          <p:cNvSpPr/>
          <p:nvPr/>
        </p:nvSpPr>
        <p:spPr bwMode="auto">
          <a:xfrm>
            <a:off x="249808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5"/>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0" name="PpHolder9">
            <a:extLst>
              <a:ext uri="{FF2B5EF4-FFF2-40B4-BE49-F238E27FC236}">
                <a16:creationId xmlns:a16="http://schemas.microsoft.com/office/drawing/2014/main" id="{66979AB9-D18F-47AC-9334-2A935F64FC5E}"/>
              </a:ext>
            </a:extLst>
          </p:cNvPr>
          <p:cNvPicPr>
            <a:picLocks/>
          </p:cNvPicPr>
          <p:nvPr/>
        </p:nvPicPr>
        <p:blipFill>
          <a:blip r:embed="rId2">
            <a:extLst>
              <a:ext uri="{28A0092B-C50C-407E-A947-70E740481C1C}">
                <a14:useLocalDpi xmlns:a14="http://schemas.microsoft.com/office/drawing/2010/main" val="0"/>
              </a:ext>
            </a:extLst>
          </a:blip>
          <a:srcRect l="72375" t="12500" r="11250" b="61808"/>
          <a:stretch>
            <a:fillRect/>
          </a:stretch>
        </p:blipFill>
        <p:spPr>
          <a:xfrm>
            <a:off x="6617970" y="824701"/>
            <a:ext cx="1497330" cy="1794511"/>
          </a:xfrm>
          <a:custGeom>
            <a:avLst/>
            <a:gdLst>
              <a:gd name="connsiteX0" fmla="*/ 0 w 1497330"/>
              <a:gd name="connsiteY0" fmla="*/ 0 h 1761960"/>
              <a:gd name="connsiteX1" fmla="*/ 1497330 w 1497330"/>
              <a:gd name="connsiteY1" fmla="*/ 0 h 1761960"/>
              <a:gd name="connsiteX2" fmla="*/ 1497330 w 1497330"/>
              <a:gd name="connsiteY2" fmla="*/ 1761960 h 1761960"/>
              <a:gd name="connsiteX3" fmla="*/ 0 w 1497330"/>
              <a:gd name="connsiteY3" fmla="*/ 1761960 h 1761960"/>
            </a:gdLst>
            <a:ahLst/>
            <a:cxnLst>
              <a:cxn ang="0">
                <a:pos x="connsiteX0" y="connsiteY0"/>
              </a:cxn>
              <a:cxn ang="0">
                <a:pos x="connsiteX1" y="connsiteY1"/>
              </a:cxn>
              <a:cxn ang="0">
                <a:pos x="connsiteX2" y="connsiteY2"/>
              </a:cxn>
              <a:cxn ang="0">
                <a:pos x="connsiteX3" y="connsiteY3"/>
              </a:cxn>
            </a:cxnLst>
            <a:rect l="l" t="t" r="r" b="b"/>
            <a:pathLst>
              <a:path w="1497330" h="1761960">
                <a:moveTo>
                  <a:pt x="0" y="0"/>
                </a:moveTo>
                <a:lnTo>
                  <a:pt x="1497330" y="0"/>
                </a:lnTo>
                <a:lnTo>
                  <a:pt x="1497330" y="1761960"/>
                </a:lnTo>
                <a:lnTo>
                  <a:pt x="0" y="1761960"/>
                </a:lnTo>
                <a:close/>
              </a:path>
            </a:pathLst>
          </a:custGeom>
        </p:spPr>
      </p:pic>
      <p:pic>
        <p:nvPicPr>
          <p:cNvPr id="47" name="PpHolder10">
            <a:extLst>
              <a:ext uri="{FF2B5EF4-FFF2-40B4-BE49-F238E27FC236}">
                <a16:creationId xmlns:a16="http://schemas.microsoft.com/office/drawing/2014/main" id="{A352A2C4-8FCA-42EA-95DC-0D0E8F75415E}"/>
              </a:ext>
            </a:extLst>
          </p:cNvPr>
          <p:cNvPicPr>
            <a:picLocks/>
          </p:cNvPicPr>
          <p:nvPr/>
        </p:nvPicPr>
        <p:blipFill>
          <a:blip r:embed="rId2">
            <a:extLst>
              <a:ext uri="{28A0092B-C50C-407E-A947-70E740481C1C}">
                <a14:useLocalDpi xmlns:a14="http://schemas.microsoft.com/office/drawing/2010/main" val="0"/>
              </a:ext>
            </a:extLst>
          </a:blip>
          <a:srcRect l="72375" t="49257" r="11250" b="24576"/>
          <a:stretch>
            <a:fillRect/>
          </a:stretch>
        </p:blipFill>
        <p:spPr>
          <a:xfrm>
            <a:off x="6617970" y="3378063"/>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p:spPr>
      </p:pic>
      <p:pic>
        <p:nvPicPr>
          <p:cNvPr id="41" name="PpHolder12">
            <a:extLst>
              <a:ext uri="{FF2B5EF4-FFF2-40B4-BE49-F238E27FC236}">
                <a16:creationId xmlns:a16="http://schemas.microsoft.com/office/drawing/2014/main" id="{F21E2ADD-37B5-4BD6-9CFF-4678F64BAD0E}"/>
              </a:ext>
            </a:extLst>
          </p:cNvPr>
          <p:cNvPicPr>
            <a:picLocks/>
          </p:cNvPicPr>
          <p:nvPr/>
        </p:nvPicPr>
        <p:blipFill>
          <a:blip r:embed="rId2">
            <a:extLst>
              <a:ext uri="{28A0092B-C50C-407E-A947-70E740481C1C}">
                <a14:useLocalDpi xmlns:a14="http://schemas.microsoft.com/office/drawing/2010/main" val="0"/>
              </a:ext>
            </a:extLst>
          </a:blip>
          <a:srcRect l="47217" t="33725" r="36408" b="40109"/>
          <a:stretch>
            <a:fillRect/>
          </a:stretch>
        </p:blipFill>
        <p:spPr>
          <a:xfrm>
            <a:off x="4317558" y="2312838"/>
            <a:ext cx="1497329" cy="1794511"/>
          </a:xfrm>
          <a:custGeom>
            <a:avLst/>
            <a:gdLst>
              <a:gd name="connsiteX0" fmla="*/ 0 w 1497329"/>
              <a:gd name="connsiteY0" fmla="*/ 0 h 1794511"/>
              <a:gd name="connsiteX1" fmla="*/ 1497329 w 1497329"/>
              <a:gd name="connsiteY1" fmla="*/ 0 h 1794511"/>
              <a:gd name="connsiteX2" fmla="*/ 1497329 w 1497329"/>
              <a:gd name="connsiteY2" fmla="*/ 1794511 h 1794511"/>
              <a:gd name="connsiteX3" fmla="*/ 0 w 1497329"/>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29" h="1794511">
                <a:moveTo>
                  <a:pt x="0" y="0"/>
                </a:moveTo>
                <a:lnTo>
                  <a:pt x="1497329" y="0"/>
                </a:lnTo>
                <a:lnTo>
                  <a:pt x="1497329" y="1794511"/>
                </a:lnTo>
                <a:lnTo>
                  <a:pt x="0" y="1794511"/>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056CE6B9-5FB5-4DBC-BF9E-9FCE7A679060}"/>
              </a:ext>
            </a:extLst>
          </p:cNvPr>
          <p:cNvPicPr>
            <a:picLocks/>
          </p:cNvPicPr>
          <p:nvPr/>
        </p:nvPicPr>
        <p:blipFill>
          <a:blip r:embed="rId2">
            <a:extLst>
              <a:ext uri="{28A0092B-C50C-407E-A947-70E740481C1C}">
                <a14:useLocalDpi xmlns:a14="http://schemas.microsoft.com/office/drawing/2010/main" val="0"/>
              </a:ext>
            </a:extLst>
          </a:blip>
          <a:srcRect l="64500" t="12500" b="12500"/>
          <a:stretch>
            <a:fillRect/>
          </a:stretch>
        </p:blipFill>
        <p:spPr>
          <a:xfrm>
            <a:off x="5897884" y="0"/>
            <a:ext cx="3246117" cy="6858000"/>
          </a:xfrm>
          <a:custGeom>
            <a:avLst/>
            <a:gdLst>
              <a:gd name="connsiteX0" fmla="*/ 0 w 3246117"/>
              <a:gd name="connsiteY0" fmla="*/ 0 h 5143500"/>
              <a:gd name="connsiteX1" fmla="*/ 3246117 w 3246117"/>
              <a:gd name="connsiteY1" fmla="*/ 0 h 5143500"/>
              <a:gd name="connsiteX2" fmla="*/ 3246117 w 3246117"/>
              <a:gd name="connsiteY2" fmla="*/ 5143500 h 5143500"/>
              <a:gd name="connsiteX3" fmla="*/ 0 w 3246117"/>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7" h="5143500">
                <a:moveTo>
                  <a:pt x="0" y="0"/>
                </a:moveTo>
                <a:lnTo>
                  <a:pt x="3246117" y="0"/>
                </a:lnTo>
                <a:lnTo>
                  <a:pt x="3246117" y="5143500"/>
                </a:lnTo>
                <a:lnTo>
                  <a:pt x="0" y="5143500"/>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pic>
        <p:nvPicPr>
          <p:cNvPr id="27" name="PpHolder3">
            <a:extLst>
              <a:ext uri="{FF2B5EF4-FFF2-40B4-BE49-F238E27FC236}">
                <a16:creationId xmlns:a16="http://schemas.microsoft.com/office/drawing/2014/main" id="{4DF26CD0-146C-44CA-A4E4-FCF562DF2111}"/>
              </a:ext>
            </a:extLst>
          </p:cNvPr>
          <p:cNvPicPr>
            <a:picLocks/>
          </p:cNvPicPr>
          <p:nvPr/>
        </p:nvPicPr>
        <p:blipFill>
          <a:blip r:embed="rId2">
            <a:extLst>
              <a:ext uri="{28A0092B-C50C-407E-A947-70E740481C1C}">
                <a14:useLocalDpi xmlns:a14="http://schemas.microsoft.com/office/drawing/2010/main" val="0"/>
              </a:ext>
            </a:extLst>
          </a:blip>
          <a:srcRect l="35500" t="30833" r="23074" b="34258"/>
          <a:stretch>
            <a:fillRect/>
          </a:stretch>
        </p:blipFill>
        <p:spPr>
          <a:xfrm>
            <a:off x="3246126" y="2114554"/>
            <a:ext cx="3788025" cy="2394065"/>
          </a:xfrm>
          <a:custGeom>
            <a:avLst/>
            <a:gdLst>
              <a:gd name="connsiteX0" fmla="*/ 0 w 3788025"/>
              <a:gd name="connsiteY0" fmla="*/ 0 h 2394065"/>
              <a:gd name="connsiteX1" fmla="*/ 3788025 w 3788025"/>
              <a:gd name="connsiteY1" fmla="*/ 0 h 2394065"/>
              <a:gd name="connsiteX2" fmla="*/ 3788025 w 3788025"/>
              <a:gd name="connsiteY2" fmla="*/ 2394065 h 2394065"/>
              <a:gd name="connsiteX3" fmla="*/ 0 w 3788025"/>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5" h="2394065">
                <a:moveTo>
                  <a:pt x="0" y="0"/>
                </a:moveTo>
                <a:lnTo>
                  <a:pt x="3788025" y="0"/>
                </a:lnTo>
                <a:lnTo>
                  <a:pt x="3788025" y="2394065"/>
                </a:lnTo>
                <a:lnTo>
                  <a:pt x="0" y="2394065"/>
                </a:lnTo>
                <a:close/>
              </a:path>
            </a:pathLst>
          </a:cu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2">
            <a:extLst>
              <a:ext uri="{FF2B5EF4-FFF2-40B4-BE49-F238E27FC236}">
                <a16:creationId xmlns:a16="http://schemas.microsoft.com/office/drawing/2014/main" id="{A3635E7F-9282-4381-837D-BCC399E28FB6}"/>
              </a:ext>
            </a:extLst>
          </p:cNvPr>
          <p:cNvPicPr>
            <a:picLocks/>
          </p:cNvPicPr>
          <p:nvPr/>
        </p:nvPicPr>
        <p:blipFill>
          <a:blip r:embed="rId2">
            <a:extLst>
              <a:ext uri="{28A0092B-C50C-407E-A947-70E740481C1C}">
                <a14:useLocalDpi xmlns:a14="http://schemas.microsoft.com/office/drawing/2010/main" val="0"/>
              </a:ext>
            </a:extLst>
          </a:blip>
          <a:srcRect l="10686" t="39878" r="54863" b="27521"/>
          <a:stretch>
            <a:fillRect/>
          </a:stretch>
        </p:blipFill>
        <p:spPr>
          <a:xfrm>
            <a:off x="977118" y="2734811"/>
            <a:ext cx="3150221" cy="2235817"/>
          </a:xfrm>
          <a:custGeom>
            <a:avLst/>
            <a:gdLst>
              <a:gd name="connsiteX0" fmla="*/ 0 w 3150221"/>
              <a:gd name="connsiteY0" fmla="*/ 0 h 2235817"/>
              <a:gd name="connsiteX1" fmla="*/ 3150221 w 3150221"/>
              <a:gd name="connsiteY1" fmla="*/ 0 h 2235817"/>
              <a:gd name="connsiteX2" fmla="*/ 3150221 w 3150221"/>
              <a:gd name="connsiteY2" fmla="*/ 2235817 h 2235817"/>
              <a:gd name="connsiteX3" fmla="*/ 0 w 3150221"/>
              <a:gd name="connsiteY3" fmla="*/ 2235817 h 2235817"/>
            </a:gdLst>
            <a:ahLst/>
            <a:cxnLst>
              <a:cxn ang="0">
                <a:pos x="connsiteX0" y="connsiteY0"/>
              </a:cxn>
              <a:cxn ang="0">
                <a:pos x="connsiteX1" y="connsiteY1"/>
              </a:cxn>
              <a:cxn ang="0">
                <a:pos x="connsiteX2" y="connsiteY2"/>
              </a:cxn>
              <a:cxn ang="0">
                <a:pos x="connsiteX3" y="connsiteY3"/>
              </a:cxn>
            </a:cxnLst>
            <a:rect l="l" t="t" r="r" b="b"/>
            <a:pathLst>
              <a:path w="3150221" h="2235817">
                <a:moveTo>
                  <a:pt x="0" y="0"/>
                </a:moveTo>
                <a:lnTo>
                  <a:pt x="3150221" y="0"/>
                </a:lnTo>
                <a:lnTo>
                  <a:pt x="3150221" y="2235817"/>
                </a:lnTo>
                <a:lnTo>
                  <a:pt x="0" y="2235817"/>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pic>
        <p:nvPicPr>
          <p:cNvPr id="24" name="PpHolder5">
            <a:extLst>
              <a:ext uri="{FF2B5EF4-FFF2-40B4-BE49-F238E27FC236}">
                <a16:creationId xmlns:a16="http://schemas.microsoft.com/office/drawing/2014/main" id="{EC8B5155-83A0-49D6-80A9-3FC9B47C8A14}"/>
              </a:ext>
            </a:extLst>
          </p:cNvPr>
          <p:cNvPicPr>
            <a:picLocks/>
          </p:cNvPicPr>
          <p:nvPr/>
        </p:nvPicPr>
        <p:blipFill>
          <a:blip r:embed="rId2">
            <a:extLst>
              <a:ext uri="{28A0092B-C50C-407E-A947-70E740481C1C}">
                <a14:useLocalDpi xmlns:a14="http://schemas.microsoft.com/office/drawing/2010/main" val="0"/>
              </a:ext>
            </a:extLst>
          </a:blip>
          <a:srcRect l="40230" t="44811" r="33447" b="32007"/>
          <a:stretch>
            <a:fillRect/>
          </a:stretch>
        </p:blipFill>
        <p:spPr>
          <a:xfrm>
            <a:off x="3678587" y="3073164"/>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22224"/>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102482"/>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38" name="PpHolder4">
            <a:extLst>
              <a:ext uri="{FF2B5EF4-FFF2-40B4-BE49-F238E27FC236}">
                <a16:creationId xmlns:a16="http://schemas.microsoft.com/office/drawing/2014/main" id="{4243F3EF-C836-4FA6-B560-CA8B106EBC6A}"/>
              </a:ext>
            </a:extLst>
          </p:cNvPr>
          <p:cNvPicPr>
            <a:picLocks/>
          </p:cNvPicPr>
          <p:nvPr/>
        </p:nvPicPr>
        <p:blipFill>
          <a:blip r:embed="rId2">
            <a:extLst>
              <a:ext uri="{28A0092B-C50C-407E-A947-70E740481C1C}">
                <a14:useLocalDpi xmlns:a14="http://schemas.microsoft.com/office/drawing/2010/main" val="0"/>
              </a:ext>
            </a:extLst>
          </a:blip>
          <a:srcRect l="19322" t="44096" r="63363" b="32818"/>
          <a:stretch>
            <a:fillRect/>
          </a:stretch>
        </p:blipFill>
        <p:spPr>
          <a:xfrm>
            <a:off x="1766819" y="3024080"/>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7" y="0"/>
                  <a:pt x="1583274" y="354428"/>
                  <a:pt x="1583274" y="791636"/>
                </a:cubicBezTo>
                <a:cubicBezTo>
                  <a:pt x="1583274" y="1228844"/>
                  <a:pt x="1228847" y="1583271"/>
                  <a:pt x="791636" y="1583271"/>
                </a:cubicBezTo>
                <a:cubicBezTo>
                  <a:pt x="354430" y="1583271"/>
                  <a:pt x="0" y="1228844"/>
                  <a:pt x="0" y="791636"/>
                </a:cubicBezTo>
                <a:cubicBezTo>
                  <a:pt x="0" y="354428"/>
                  <a:pt x="354430" y="0"/>
                  <a:pt x="791636" y="0"/>
                </a:cubicBezTo>
                <a:close/>
              </a:path>
            </a:pathLst>
          </a:custGeom>
        </p:spPr>
      </p:pic>
      <p:pic>
        <p:nvPicPr>
          <p:cNvPr id="35" name="PpHolder5">
            <a:extLst>
              <a:ext uri="{FF2B5EF4-FFF2-40B4-BE49-F238E27FC236}">
                <a16:creationId xmlns:a16="http://schemas.microsoft.com/office/drawing/2014/main" id="{42BFAA0A-A61D-49AA-BDB0-3A0D06A23871}"/>
              </a:ext>
            </a:extLst>
          </p:cNvPr>
          <p:cNvPicPr>
            <a:picLocks/>
          </p:cNvPicPr>
          <p:nvPr/>
        </p:nvPicPr>
        <p:blipFill>
          <a:blip r:embed="rId2">
            <a:extLst>
              <a:ext uri="{28A0092B-C50C-407E-A947-70E740481C1C}">
                <a14:useLocalDpi xmlns:a14="http://schemas.microsoft.com/office/drawing/2010/main" val="0"/>
              </a:ext>
            </a:extLst>
          </a:blip>
          <a:srcRect l="39890" t="41080" r="53420" b="50000"/>
          <a:stretch>
            <a:fillRect/>
          </a:stretch>
        </p:blipFill>
        <p:spPr>
          <a:xfrm>
            <a:off x="3647555" y="2817251"/>
            <a:ext cx="611754" cy="611750"/>
          </a:xfrm>
          <a:custGeom>
            <a:avLst/>
            <a:gdLst>
              <a:gd name="connsiteX0" fmla="*/ 305877 w 611754"/>
              <a:gd name="connsiteY0" fmla="*/ 0 h 611750"/>
              <a:gd name="connsiteX1" fmla="*/ 611754 w 611754"/>
              <a:gd name="connsiteY1" fmla="*/ 305875 h 611750"/>
              <a:gd name="connsiteX2" fmla="*/ 305877 w 611754"/>
              <a:gd name="connsiteY2" fmla="*/ 611750 h 611750"/>
              <a:gd name="connsiteX3" fmla="*/ 0 w 611754"/>
              <a:gd name="connsiteY3" fmla="*/ 305875 h 611750"/>
              <a:gd name="connsiteX4" fmla="*/ 305877 w 611754"/>
              <a:gd name="connsiteY4" fmla="*/ 0 h 61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4" h="611750">
                <a:moveTo>
                  <a:pt x="305877" y="0"/>
                </a:moveTo>
                <a:cubicBezTo>
                  <a:pt x="474808" y="0"/>
                  <a:pt x="611754" y="136945"/>
                  <a:pt x="611754" y="305875"/>
                </a:cubicBezTo>
                <a:cubicBezTo>
                  <a:pt x="611754" y="474805"/>
                  <a:pt x="474808" y="611750"/>
                  <a:pt x="305877" y="611750"/>
                </a:cubicBezTo>
                <a:cubicBezTo>
                  <a:pt x="136947" y="611750"/>
                  <a:pt x="0" y="474805"/>
                  <a:pt x="0" y="305875"/>
                </a:cubicBezTo>
                <a:cubicBezTo>
                  <a:pt x="0" y="136945"/>
                  <a:pt x="136947" y="0"/>
                  <a:pt x="305877" y="0"/>
                </a:cubicBezTo>
                <a:close/>
              </a:path>
            </a:pathLst>
          </a:custGeom>
        </p:spPr>
      </p:pic>
      <p:pic>
        <p:nvPicPr>
          <p:cNvPr id="32" name="PpHolder6">
            <a:extLst>
              <a:ext uri="{FF2B5EF4-FFF2-40B4-BE49-F238E27FC236}">
                <a16:creationId xmlns:a16="http://schemas.microsoft.com/office/drawing/2014/main" id="{36A67917-DA7C-47B4-AC4B-522565AEDB58}"/>
              </a:ext>
            </a:extLst>
          </p:cNvPr>
          <p:cNvPicPr>
            <a:picLocks/>
          </p:cNvPicPr>
          <p:nvPr/>
        </p:nvPicPr>
        <p:blipFill>
          <a:blip r:embed="rId2">
            <a:extLst>
              <a:ext uri="{28A0092B-C50C-407E-A947-70E740481C1C}">
                <a14:useLocalDpi xmlns:a14="http://schemas.microsoft.com/office/drawing/2010/main" val="0"/>
              </a:ext>
            </a:extLst>
          </a:blip>
          <a:srcRect l="9472" t="47891" r="84717" b="44361"/>
          <a:stretch>
            <a:fillRect/>
          </a:stretch>
        </p:blipFill>
        <p:spPr>
          <a:xfrm>
            <a:off x="866106" y="3284341"/>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4"/>
                  <a:pt x="531377" y="265688"/>
                </a:cubicBezTo>
                <a:cubicBezTo>
                  <a:pt x="531377" y="412423"/>
                  <a:pt x="412425" y="531375"/>
                  <a:pt x="265689" y="531375"/>
                </a:cubicBezTo>
                <a:cubicBezTo>
                  <a:pt x="118954" y="531375"/>
                  <a:pt x="0" y="412423"/>
                  <a:pt x="0" y="265688"/>
                </a:cubicBezTo>
                <a:cubicBezTo>
                  <a:pt x="0" y="118954"/>
                  <a:pt x="118954" y="0"/>
                  <a:pt x="265689"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31" name="PpHolder12">
            <a:extLst>
              <a:ext uri="{FF2B5EF4-FFF2-40B4-BE49-F238E27FC236}">
                <a16:creationId xmlns:a16="http://schemas.microsoft.com/office/drawing/2014/main" id="{13B214F1-0584-494E-9F88-6B57721DBAF3}"/>
              </a:ext>
            </a:extLst>
          </p:cNvPr>
          <p:cNvPicPr>
            <a:picLocks/>
          </p:cNvPicPr>
          <p:nvPr/>
        </p:nvPicPr>
        <p:blipFill>
          <a:blip r:embed="rId2">
            <a:extLst>
              <a:ext uri="{28A0092B-C50C-407E-A947-70E740481C1C}">
                <a14:useLocalDpi xmlns:a14="http://schemas.microsoft.com/office/drawing/2010/main" val="0"/>
              </a:ext>
            </a:extLst>
          </a:blip>
          <a:srcRect l="32802" t="71441" r="63363" b="23447"/>
          <a:stretch>
            <a:fillRect/>
          </a:stretch>
        </p:blipFill>
        <p:spPr>
          <a:xfrm>
            <a:off x="2999454" y="4899398"/>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8" y="0"/>
                  <a:pt x="350640" y="78493"/>
                  <a:pt x="350640" y="175320"/>
                </a:cubicBezTo>
                <a:cubicBezTo>
                  <a:pt x="350640" y="272146"/>
                  <a:pt x="272148" y="350639"/>
                  <a:pt x="175320" y="350639"/>
                </a:cubicBezTo>
                <a:cubicBezTo>
                  <a:pt x="78494" y="350639"/>
                  <a:pt x="0" y="272146"/>
                  <a:pt x="0" y="175320"/>
                </a:cubicBezTo>
                <a:cubicBezTo>
                  <a:pt x="0" y="78493"/>
                  <a:pt x="78494" y="0"/>
                  <a:pt x="17532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C3DF80C5-4D72-444C-A8A8-F28CE643E8C9}"/>
              </a:ext>
            </a:extLst>
          </p:cNvPr>
          <p:cNvPicPr>
            <a:picLocks/>
          </p:cNvPicPr>
          <p:nvPr/>
        </p:nvPicPr>
        <p:blipFill>
          <a:blip r:embed="rId2">
            <a:extLst>
              <a:ext uri="{28A0092B-C50C-407E-A947-70E740481C1C}">
                <a14:useLocalDpi xmlns:a14="http://schemas.microsoft.com/office/drawing/2010/main" val="0"/>
              </a:ext>
            </a:extLst>
          </a:blip>
          <a:srcRect l="8491" t="12500" r="26698" b="12500"/>
          <a:stretch>
            <a:fillRect/>
          </a:stretch>
        </p:blipFill>
        <p:spPr>
          <a:xfrm>
            <a:off x="776380" y="0"/>
            <a:ext cx="5926346" cy="68580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60546"/>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347934"/>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358656"/>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309201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pHolder1">
            <a:extLst>
              <a:ext uri="{FF2B5EF4-FFF2-40B4-BE49-F238E27FC236}">
                <a16:creationId xmlns:a16="http://schemas.microsoft.com/office/drawing/2014/main" id="{E66C5912-AEA9-4B10-B247-53257B3416E2}"/>
              </a:ext>
            </a:extLst>
          </p:cNvPr>
          <p:cNvPicPr>
            <a:picLocks/>
          </p:cNvPicPr>
          <p:nvPr/>
        </p:nvPicPr>
        <p:blipFill>
          <a:blip r:embed="rId2">
            <a:extLst>
              <a:ext uri="{28A0092B-C50C-407E-A947-70E740481C1C}">
                <a14:useLocalDpi xmlns:a14="http://schemas.microsoft.com/office/drawing/2010/main" val="0"/>
              </a:ext>
            </a:extLst>
          </a:blip>
          <a:srcRect l="18670" t="25109" r="34096" b="38409"/>
          <a:stretch>
            <a:fillRect/>
          </a:stretch>
        </p:blipFill>
        <p:spPr>
          <a:xfrm>
            <a:off x="1707208" y="1721959"/>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40362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3180845" y="-83127"/>
            <a:ext cx="6210370" cy="3716397"/>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143605" y="2379003"/>
            <a:ext cx="3446208" cy="475999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47DFAC3D-ED7E-46EF-BB60-8517121C1E62}"/>
              </a:ext>
            </a:extLst>
          </p:cNvPr>
          <p:cNvPicPr>
            <a:picLocks/>
          </p:cNvPicPr>
          <p:nvPr/>
        </p:nvPicPr>
        <p:blipFill>
          <a:blip r:embed="rId2">
            <a:extLst>
              <a:ext uri="{28A0092B-C50C-407E-A947-70E740481C1C}">
                <a14:useLocalDpi xmlns:a14="http://schemas.microsoft.com/office/drawing/2010/main" val="0"/>
              </a:ext>
            </a:extLst>
          </a:blip>
          <a:srcRect l="13026" t="22279" r="59408" b="31532"/>
          <a:stretch>
            <a:fillRect/>
          </a:stretch>
        </p:blipFill>
        <p:spPr>
          <a:xfrm>
            <a:off x="1191127" y="1527918"/>
            <a:ext cx="2520616" cy="3167605"/>
          </a:xfrm>
          <a:custGeom>
            <a:avLst/>
            <a:gdLst>
              <a:gd name="connsiteX0" fmla="*/ 1260308 w 2520616"/>
              <a:gd name="connsiteY0" fmla="*/ 0 h 3167605"/>
              <a:gd name="connsiteX1" fmla="*/ 2520616 w 2520616"/>
              <a:gd name="connsiteY1" fmla="*/ 1260309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9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9"/>
                </a:cubicBezTo>
                <a:lnTo>
                  <a:pt x="2520616" y="1907298"/>
                </a:lnTo>
                <a:cubicBezTo>
                  <a:pt x="2520616" y="2603346"/>
                  <a:pt x="1956358" y="3167605"/>
                  <a:pt x="1260308" y="3167605"/>
                </a:cubicBezTo>
                <a:cubicBezTo>
                  <a:pt x="564259" y="3167605"/>
                  <a:pt x="0" y="2603346"/>
                  <a:pt x="0" y="1907298"/>
                </a:cubicBezTo>
                <a:lnTo>
                  <a:pt x="0" y="1260309"/>
                </a:lnTo>
                <a:cubicBezTo>
                  <a:pt x="0" y="564259"/>
                  <a:pt x="564259" y="0"/>
                  <a:pt x="1260308"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43DBA956-C160-4967-BBB4-DF85D8E56AB6}"/>
              </a:ext>
            </a:extLst>
          </p:cNvPr>
          <p:cNvPicPr>
            <a:picLocks/>
          </p:cNvPicPr>
          <p:nvPr/>
        </p:nvPicPr>
        <p:blipFill>
          <a:blip r:embed="rId2">
            <a:extLst>
              <a:ext uri="{28A0092B-C50C-407E-A947-70E740481C1C}">
                <a14:useLocalDpi xmlns:a14="http://schemas.microsoft.com/office/drawing/2010/main" val="0"/>
              </a:ext>
            </a:extLst>
          </a:blip>
          <a:srcRect t="12500" b="12500"/>
          <a:stretch>
            <a:fillRect/>
          </a:stretch>
        </p:blipFill>
        <p:spPr>
          <a:xfrm>
            <a:off x="0" y="0"/>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2055"/>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88765"/>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pHolder1">
            <a:extLst>
              <a:ext uri="{FF2B5EF4-FFF2-40B4-BE49-F238E27FC236}">
                <a16:creationId xmlns:a16="http://schemas.microsoft.com/office/drawing/2014/main" id="{C8DE39CA-7D5A-46A7-B71E-542E377F3444}"/>
              </a:ext>
            </a:extLst>
          </p:cNvPr>
          <p:cNvPicPr>
            <a:picLocks/>
          </p:cNvPicPr>
          <p:nvPr/>
        </p:nvPicPr>
        <p:blipFill>
          <a:blip r:embed="rId2">
            <a:extLst>
              <a:ext uri="{28A0092B-C50C-407E-A947-70E740481C1C}">
                <a14:useLocalDpi xmlns:a14="http://schemas.microsoft.com/office/drawing/2010/main" val="0"/>
              </a:ext>
            </a:extLst>
          </a:blip>
          <a:srcRect t="25109" r="71467" b="12500"/>
          <a:stretch>
            <a:fillRect/>
          </a:stretch>
        </p:blipFill>
        <p:spPr>
          <a:xfrm>
            <a:off x="4" y="1721954"/>
            <a:ext cx="2609023" cy="5136045"/>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07FFC2CC-D8E7-4DDA-9A9C-7E6DE8343317}"/>
              </a:ext>
            </a:extLst>
          </p:cNvPr>
          <p:cNvPicPr>
            <a:picLocks/>
          </p:cNvPicPr>
          <p:nvPr/>
        </p:nvPicPr>
        <p:blipFill>
          <a:blip r:embed="rId2">
            <a:extLst>
              <a:ext uri="{28A0092B-C50C-407E-A947-70E740481C1C}">
                <a14:useLocalDpi xmlns:a14="http://schemas.microsoft.com/office/drawing/2010/main" val="0"/>
              </a:ext>
            </a:extLst>
          </a:blip>
          <a:srcRect t="12500" r="34915" b="12500"/>
          <a:stretch>
            <a:fillRect/>
          </a:stretch>
        </p:blipFill>
        <p:spPr>
          <a:xfrm>
            <a:off x="3" y="0"/>
            <a:ext cx="5951349" cy="68580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0"/>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260617"/>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436710"/>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64011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3"/>
            <a:ext cx="760964" cy="685800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2">
            <a:extLst>
              <a:ext uri="{FF2B5EF4-FFF2-40B4-BE49-F238E27FC236}">
                <a16:creationId xmlns:a16="http://schemas.microsoft.com/office/drawing/2014/main" id="{D7211740-241B-481F-B818-2D87597A49AC}"/>
              </a:ext>
            </a:extLst>
          </p:cNvPr>
          <p:cNvPicPr>
            <a:picLocks/>
          </p:cNvPicPr>
          <p:nvPr/>
        </p:nvPicPr>
        <p:blipFill>
          <a:blip r:embed="rId2">
            <a:extLst>
              <a:ext uri="{28A0092B-C50C-407E-A947-70E740481C1C}">
                <a14:useLocalDpi xmlns:a14="http://schemas.microsoft.com/office/drawing/2010/main" val="0"/>
              </a:ext>
            </a:extLst>
          </a:blip>
          <a:srcRect l="50000" t="12500" r="8322" b="12500"/>
          <a:stretch>
            <a:fillRect/>
          </a:stretch>
        </p:blipFill>
        <p:spPr>
          <a:xfrm>
            <a:off x="4572003" y="1"/>
            <a:ext cx="3811035" cy="6858006"/>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8"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30"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838E8C94-AFF1-4C1E-934E-2DD6C60C7810}"/>
              </a:ext>
            </a:extLst>
          </p:cNvPr>
          <p:cNvPicPr>
            <a:picLocks/>
          </p:cNvPicPr>
          <p:nvPr/>
        </p:nvPicPr>
        <p:blipFill>
          <a:blip r:embed="rId2">
            <a:extLst>
              <a:ext uri="{28A0092B-C50C-407E-A947-70E740481C1C}">
                <a14:useLocalDpi xmlns:a14="http://schemas.microsoft.com/office/drawing/2010/main" val="0"/>
              </a:ext>
            </a:extLst>
          </a:blip>
          <a:srcRect t="24167" r="50000" b="24167"/>
          <a:stretch>
            <a:fillRect/>
          </a:stretch>
        </p:blipFill>
        <p:spPr>
          <a:xfrm>
            <a:off x="3" y="800102"/>
            <a:ext cx="4572001" cy="5257804"/>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0"/>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510978"/>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28" name="PpHolder2">
            <a:extLst>
              <a:ext uri="{FF2B5EF4-FFF2-40B4-BE49-F238E27FC236}">
                <a16:creationId xmlns:a16="http://schemas.microsoft.com/office/drawing/2014/main" id="{D579F092-D968-4348-A03C-55C78C77F4BC}"/>
              </a:ext>
            </a:extLst>
          </p:cNvPr>
          <p:cNvPicPr>
            <a:picLocks/>
          </p:cNvPicPr>
          <p:nvPr/>
        </p:nvPicPr>
        <p:blipFill>
          <a:blip r:embed="rId2">
            <a:extLst>
              <a:ext uri="{28A0092B-C50C-407E-A947-70E740481C1C}">
                <a14:useLocalDpi xmlns:a14="http://schemas.microsoft.com/office/drawing/2010/main" val="0"/>
              </a:ext>
            </a:extLst>
          </a:blip>
          <a:srcRect l="71739" t="12500" b="12500"/>
          <a:stretch>
            <a:fillRect/>
          </a:stretch>
        </p:blipFill>
        <p:spPr>
          <a:xfrm>
            <a:off x="6559830" y="0"/>
            <a:ext cx="2584171" cy="6858000"/>
          </a:xfrm>
          <a:custGeom>
            <a:avLst/>
            <a:gdLst>
              <a:gd name="connsiteX0" fmla="*/ 0 w 2584171"/>
              <a:gd name="connsiteY0" fmla="*/ 0 h 5143500"/>
              <a:gd name="connsiteX1" fmla="*/ 2584171 w 2584171"/>
              <a:gd name="connsiteY1" fmla="*/ 0 h 5143500"/>
              <a:gd name="connsiteX2" fmla="*/ 2584171 w 2584171"/>
              <a:gd name="connsiteY2" fmla="*/ 5143500 h 5143500"/>
              <a:gd name="connsiteX3" fmla="*/ 0 w 2584171"/>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1" h="5143500">
                <a:moveTo>
                  <a:pt x="0" y="0"/>
                </a:moveTo>
                <a:lnTo>
                  <a:pt x="2584171" y="0"/>
                </a:lnTo>
                <a:lnTo>
                  <a:pt x="2584171" y="5143500"/>
                </a:lnTo>
                <a:lnTo>
                  <a:pt x="0" y="51435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3">
            <a:extLst>
              <a:ext uri="{FF2B5EF4-FFF2-40B4-BE49-F238E27FC236}">
                <a16:creationId xmlns:a16="http://schemas.microsoft.com/office/drawing/2014/main" id="{2B616120-A945-48C0-B72F-28329CAA96CF}"/>
              </a:ext>
            </a:extLst>
          </p:cNvPr>
          <p:cNvPicPr>
            <a:picLocks/>
          </p:cNvPicPr>
          <p:nvPr/>
        </p:nvPicPr>
        <p:blipFill>
          <a:blip r:embed="rId2">
            <a:extLst>
              <a:ext uri="{28A0092B-C50C-407E-A947-70E740481C1C}">
                <a14:useLocalDpi xmlns:a14="http://schemas.microsoft.com/office/drawing/2010/main" val="0"/>
              </a:ext>
            </a:extLst>
          </a:blip>
          <a:srcRect l="7539" t="30833" r="55261" b="30833"/>
          <a:stretch>
            <a:fillRect/>
          </a:stretch>
        </p:blipFill>
        <p:spPr>
          <a:xfrm>
            <a:off x="689345"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Besto Dark">
      <a:dk1>
        <a:srgbClr val="FFFFFF"/>
      </a:dk1>
      <a:lt1>
        <a:srgbClr val="313131"/>
      </a:lt1>
      <a:dk2>
        <a:srgbClr val="313C3F"/>
      </a:dk2>
      <a:lt2>
        <a:srgbClr val="FFFFFF"/>
      </a:lt2>
      <a:accent1>
        <a:srgbClr val="55B0F8"/>
      </a:accent1>
      <a:accent2>
        <a:srgbClr val="58CBA5"/>
      </a:accent2>
      <a:accent3>
        <a:srgbClr val="83D339"/>
      </a:accent3>
      <a:accent4>
        <a:srgbClr val="F6E13A"/>
      </a:accent4>
      <a:accent5>
        <a:srgbClr val="FF8302"/>
      </a:accent5>
      <a:accent6>
        <a:srgbClr val="AD1C23"/>
      </a:accent6>
      <a:hlink>
        <a:srgbClr val="4BC394"/>
      </a:hlink>
      <a:folHlink>
        <a:srgbClr val="00B0F0"/>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96922</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2682</cp:revision>
  <cp:lastPrinted>2019-09-17T09:29:31Z</cp:lastPrinted>
  <dcterms:created xsi:type="dcterms:W3CDTF">2017-01-10T11:09:36Z</dcterms:created>
  <dcterms:modified xsi:type="dcterms:W3CDTF">2020-12-14T02:22:36Z</dcterms:modified>
  <cp:category/>
</cp:coreProperties>
</file>