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4" autoAdjust="0"/>
    <p:restoredTop sz="95329" autoAdjust="0"/>
  </p:normalViewPr>
  <p:slideViewPr>
    <p:cSldViewPr snapToGrid="0" showGuides="1">
      <p:cViewPr varScale="1">
        <p:scale>
          <a:sx n="114" d="100"/>
          <a:sy n="114" d="100"/>
        </p:scale>
        <p:origin x="840"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dirty="0"/>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dirty="0"/>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6EE9DF11-B3C4-4D8B-9D35-11552FF70A1B}"/>
              </a:ext>
            </a:extLst>
          </p:cNvPr>
          <p:cNvSpPr>
            <a:spLocks noGrp="1"/>
          </p:cNvSpPr>
          <p:nvPr>
            <p:ph type="pic" sz="quarter" idx="10"/>
          </p:nvPr>
        </p:nvSpPr>
        <p:spPr/>
      </p:sp>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 name="PpHolder2">
            <a:extLst>
              <a:ext uri="{FF2B5EF4-FFF2-40B4-BE49-F238E27FC236}">
                <a16:creationId xmlns:a16="http://schemas.microsoft.com/office/drawing/2014/main" id="{A47BB498-480F-4FD6-9BA1-0E542E3FE42D}"/>
              </a:ext>
            </a:extLst>
          </p:cNvPr>
          <p:cNvSpPr>
            <a:spLocks noGrp="1"/>
          </p:cNvSpPr>
          <p:nvPr>
            <p:ph type="pic" sz="quarter"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pHolder3">
            <a:extLst>
              <a:ext uri="{FF2B5EF4-FFF2-40B4-BE49-F238E27FC236}">
                <a16:creationId xmlns:a16="http://schemas.microsoft.com/office/drawing/2014/main" id="{FB3CCC6D-D2CD-4424-8B61-CC3D1E4EA246}"/>
              </a:ext>
            </a:extLst>
          </p:cNvPr>
          <p:cNvSpPr>
            <a:spLocks noGrp="1"/>
          </p:cNvSpPr>
          <p:nvPr>
            <p:ph type="pic" sz="quarter" idx="10"/>
          </p:nvPr>
        </p:nvSpPr>
        <p:spPr/>
      </p:sp>
      <p:sp>
        <p:nvSpPr>
          <p:cNvPr id="3" name="PpHolder4">
            <a:extLst>
              <a:ext uri="{FF2B5EF4-FFF2-40B4-BE49-F238E27FC236}">
                <a16:creationId xmlns:a16="http://schemas.microsoft.com/office/drawing/2014/main" id="{95D4105A-6AF4-44A6-8CDF-D44976BB6AC2}"/>
              </a:ext>
            </a:extLst>
          </p:cNvPr>
          <p:cNvSpPr>
            <a:spLocks noGrp="1"/>
          </p:cNvSpPr>
          <p:nvPr>
            <p:ph type="pic" sz="quarter" idx="11"/>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FE8D0566-B1D7-4BE4-9874-68E1515F79F7}"/>
              </a:ext>
            </a:extLst>
          </p:cNvPr>
          <p:cNvSpPr>
            <a:spLocks noGrp="1"/>
          </p:cNvSpPr>
          <p:nvPr>
            <p:ph type="pic" sz="quarter" idx="10"/>
          </p:nvPr>
        </p:nvSpPr>
        <p:spPr/>
      </p:sp>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2">
            <a:extLst>
              <a:ext uri="{FF2B5EF4-FFF2-40B4-BE49-F238E27FC236}">
                <a16:creationId xmlns:a16="http://schemas.microsoft.com/office/drawing/2014/main" id="{A2594B08-DEBD-42AA-B8B6-3A254201E051}"/>
              </a:ext>
            </a:extLst>
          </p:cNvPr>
          <p:cNvSpPr>
            <a:spLocks noGrp="1"/>
          </p:cNvSpPr>
          <p:nvPr>
            <p:ph type="pic" sz="quarter" idx="10"/>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8" name="PpHolder4">
            <a:extLst>
              <a:ext uri="{FF2B5EF4-FFF2-40B4-BE49-F238E27FC236}">
                <a16:creationId xmlns:a16="http://schemas.microsoft.com/office/drawing/2014/main" id="{324314B7-9A1C-43A2-AC1F-8E85C98C44CB}"/>
              </a:ext>
            </a:extLst>
          </p:cNvPr>
          <p:cNvSpPr>
            <a:spLocks noGrp="1"/>
          </p:cNvSpPr>
          <p:nvPr>
            <p:ph type="pic" sz="quarter" idx="11"/>
          </p:nvPr>
        </p:nvSpPr>
        <p:spPr/>
      </p:sp>
      <p:sp>
        <p:nvSpPr>
          <p:cNvPr id="6" name="PpHolder5">
            <a:extLst>
              <a:ext uri="{FF2B5EF4-FFF2-40B4-BE49-F238E27FC236}">
                <a16:creationId xmlns:a16="http://schemas.microsoft.com/office/drawing/2014/main" id="{97F9FE1B-958B-4F13-B162-8109AAAE21A0}"/>
              </a:ext>
            </a:extLst>
          </p:cNvPr>
          <p:cNvSpPr>
            <a:spLocks noGrp="1"/>
          </p:cNvSpPr>
          <p:nvPr>
            <p:ph type="pic" sz="quarter" idx="12"/>
          </p:nvPr>
        </p:nvSpPr>
        <p:spPr/>
      </p:sp>
      <p:sp>
        <p:nvSpPr>
          <p:cNvPr id="3" name="PpHolder6">
            <a:extLst>
              <a:ext uri="{FF2B5EF4-FFF2-40B4-BE49-F238E27FC236}">
                <a16:creationId xmlns:a16="http://schemas.microsoft.com/office/drawing/2014/main" id="{F6776D71-AF20-4377-BF1A-521346B89FE8}"/>
              </a:ext>
            </a:extLst>
          </p:cNvPr>
          <p:cNvSpPr>
            <a:spLocks noGrp="1"/>
          </p:cNvSpPr>
          <p:nvPr>
            <p:ph type="pic" sz="quarter" idx="13"/>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7416AD1B-A07E-4401-B6BA-B3BB5E0B75C5}"/>
              </a:ext>
            </a:extLst>
          </p:cNvPr>
          <p:cNvSpPr>
            <a:spLocks noGrp="1"/>
          </p:cNvSpPr>
          <p:nvPr>
            <p:ph type="pic" sz="quarter" idx="10"/>
          </p:nvPr>
        </p:nvSpPr>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4">
            <a:extLst>
              <a:ext uri="{FF2B5EF4-FFF2-40B4-BE49-F238E27FC236}">
                <a16:creationId xmlns:a16="http://schemas.microsoft.com/office/drawing/2014/main" id="{B3AB8290-2F94-4C33-878B-AC449A4DE755}"/>
              </a:ext>
            </a:extLst>
          </p:cNvPr>
          <p:cNvSpPr>
            <a:spLocks noGrp="1"/>
          </p:cNvSpPr>
          <p:nvPr>
            <p:ph type="pic" sz="quarter" idx="10"/>
          </p:nvPr>
        </p:nvSpPr>
        <p:spPr/>
      </p:sp>
      <p:sp>
        <p:nvSpPr>
          <p:cNvPr id="3" name="PpHolder5">
            <a:extLst>
              <a:ext uri="{FF2B5EF4-FFF2-40B4-BE49-F238E27FC236}">
                <a16:creationId xmlns:a16="http://schemas.microsoft.com/office/drawing/2014/main" id="{4D11CB40-B127-4383-82BF-3EB3E177D8C2}"/>
              </a:ext>
            </a:extLst>
          </p:cNvPr>
          <p:cNvSpPr>
            <a:spLocks noGrp="1"/>
          </p:cNvSpPr>
          <p:nvPr>
            <p:ph type="pic" sz="quarter" idx="11"/>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4EBA064-8943-4113-A4D9-C00500DB2799}"/>
              </a:ext>
            </a:extLst>
          </p:cNvPr>
          <p:cNvSpPr>
            <a:spLocks noGrp="1"/>
          </p:cNvSpPr>
          <p:nvPr>
            <p:ph type="pic" sz="quarter" idx="10"/>
          </p:nvPr>
        </p:nvSpPr>
        <p:spPr/>
      </p:sp>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52711C-7523-463D-86D3-7536DCA51DB0}"/>
              </a:ext>
            </a:extLst>
          </p:cNvPr>
          <p:cNvSpPr>
            <a:spLocks noGrp="1"/>
          </p:cNvSpPr>
          <p:nvPr>
            <p:ph type="pic" sz="quarter" idx="10"/>
          </p:nvPr>
        </p:nvSpPr>
        <p:spPr/>
      </p:sp>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0804948-62E0-43C3-905A-32B3437F3943}"/>
              </a:ext>
            </a:extLst>
          </p:cNvPr>
          <p:cNvSpPr>
            <a:spLocks noGrp="1"/>
          </p:cNvSpPr>
          <p:nvPr>
            <p:ph type="pic" sz="quarter" idx="11"/>
          </p:nvPr>
        </p:nvSpPr>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B81BD93-8424-4619-B85E-AEC3E2FE767E}"/>
              </a:ext>
            </a:extLst>
          </p:cNvPr>
          <p:cNvSpPr>
            <a:spLocks noGrp="1"/>
          </p:cNvSpPr>
          <p:nvPr>
            <p:ph type="pic" sz="quarter"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pHolder3">
            <a:extLst>
              <a:ext uri="{FF2B5EF4-FFF2-40B4-BE49-F238E27FC236}">
                <a16:creationId xmlns:a16="http://schemas.microsoft.com/office/drawing/2014/main" id="{EED22FB7-7B08-4818-8E76-8D7A21A088CA}"/>
              </a:ext>
            </a:extLst>
          </p:cNvPr>
          <p:cNvSpPr>
            <a:spLocks noGrp="1"/>
          </p:cNvSpPr>
          <p:nvPr>
            <p:ph type="pic" sz="quarter" idx="12"/>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7A7C7C7-9855-4F8E-A548-6A9DFF808BEC}"/>
              </a:ext>
            </a:extLst>
          </p:cNvPr>
          <p:cNvSpPr>
            <a:spLocks noGrp="1"/>
          </p:cNvSpPr>
          <p:nvPr>
            <p:ph type="pic" sz="quarter" idx="10"/>
          </p:nvPr>
        </p:nvSpPr>
        <p:spPr/>
      </p:sp>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9">
            <a:extLst>
              <a:ext uri="{FF2B5EF4-FFF2-40B4-BE49-F238E27FC236}">
                <a16:creationId xmlns:a16="http://schemas.microsoft.com/office/drawing/2014/main" id="{5A6271A0-DA1A-4908-910F-4F15A414B427}"/>
              </a:ext>
            </a:extLst>
          </p:cNvPr>
          <p:cNvSpPr>
            <a:spLocks noGrp="1"/>
          </p:cNvSpPr>
          <p:nvPr>
            <p:ph type="pic" sz="quarter" idx="11"/>
          </p:nvPr>
        </p:nvSpPr>
        <p:spPr/>
      </p:sp>
      <p:sp>
        <p:nvSpPr>
          <p:cNvPr id="17" name="PpHolder10">
            <a:extLst>
              <a:ext uri="{FF2B5EF4-FFF2-40B4-BE49-F238E27FC236}">
                <a16:creationId xmlns:a16="http://schemas.microsoft.com/office/drawing/2014/main" id="{ED9701F6-75C6-466C-8519-078B8E1F0A61}"/>
              </a:ext>
            </a:extLst>
          </p:cNvPr>
          <p:cNvSpPr>
            <a:spLocks noGrp="1"/>
          </p:cNvSpPr>
          <p:nvPr>
            <p:ph type="pic" sz="quarter" idx="12"/>
          </p:nvPr>
        </p:nvSpPr>
        <p:spPr/>
      </p:sp>
      <p:sp>
        <p:nvSpPr>
          <p:cNvPr id="13" name="PpHolder11">
            <a:extLst>
              <a:ext uri="{FF2B5EF4-FFF2-40B4-BE49-F238E27FC236}">
                <a16:creationId xmlns:a16="http://schemas.microsoft.com/office/drawing/2014/main" id="{412B9FD6-E4A1-4D1F-AF12-500091281D58}"/>
              </a:ext>
            </a:extLst>
          </p:cNvPr>
          <p:cNvSpPr>
            <a:spLocks noGrp="1"/>
          </p:cNvSpPr>
          <p:nvPr>
            <p:ph type="pic" sz="quarter" idx="13"/>
          </p:nvPr>
        </p:nvSpPr>
        <p:spPr/>
      </p:sp>
      <p:sp>
        <p:nvSpPr>
          <p:cNvPr id="5" name="PpHolder12">
            <a:extLst>
              <a:ext uri="{FF2B5EF4-FFF2-40B4-BE49-F238E27FC236}">
                <a16:creationId xmlns:a16="http://schemas.microsoft.com/office/drawing/2014/main" id="{3DAE016D-97AD-4ACE-916D-63429AD92444}"/>
              </a:ext>
            </a:extLst>
          </p:cNvPr>
          <p:cNvSpPr>
            <a:spLocks noGrp="1"/>
          </p:cNvSpPr>
          <p:nvPr>
            <p:ph type="pic" sz="quarter" idx="14"/>
          </p:nvPr>
        </p:nvSpPr>
        <p:spPr/>
      </p:sp>
      <p:sp>
        <p:nvSpPr>
          <p:cNvPr id="3" name="PpHolder13">
            <a:extLst>
              <a:ext uri="{FF2B5EF4-FFF2-40B4-BE49-F238E27FC236}">
                <a16:creationId xmlns:a16="http://schemas.microsoft.com/office/drawing/2014/main" id="{AE795BD4-810E-4460-8528-E94F895707A9}"/>
              </a:ext>
            </a:extLst>
          </p:cNvPr>
          <p:cNvSpPr>
            <a:spLocks noGrp="1"/>
          </p:cNvSpPr>
          <p:nvPr>
            <p:ph type="pic" sz="quarter" idx="15"/>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513B1A-1E9E-4103-83D8-8FF9DEE03680}"/>
              </a:ext>
            </a:extLst>
          </p:cNvPr>
          <p:cNvSpPr>
            <a:spLocks noGrp="1"/>
          </p:cNvSpPr>
          <p:nvPr>
            <p:ph type="pic" sz="quarter" idx="16"/>
          </p:nvPr>
        </p:nvSpPr>
        <p:spPr/>
      </p:sp>
      <p:sp>
        <p:nvSpPr>
          <p:cNvPr id="3" name="PpHolder2">
            <a:extLst>
              <a:ext uri="{FF2B5EF4-FFF2-40B4-BE49-F238E27FC236}">
                <a16:creationId xmlns:a16="http://schemas.microsoft.com/office/drawing/2014/main" id="{580A0ED3-FA6B-4263-A46F-018E92FD4EB0}"/>
              </a:ext>
            </a:extLst>
          </p:cNvPr>
          <p:cNvSpPr>
            <a:spLocks noGrp="1"/>
          </p:cNvSpPr>
          <p:nvPr>
            <p:ph type="pic" sz="quarter" idx="15"/>
          </p:nvPr>
        </p:nvSpPr>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2">
            <a:extLst>
              <a:ext uri="{FF2B5EF4-FFF2-40B4-BE49-F238E27FC236}">
                <a16:creationId xmlns:a16="http://schemas.microsoft.com/office/drawing/2014/main" id="{95A8866A-9E2A-4F21-867A-01EA63911D6B}"/>
              </a:ext>
            </a:extLst>
          </p:cNvPr>
          <p:cNvSpPr>
            <a:spLocks noGrp="1"/>
          </p:cNvSpPr>
          <p:nvPr>
            <p:ph type="pic" sz="quarter"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sp>
        <p:nvSpPr>
          <p:cNvPr id="3" name="PpHolder5">
            <a:extLst>
              <a:ext uri="{FF2B5EF4-FFF2-40B4-BE49-F238E27FC236}">
                <a16:creationId xmlns:a16="http://schemas.microsoft.com/office/drawing/2014/main" id="{47D5FE45-A260-4C4C-9C1F-0E5BF3282473}"/>
              </a:ext>
            </a:extLst>
          </p:cNvPr>
          <p:cNvSpPr>
            <a:spLocks noGrp="1"/>
          </p:cNvSpPr>
          <p:nvPr>
            <p:ph type="pic" sz="quarter" idx="12"/>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12" name="PpHolder4">
            <a:extLst>
              <a:ext uri="{FF2B5EF4-FFF2-40B4-BE49-F238E27FC236}">
                <a16:creationId xmlns:a16="http://schemas.microsoft.com/office/drawing/2014/main" id="{FB94E1CE-02EB-4E21-8769-258341795194}"/>
              </a:ext>
            </a:extLst>
          </p:cNvPr>
          <p:cNvSpPr>
            <a:spLocks noGrp="1"/>
          </p:cNvSpPr>
          <p:nvPr>
            <p:ph type="pic" sz="quarter" idx="10"/>
          </p:nvPr>
        </p:nvSpPr>
        <p:spPr/>
      </p:sp>
      <p:sp>
        <p:nvSpPr>
          <p:cNvPr id="8" name="PpHolder5">
            <a:extLst>
              <a:ext uri="{FF2B5EF4-FFF2-40B4-BE49-F238E27FC236}">
                <a16:creationId xmlns:a16="http://schemas.microsoft.com/office/drawing/2014/main" id="{B0E63EBE-C4D1-467B-84B1-053E25319905}"/>
              </a:ext>
            </a:extLst>
          </p:cNvPr>
          <p:cNvSpPr>
            <a:spLocks noGrp="1"/>
          </p:cNvSpPr>
          <p:nvPr>
            <p:ph type="pic" sz="quarter" idx="11"/>
          </p:nvPr>
        </p:nvSpPr>
        <p:spPr/>
      </p:sp>
      <p:sp>
        <p:nvSpPr>
          <p:cNvPr id="6" name="PpHolder6">
            <a:extLst>
              <a:ext uri="{FF2B5EF4-FFF2-40B4-BE49-F238E27FC236}">
                <a16:creationId xmlns:a16="http://schemas.microsoft.com/office/drawing/2014/main" id="{467909BB-890B-4EEF-974D-8BF538020AF2}"/>
              </a:ext>
            </a:extLst>
          </p:cNvPr>
          <p:cNvSpPr>
            <a:spLocks noGrp="1"/>
          </p:cNvSpPr>
          <p:nvPr>
            <p:ph type="pic" sz="quarter" idx="13"/>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PpHolder12">
            <a:extLst>
              <a:ext uri="{FF2B5EF4-FFF2-40B4-BE49-F238E27FC236}">
                <a16:creationId xmlns:a16="http://schemas.microsoft.com/office/drawing/2014/main" id="{7C079A00-572C-495C-AFCE-25767C5D8496}"/>
              </a:ext>
            </a:extLst>
          </p:cNvPr>
          <p:cNvSpPr>
            <a:spLocks noGrp="1"/>
          </p:cNvSpPr>
          <p:nvPr>
            <p:ph type="pic" sz="quarter" idx="12"/>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33C3BDA-A16F-45DF-9FBD-00ACB7651AEF}"/>
              </a:ext>
            </a:extLst>
          </p:cNvPr>
          <p:cNvSpPr>
            <a:spLocks noGrp="1"/>
          </p:cNvSpPr>
          <p:nvPr>
            <p:ph type="pic" sz="quarter" idx="10"/>
          </p:nvPr>
        </p:nvSpPr>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0890800C-55EC-479D-8794-8ACD8B8F4BFF}"/>
              </a:ext>
            </a:extLst>
          </p:cNvPr>
          <p:cNvSpPr>
            <a:spLocks noGrp="1"/>
          </p:cNvSpPr>
          <p:nvPr>
            <p:ph type="pic" sz="quarter" idx="12"/>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3" name="PpHolder5">
            <a:extLst>
              <a:ext uri="{FF2B5EF4-FFF2-40B4-BE49-F238E27FC236}">
                <a16:creationId xmlns:a16="http://schemas.microsoft.com/office/drawing/2014/main" id="{13831D44-28D0-4F9B-BCF1-8504F9DAD777}"/>
              </a:ext>
            </a:extLst>
          </p:cNvPr>
          <p:cNvSpPr>
            <a:spLocks noGrp="1"/>
          </p:cNvSpPr>
          <p:nvPr>
            <p:ph type="pic" sz="quarter"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BB8DDCD6-93CC-4192-9E31-A6A10ECA0244}"/>
              </a:ext>
            </a:extLst>
          </p:cNvPr>
          <p:cNvSpPr>
            <a:spLocks noGrp="1"/>
          </p:cNvSpPr>
          <p:nvPr>
            <p:ph type="pic" sz="quarter" idx="10"/>
          </p:nvPr>
        </p:nvSpPr>
        <p:spPr/>
      </p:sp>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7CCDCD8-ADDE-45B9-AC6F-3A0E11718FAE}"/>
              </a:ext>
            </a:extLst>
          </p:cNvPr>
          <p:cNvSpPr>
            <a:spLocks noGrp="1"/>
          </p:cNvSpPr>
          <p:nvPr>
            <p:ph type="pic" sz="quarter" idx="10"/>
          </p:nvPr>
        </p:nvSpPr>
        <p:spPr/>
      </p:sp>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1CFF208-AD67-4547-A5CB-C4A25A273114}"/>
              </a:ext>
            </a:extLst>
          </p:cNvPr>
          <p:cNvSpPr>
            <a:spLocks noGrp="1"/>
          </p:cNvSpPr>
          <p:nvPr>
            <p:ph type="pic" sz="quarter" idx="10"/>
          </p:nvPr>
        </p:nvSpPr>
        <p:spPr/>
      </p:sp>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42C098F7-EF54-40B0-AD25-D583196265A8}"/>
              </a:ext>
            </a:extLst>
          </p:cNvPr>
          <p:cNvSpPr>
            <a:spLocks noGrp="1"/>
          </p:cNvSpPr>
          <p:nvPr>
            <p:ph type="pic" sz="quarter" idx="10"/>
          </p:nvPr>
        </p:nvSpPr>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005784A-2B86-4429-9110-2B0CC35686B6}"/>
              </a:ext>
            </a:extLst>
          </p:cNvPr>
          <p:cNvSpPr>
            <a:spLocks noGrp="1"/>
          </p:cNvSpPr>
          <p:nvPr>
            <p:ph type="pic" sz="quarter" idx="10"/>
          </p:nvPr>
        </p:nvSpPr>
        <p:spPr/>
      </p:sp>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PpHolder2">
            <a:extLst>
              <a:ext uri="{FF2B5EF4-FFF2-40B4-BE49-F238E27FC236}">
                <a16:creationId xmlns:a16="http://schemas.microsoft.com/office/drawing/2014/main" id="{2785DA3A-A62E-4D79-97B0-2F83A87F2B53}"/>
              </a:ext>
            </a:extLst>
          </p:cNvPr>
          <p:cNvSpPr>
            <a:spLocks noGrp="1"/>
          </p:cNvSpPr>
          <p:nvPr>
            <p:ph type="pic" sz="quarter" idx="10"/>
          </p:nvPr>
        </p:nvSpPr>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359CB4A-B81C-4141-8462-726ADBC76CAA}"/>
              </a:ext>
            </a:extLst>
          </p:cNvPr>
          <p:cNvSpPr>
            <a:spLocks noGrp="1"/>
          </p:cNvSpPr>
          <p:nvPr>
            <p:ph type="pic" sz="quarter"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376 Dark">
      <a:dk1>
        <a:srgbClr val="FFFFFF"/>
      </a:dk1>
      <a:lt1>
        <a:srgbClr val="262626"/>
      </a:lt1>
      <a:dk2>
        <a:srgbClr val="000000"/>
      </a:dk2>
      <a:lt2>
        <a:srgbClr val="FFFFFF"/>
      </a:lt2>
      <a:accent1>
        <a:srgbClr val="0F1BA3"/>
      </a:accent1>
      <a:accent2>
        <a:srgbClr val="FFE400"/>
      </a:accent2>
      <a:accent3>
        <a:srgbClr val="F36500"/>
      </a:accent3>
      <a:accent4>
        <a:srgbClr val="7200E9"/>
      </a:accent4>
      <a:accent5>
        <a:srgbClr val="9BD815"/>
      </a:accent5>
      <a:accent6>
        <a:srgbClr val="00F6D1"/>
      </a:accent6>
      <a:hlink>
        <a:srgbClr val="8F8F8F"/>
      </a:hlink>
      <a:folHlink>
        <a:srgbClr val="A5A5A5"/>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96901</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2640</cp:revision>
  <cp:lastPrinted>2019-09-17T09:29:31Z</cp:lastPrinted>
  <dcterms:created xsi:type="dcterms:W3CDTF">2017-01-10T11:09:36Z</dcterms:created>
  <dcterms:modified xsi:type="dcterms:W3CDTF">2020-12-14T02:27:19Z</dcterms:modified>
  <cp:category/>
</cp:coreProperties>
</file>