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8FFF"/>
    <a:srgbClr val="00A3F4"/>
    <a:srgbClr val="D2DDEA"/>
    <a:srgbClr val="D2DDE9"/>
    <a:srgbClr val="00D279"/>
    <a:srgbClr val="F7E32B"/>
    <a:srgbClr val="007162"/>
    <a:srgbClr val="F6B91E"/>
    <a:srgbClr val="01CC8F"/>
    <a:srgbClr val="F571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624" autoAdjust="0"/>
    <p:restoredTop sz="95329" autoAdjust="0"/>
  </p:normalViewPr>
  <p:slideViewPr>
    <p:cSldViewPr snapToGrid="0" showGuides="1">
      <p:cViewPr varScale="1">
        <p:scale>
          <a:sx n="114" d="100"/>
          <a:sy n="114" d="100"/>
        </p:scale>
        <p:origin x="840" y="12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85" d="100"/>
          <a:sy n="85" d="100"/>
        </p:scale>
        <p:origin x="3288" y="184"/>
      </p:cViewPr>
      <p:guideLst/>
    </p:cSldViewPr>
  </p:notesViewPr>
  <p:gridSpacing cx="91439" cy="91439"/>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lineChart>
        <c:grouping val="standard"/>
        <c:varyColors val="0"/>
        <c:ser>
          <c:idx val="0"/>
          <c:order val="0"/>
          <c:tx>
            <c:strRef>
              <c:f>Sheet1!$B$1</c:f>
              <c:strCache>
                <c:ptCount val="1"/>
                <c:pt idx="0">
                  <c:v>Category A</c:v>
                </c:pt>
              </c:strCache>
            </c:strRef>
          </c:tx>
          <c:spPr>
            <a:ln w="28575" cap="rnd">
              <a:solidFill>
                <a:schemeClr val="accent1">
                  <a:shade val="58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Sheet1!$B$2:$B$30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0-2833-1045-9314-4A099F2D9F24}"/>
            </c:ext>
          </c:extLst>
        </c:ser>
        <c:ser>
          <c:idx val="1"/>
          <c:order val="1"/>
          <c:tx>
            <c:strRef>
              <c:f>Sheet1!$C$1</c:f>
              <c:strCache>
                <c:ptCount val="1"/>
                <c:pt idx="0">
                  <c:v>Category A Fill</c:v>
                </c:pt>
              </c:strCache>
            </c:strRef>
          </c:tx>
          <c:spPr>
            <a:ln w="28575" cap="rnd">
              <a:solidFill>
                <a:schemeClr val="accent1">
                  <a:shade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Sheet1!$C$2:$C$30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2-2833-1045-9314-4A099F2D9F24}"/>
            </c:ext>
          </c:extLst>
        </c:ser>
        <c:ser>
          <c:idx val="2"/>
          <c:order val="2"/>
          <c:tx>
            <c:strRef>
              <c:f>Sheet1!$D$1</c:f>
              <c:strCache>
                <c:ptCount val="1"/>
                <c:pt idx="0">
                  <c:v>Category B</c:v>
                </c:pt>
              </c:strCache>
            </c:strRef>
          </c:tx>
          <c:spPr>
            <a:ln w="28575" cap="rnd">
              <a:solidFill>
                <a:schemeClr val="accent1">
                  <a:tint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Sheet1!$D$2:$D$30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3-2833-1045-9314-4A099F2D9F24}"/>
            </c:ext>
          </c:extLst>
        </c:ser>
        <c:ser>
          <c:idx val="3"/>
          <c:order val="3"/>
          <c:tx>
            <c:strRef>
              <c:f>Sheet1!$E$1</c:f>
              <c:strCache>
                <c:ptCount val="1"/>
                <c:pt idx="0">
                  <c:v>Category B Fill</c:v>
                </c:pt>
              </c:strCache>
            </c:strRef>
          </c:tx>
          <c:spPr>
            <a:ln w="28575" cap="rnd">
              <a:solidFill>
                <a:schemeClr val="accent2"/>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Sheet1!$E$2:$E$30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1-2833-1045-9314-4A099F2D9F24}"/>
            </c:ext>
          </c:extLst>
        </c:ser>
        <c:dLbls>
          <c:showLegendKey val="0"/>
          <c:showVal val="0"/>
          <c:showCatName val="0"/>
          <c:showSerName val="0"/>
          <c:showPercent val="0"/>
          <c:showBubbleSize val="0"/>
        </c:dLbls>
        <c:smooth val="0"/>
        <c:axId val="47604672"/>
        <c:axId val="47605216"/>
      </c:lineChart>
      <c:dateAx>
        <c:axId val="47604672"/>
        <c:scaling>
          <c:orientation val="minMax"/>
        </c:scaling>
        <c:delete val="1"/>
        <c:axPos val="b"/>
        <c:numFmt formatCode="m/d/yyyy" sourceLinked="1"/>
        <c:majorTickMark val="none"/>
        <c:minorTickMark val="none"/>
        <c:tickLblPos val="nextTo"/>
        <c:crossAx val="47605216"/>
        <c:crosses val="autoZero"/>
        <c:auto val="1"/>
        <c:lblOffset val="100"/>
        <c:baseTimeUnit val="days"/>
        <c:majorUnit val="7"/>
        <c:majorTimeUnit val="days"/>
      </c:dateAx>
      <c:valAx>
        <c:axId val="47605216"/>
        <c:scaling>
          <c:orientation val="minMax"/>
          <c:max val="16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7604672"/>
        <c:crosses val="autoZero"/>
        <c:crossBetween val="between"/>
        <c:majorUnit val="40"/>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E46C71-B694-4CA5-ADDC-837A559025F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469FD6F-AAB2-4841-9B7D-7BF1F0C6818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075230B-7BB4-411E-A9C7-CE60441B2BEB}" type="datetimeFigureOut">
              <a:rPr lang="en-US" smtClean="0"/>
              <a:t>12/14/2020</a:t>
            </a:fld>
            <a:endParaRPr lang="en-US" dirty="0"/>
          </a:p>
        </p:txBody>
      </p:sp>
      <p:sp>
        <p:nvSpPr>
          <p:cNvPr id="4" name="Footer Placeholder 3">
            <a:extLst>
              <a:ext uri="{FF2B5EF4-FFF2-40B4-BE49-F238E27FC236}">
                <a16:creationId xmlns:a16="http://schemas.microsoft.com/office/drawing/2014/main" id="{95590C6E-698B-4E76-ACFB-17D281E9E35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E5756933-09DF-400F-9034-B0F4775F48D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334037-95E2-4217-82D2-347F97212AE4}" type="slidenum">
              <a:rPr lang="en-US" smtClean="0"/>
              <a:t>‹#›</a:t>
            </a:fld>
            <a:endParaRPr lang="en-US" dirty="0"/>
          </a:p>
        </p:txBody>
      </p:sp>
    </p:spTree>
    <p:extLst>
      <p:ext uri="{BB962C8B-B14F-4D97-AF65-F5344CB8AC3E}">
        <p14:creationId xmlns:p14="http://schemas.microsoft.com/office/powerpoint/2010/main" val="12592281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4660AB-C737-4725-A59E-73096A219B67}" type="datetimeFigureOut">
              <a:rPr lang="en-US" smtClean="0"/>
              <a:t>12/14/2020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dirty="0"/>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3713584" y="0"/>
            <a:ext cx="8478416" cy="6858000"/>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168049" y="2806262"/>
            <a:ext cx="6916618" cy="1245476"/>
          </a:xfrm>
          <a:prstGeom prst="rect">
            <a:avLst/>
          </a:prstGeom>
        </p:spPr>
        <p:txBody>
          <a:bodyPr vert="horz" lIns="91440" tIns="45720" rIns="91440" bIns="45720" rtlCol="0" anchor="ctr">
            <a:noAutofit/>
          </a:bodyPr>
          <a:lstStyle>
            <a:lvl1pPr algn="l">
              <a:defRPr sz="8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58141683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1154804" y="1152939"/>
            <a:ext cx="5544170"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51936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4337154" y="1079292"/>
            <a:ext cx="3517692" cy="3267856"/>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8514412" y="2151495"/>
            <a:ext cx="2662967"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01237547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4891790" y="1079292"/>
            <a:ext cx="2408420" cy="2218544"/>
          </a:xfrm>
          <a:solidFill>
            <a:schemeClr val="bg2">
              <a:lumMod val="95000"/>
            </a:schemeClr>
          </a:solidFill>
        </p:spPr>
        <p:txBody>
          <a:bodyPr anchor="ctr">
            <a:normAutofit/>
          </a:bodyPr>
          <a:lstStyle>
            <a:lvl1pPr algn="ctr">
              <a:buNone/>
              <a:defRPr sz="1800"/>
            </a:lvl1pPr>
          </a:lstStyle>
          <a:p>
            <a:endParaRPr lang="en-US"/>
          </a:p>
        </p:txBody>
      </p:sp>
      <p:sp>
        <p:nvSpPr>
          <p:cNvPr id="5" name="Picture Placeholder 2">
            <a:extLst>
              <a:ext uri="{FF2B5EF4-FFF2-40B4-BE49-F238E27FC236}">
                <a16:creationId xmlns:a16="http://schemas.microsoft.com/office/drawing/2014/main" id="{DF8E6340-7128-4A4F-B31F-718329498844}"/>
              </a:ext>
            </a:extLst>
          </p:cNvPr>
          <p:cNvSpPr>
            <a:spLocks noGrp="1"/>
          </p:cNvSpPr>
          <p:nvPr>
            <p:ph type="pic" sz="quarter" idx="11"/>
          </p:nvPr>
        </p:nvSpPr>
        <p:spPr>
          <a:xfrm>
            <a:off x="4891790" y="3560164"/>
            <a:ext cx="2408420" cy="2218544"/>
          </a:xfrm>
          <a:solidFill>
            <a:schemeClr val="bg2">
              <a:lumMod val="95000"/>
            </a:schemeClr>
          </a:solid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1583379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0" y="2313992"/>
            <a:ext cx="12192000" cy="4544008"/>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3383902" y="1395717"/>
            <a:ext cx="5424196" cy="1836550"/>
          </a:xfrm>
          <a:prstGeom prst="rect">
            <a:avLst/>
          </a:prstGeom>
        </p:spPr>
        <p:txBody>
          <a:bodyPr vert="horz" lIns="91440" tIns="45720" rIns="91440" bIns="45720" rtlCol="0" anchor="ctr">
            <a:noAutofit/>
          </a:bodyPr>
          <a:lstStyle>
            <a:lvl1pPr algn="ctr">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071025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855905" y="1686430"/>
            <a:ext cx="1761789" cy="4274034"/>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8964706" y="2000750"/>
            <a:ext cx="2461330"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
        <p:nvSpPr>
          <p:cNvPr id="5" name="Picture Placeholder 2">
            <a:extLst>
              <a:ext uri="{FF2B5EF4-FFF2-40B4-BE49-F238E27FC236}">
                <a16:creationId xmlns:a16="http://schemas.microsoft.com/office/drawing/2014/main" id="{1E1379B0-19C3-624A-81EB-77F74633AD58}"/>
              </a:ext>
            </a:extLst>
          </p:cNvPr>
          <p:cNvSpPr>
            <a:spLocks noGrp="1"/>
          </p:cNvSpPr>
          <p:nvPr>
            <p:ph type="pic" sz="quarter" idx="11"/>
          </p:nvPr>
        </p:nvSpPr>
        <p:spPr>
          <a:xfrm>
            <a:off x="2796694" y="897536"/>
            <a:ext cx="1761789" cy="4274034"/>
          </a:xfrm>
          <a:solidFill>
            <a:schemeClr val="bg2">
              <a:lumMod val="95000"/>
            </a:schemeClr>
          </a:solidFill>
        </p:spPr>
        <p:txBody>
          <a:bodyPr anchor="ctr">
            <a:normAutofit/>
          </a:bodyPr>
          <a:lstStyle>
            <a:lvl1pPr algn="ctr">
              <a:buNone/>
              <a:defRPr sz="1800"/>
            </a:lvl1pPr>
          </a:lstStyle>
          <a:p>
            <a:endParaRPr lang="en-US"/>
          </a:p>
        </p:txBody>
      </p:sp>
      <p:sp>
        <p:nvSpPr>
          <p:cNvPr id="7" name="Picture Placeholder 2">
            <a:extLst>
              <a:ext uri="{FF2B5EF4-FFF2-40B4-BE49-F238E27FC236}">
                <a16:creationId xmlns:a16="http://schemas.microsoft.com/office/drawing/2014/main" id="{D44B2BD9-D80C-9A49-8D14-A61C8F22753B}"/>
              </a:ext>
            </a:extLst>
          </p:cNvPr>
          <p:cNvSpPr>
            <a:spLocks noGrp="1"/>
          </p:cNvSpPr>
          <p:nvPr>
            <p:ph type="pic" sz="quarter" idx="12"/>
          </p:nvPr>
        </p:nvSpPr>
        <p:spPr>
          <a:xfrm>
            <a:off x="4737483" y="1686430"/>
            <a:ext cx="1761789" cy="4274034"/>
          </a:xfrm>
          <a:solidFill>
            <a:schemeClr val="bg2">
              <a:lumMod val="95000"/>
            </a:schemeClr>
          </a:solidFill>
        </p:spPr>
        <p:txBody>
          <a:bodyPr anchor="ctr">
            <a:normAutofit/>
          </a:bodyPr>
          <a:lstStyle>
            <a:lvl1pPr algn="ctr">
              <a:buNone/>
              <a:defRPr sz="1800"/>
            </a:lvl1pPr>
          </a:lstStyle>
          <a:p>
            <a:endParaRPr lang="en-US"/>
          </a:p>
        </p:txBody>
      </p:sp>
      <p:sp>
        <p:nvSpPr>
          <p:cNvPr id="8" name="Picture Placeholder 2">
            <a:extLst>
              <a:ext uri="{FF2B5EF4-FFF2-40B4-BE49-F238E27FC236}">
                <a16:creationId xmlns:a16="http://schemas.microsoft.com/office/drawing/2014/main" id="{966F2F53-699D-EA4B-B886-83757C9C88D2}"/>
              </a:ext>
            </a:extLst>
          </p:cNvPr>
          <p:cNvSpPr>
            <a:spLocks noGrp="1"/>
          </p:cNvSpPr>
          <p:nvPr>
            <p:ph type="pic" sz="quarter" idx="13"/>
          </p:nvPr>
        </p:nvSpPr>
        <p:spPr>
          <a:xfrm>
            <a:off x="6678272" y="897536"/>
            <a:ext cx="1761789" cy="4274034"/>
          </a:xfrm>
          <a:solidFill>
            <a:schemeClr val="bg2">
              <a:lumMod val="95000"/>
            </a:schemeClr>
          </a:solid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56245112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14:bounceEnd="50000">
                                          <p:cBhvr additive="base">
                                            <p:cTn id="15"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14:bounceEnd="50000">
                                          <p:cBhvr additive="base">
                                            <p:cTn id="19"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7" grpId="0" animBg="1"/>
          <p:bldP spid="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ppt_x"/>
                                              </p:val>
                                            </p:tav>
                                            <p:tav tm="100000">
                                              <p:val>
                                                <p:strVal val="#ppt_x"/>
                                              </p:val>
                                            </p:tav>
                                          </p:tavLst>
                                        </p:anim>
                                        <p:anim calcmode="lin" valueType="num">
                                          <p:cBhvr additive="base">
                                            <p:cTn id="20"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7" grpId="0" animBg="1"/>
          <p:bldP spid="8" grpId="0" animBg="1"/>
        </p:bldLst>
      </p:timing>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1393788" y="1111624"/>
            <a:ext cx="4702212" cy="5746376"/>
          </a:xfrm>
          <a:solidFill>
            <a:schemeClr val="bg2">
              <a:lumMod val="95000"/>
            </a:schemeClr>
          </a:solidFill>
        </p:spPr>
        <p:txBody>
          <a:bodyPr anchor="ctr">
            <a:normAutofit/>
          </a:bodyPr>
          <a:lstStyle>
            <a:lvl1pPr algn="ctr">
              <a:buNone/>
              <a:defRPr sz="1800"/>
            </a:lvl1pPr>
          </a:lstStyle>
          <a:p>
            <a:endParaRPr lang="en-US"/>
          </a:p>
        </p:txBody>
      </p:sp>
      <p:sp>
        <p:nvSpPr>
          <p:cNvPr id="9" name="Title Placeholder 1">
            <a:extLst>
              <a:ext uri="{FF2B5EF4-FFF2-40B4-BE49-F238E27FC236}">
                <a16:creationId xmlns:a16="http://schemas.microsoft.com/office/drawing/2014/main" id="{697D9BB2-726A-C249-80D1-E5DE6431D2A0}"/>
              </a:ext>
            </a:extLst>
          </p:cNvPr>
          <p:cNvSpPr>
            <a:spLocks noGrp="1"/>
          </p:cNvSpPr>
          <p:nvPr>
            <p:ph type="title"/>
          </p:nvPr>
        </p:nvSpPr>
        <p:spPr>
          <a:xfrm>
            <a:off x="6795246" y="1613647"/>
            <a:ext cx="4410636" cy="1509898"/>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68897676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E200B53-3BD4-1548-AED5-C4A0748BAE7B}"/>
              </a:ext>
            </a:extLst>
          </p:cNvPr>
          <p:cNvSpPr>
            <a:spLocks noGrp="1"/>
          </p:cNvSpPr>
          <p:nvPr>
            <p:ph type="pic" sz="quarter" idx="10"/>
          </p:nvPr>
        </p:nvSpPr>
        <p:spPr>
          <a:xfrm>
            <a:off x="1472856" y="2683201"/>
            <a:ext cx="1341783" cy="1341783"/>
          </a:xfrm>
          <a:prstGeom prst="ellipse">
            <a:avLst/>
          </a:prstGeom>
          <a:solidFill>
            <a:schemeClr val="bg2">
              <a:lumMod val="95000"/>
            </a:schemeClr>
          </a:solidFill>
        </p:spPr>
        <p:txBody>
          <a:bodyPr wrap="square" anchor="ctr">
            <a:noAutofit/>
          </a:bodyPr>
          <a:lstStyle>
            <a:lvl1pPr algn="ctr">
              <a:buNone/>
              <a:defRPr sz="1800"/>
            </a:lvl1pPr>
          </a:lstStyle>
          <a:p>
            <a:endParaRPr lang="en-US"/>
          </a:p>
        </p:txBody>
      </p:sp>
      <p:sp>
        <p:nvSpPr>
          <p:cNvPr id="7" name="Picture Placeholder 6">
            <a:extLst>
              <a:ext uri="{FF2B5EF4-FFF2-40B4-BE49-F238E27FC236}">
                <a16:creationId xmlns:a16="http://schemas.microsoft.com/office/drawing/2014/main" id="{CF39740E-D3F0-6146-87F5-60D17D193AC3}"/>
              </a:ext>
            </a:extLst>
          </p:cNvPr>
          <p:cNvSpPr>
            <a:spLocks noGrp="1"/>
          </p:cNvSpPr>
          <p:nvPr>
            <p:ph type="pic" sz="quarter" idx="11"/>
          </p:nvPr>
        </p:nvSpPr>
        <p:spPr>
          <a:xfrm>
            <a:off x="6414052" y="2683201"/>
            <a:ext cx="1341783" cy="1341783"/>
          </a:xfrm>
          <a:prstGeom prst="ellipse">
            <a:avLst/>
          </a:prstGeom>
          <a:solidFill>
            <a:schemeClr val="bg2">
              <a:lumMod val="95000"/>
            </a:schemeClr>
          </a:solidFill>
        </p:spPr>
        <p:txBody>
          <a:bodyPr wrap="square" anchor="ctr">
            <a:noAutofit/>
          </a:bodyPr>
          <a:lstStyle>
            <a:lvl1pPr algn="ctr">
              <a:buNone/>
              <a:defRPr sz="1800"/>
            </a:lvl1pPr>
          </a:lstStyle>
          <a:p>
            <a:endParaRPr lang="en-US"/>
          </a:p>
        </p:txBody>
      </p:sp>
      <p:sp>
        <p:nvSpPr>
          <p:cNvPr id="8" name="Title Placeholder 1">
            <a:extLst>
              <a:ext uri="{FF2B5EF4-FFF2-40B4-BE49-F238E27FC236}">
                <a16:creationId xmlns:a16="http://schemas.microsoft.com/office/drawing/2014/main" id="{EE1936D9-11AA-8143-9B0C-7B708BB55D0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695667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25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900" decel="100000" fill="hold"/>
                                        <p:tgtEl>
                                          <p:spTgt spid="7"/>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4815840" y="0"/>
            <a:ext cx="4450080" cy="6858000"/>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439022" y="1592450"/>
            <a:ext cx="4784738" cy="1836550"/>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57115637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6096000" y="0"/>
            <a:ext cx="6096000" cy="5623560"/>
          </a:xfrm>
          <a:solidFill>
            <a:schemeClr val="bg2">
              <a:lumMod val="95000"/>
            </a:schemeClr>
          </a:solidFill>
        </p:spPr>
        <p:txBody>
          <a:bodyPr anchor="ctr">
            <a:normAutofit/>
          </a:bodyPr>
          <a:lstStyle>
            <a:lvl1pPr algn="ctr">
              <a:buNone/>
              <a:defRPr sz="1800"/>
            </a:lvl1pPr>
          </a:lstStyle>
          <a:p>
            <a:endParaRPr lang="en-US"/>
          </a:p>
        </p:txBody>
      </p:sp>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0" y="0"/>
            <a:ext cx="4846320" cy="5623560"/>
          </a:xfrm>
          <a:solidFill>
            <a:schemeClr val="bg2">
              <a:lumMod val="95000"/>
            </a:schemeClr>
          </a:solidFill>
        </p:spPr>
        <p:txBody>
          <a:bodyPr anchor="ctr">
            <a:normAutofit/>
          </a:bodyPr>
          <a:lstStyle>
            <a:lvl1pPr algn="ctr">
              <a:buNone/>
              <a:defRPr sz="1800"/>
            </a:lvl1pPr>
          </a:lstStyle>
          <a:p>
            <a:endParaRPr lang="en-US"/>
          </a:p>
        </p:txBody>
      </p:sp>
      <p:sp>
        <p:nvSpPr>
          <p:cNvPr id="6" name="Title Placeholder 1">
            <a:extLst>
              <a:ext uri="{FF2B5EF4-FFF2-40B4-BE49-F238E27FC236}">
                <a16:creationId xmlns:a16="http://schemas.microsoft.com/office/drawing/2014/main" id="{A03318E5-E131-A544-A8D5-3570F60F01BB}"/>
              </a:ext>
            </a:extLst>
          </p:cNvPr>
          <p:cNvSpPr>
            <a:spLocks noGrp="1"/>
          </p:cNvSpPr>
          <p:nvPr>
            <p:ph type="title"/>
          </p:nvPr>
        </p:nvSpPr>
        <p:spPr>
          <a:xfrm>
            <a:off x="7060510" y="1728970"/>
            <a:ext cx="4166980" cy="1082810"/>
          </a:xfrm>
          <a:prstGeom prst="rect">
            <a:avLst/>
          </a:prstGeom>
        </p:spPr>
        <p:txBody>
          <a:bodyPr vert="horz" lIns="91440" tIns="45720" rIns="91440" bIns="45720" rtlCol="0" anchor="ctr">
            <a:noAutofit/>
          </a:bodyPr>
          <a:lstStyle>
            <a:lvl1pPr algn="l">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411572130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1+#ppt_w/2"/>
                                              </p:val>
                                            </p:tav>
                                            <p:tav tm="100000">
                                              <p:val>
                                                <p:strVal val="#ppt_x"/>
                                              </p:val>
                                            </p:tav>
                                          </p:tavLst>
                                        </p:anim>
                                        <p:anim calcmode="lin" valueType="num">
                                          <p:cBhvr additive="base">
                                            <p:cTn id="12"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2103120" y="2758440"/>
            <a:ext cx="3992880" cy="2834640"/>
          </a:xfrm>
          <a:solidFill>
            <a:schemeClr val="bg2">
              <a:lumMod val="95000"/>
            </a:schemeClr>
          </a:solidFill>
        </p:spPr>
        <p:txBody>
          <a:bodyPr anchor="ctr">
            <a:normAutofit/>
          </a:bodyPr>
          <a:lstStyle>
            <a:lvl1pPr algn="ctr">
              <a:buNone/>
              <a:defRPr sz="1800"/>
            </a:lvl1pPr>
          </a:lstStyle>
          <a:p>
            <a:endParaRPr lang="en-US"/>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
        <p:nvSpPr>
          <p:cNvPr id="8" name="Picture Placeholder 2">
            <a:extLst>
              <a:ext uri="{FF2B5EF4-FFF2-40B4-BE49-F238E27FC236}">
                <a16:creationId xmlns:a16="http://schemas.microsoft.com/office/drawing/2014/main" id="{FFEA90BF-8E4B-8E40-BEC1-C29AF5875FC4}"/>
              </a:ext>
            </a:extLst>
          </p:cNvPr>
          <p:cNvSpPr>
            <a:spLocks noGrp="1"/>
          </p:cNvSpPr>
          <p:nvPr>
            <p:ph type="pic" sz="quarter" idx="12"/>
          </p:nvPr>
        </p:nvSpPr>
        <p:spPr>
          <a:xfrm>
            <a:off x="6096000" y="2011680"/>
            <a:ext cx="3992880" cy="2834640"/>
          </a:xfrm>
          <a:solidFill>
            <a:schemeClr val="bg2">
              <a:lumMod val="95000"/>
            </a:schemeClr>
          </a:solid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19355030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6F7780C-A444-7D46-AEB8-9A66171AA623}"/>
              </a:ext>
            </a:extLst>
          </p:cNvPr>
          <p:cNvSpPr>
            <a:spLocks noGrp="1"/>
          </p:cNvSpPr>
          <p:nvPr>
            <p:ph type="pic" sz="quarter" idx="10"/>
          </p:nvPr>
        </p:nvSpPr>
        <p:spPr>
          <a:xfrm>
            <a:off x="0" y="3"/>
            <a:ext cx="12191996" cy="3657601"/>
          </a:xfrm>
          <a:custGeom>
            <a:avLst/>
            <a:gdLst>
              <a:gd name="connsiteX0" fmla="*/ 0 w 12191996"/>
              <a:gd name="connsiteY0" fmla="*/ 0 h 3657601"/>
              <a:gd name="connsiteX1" fmla="*/ 12191996 w 12191996"/>
              <a:gd name="connsiteY1" fmla="*/ 0 h 3657601"/>
              <a:gd name="connsiteX2" fmla="*/ 12191996 w 12191996"/>
              <a:gd name="connsiteY2" fmla="*/ 2761855 h 3657601"/>
              <a:gd name="connsiteX3" fmla="*/ 6095998 w 12191996"/>
              <a:gd name="connsiteY3" fmla="*/ 3657601 h 3657601"/>
              <a:gd name="connsiteX4" fmla="*/ 0 w 12191996"/>
              <a:gd name="connsiteY4" fmla="*/ 2761855 h 3657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6" h="3657601">
                <a:moveTo>
                  <a:pt x="0" y="0"/>
                </a:moveTo>
                <a:lnTo>
                  <a:pt x="12191996" y="0"/>
                </a:lnTo>
                <a:lnTo>
                  <a:pt x="12191996" y="2761855"/>
                </a:lnTo>
                <a:lnTo>
                  <a:pt x="6095998" y="3657601"/>
                </a:lnTo>
                <a:lnTo>
                  <a:pt x="0" y="2761855"/>
                </a:lnTo>
                <a:close/>
              </a:path>
            </a:pathLst>
          </a:custGeom>
          <a:solidFill>
            <a:schemeClr val="bg2">
              <a:lumMod val="95000"/>
            </a:schemeClr>
          </a:solidFill>
        </p:spPr>
        <p:txBody>
          <a:bodyPr wrap="square" anchor="ctr">
            <a:no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637691" y="2892829"/>
            <a:ext cx="6916618" cy="1072342"/>
          </a:xfrm>
          <a:prstGeom prst="rect">
            <a:avLst/>
          </a:prstGeom>
        </p:spPr>
        <p:txBody>
          <a:bodyPr vert="horz" lIns="91440" tIns="45720" rIns="91440" bIns="45720" rtlCol="0" anchor="ctr">
            <a:noAutofit/>
          </a:bodyPr>
          <a:lstStyle>
            <a:lvl1pPr algn="ctr">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91357397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8823960" y="0"/>
            <a:ext cx="1996440" cy="2349279"/>
          </a:xfrm>
          <a:solidFill>
            <a:schemeClr val="bg2">
              <a:lumMod val="95000"/>
            </a:schemeClr>
          </a:solidFill>
        </p:spPr>
        <p:txBody>
          <a:bodyPr anchor="ctr">
            <a:normAutofit/>
          </a:bodyPr>
          <a:lstStyle>
            <a:lvl1pPr algn="ctr">
              <a:buNone/>
              <a:defRPr sz="1800"/>
            </a:lvl1pPr>
          </a:lstStyle>
          <a:p>
            <a:endParaRPr lang="en-US"/>
          </a:p>
        </p:txBody>
      </p:sp>
      <p:sp>
        <p:nvSpPr>
          <p:cNvPr id="10" name="Picture Placeholder 2">
            <a:extLst>
              <a:ext uri="{FF2B5EF4-FFF2-40B4-BE49-F238E27FC236}">
                <a16:creationId xmlns:a16="http://schemas.microsoft.com/office/drawing/2014/main" id="{41121C76-2F37-7944-B52F-1B8377CAA26A}"/>
              </a:ext>
            </a:extLst>
          </p:cNvPr>
          <p:cNvSpPr>
            <a:spLocks noGrp="1"/>
          </p:cNvSpPr>
          <p:nvPr>
            <p:ph type="pic" sz="quarter" idx="12"/>
          </p:nvPr>
        </p:nvSpPr>
        <p:spPr>
          <a:xfrm>
            <a:off x="8823960" y="3361079"/>
            <a:ext cx="1996440" cy="2392681"/>
          </a:xfrm>
          <a:solidFill>
            <a:schemeClr val="bg2">
              <a:lumMod val="95000"/>
            </a:schemeClr>
          </a:solidFill>
        </p:spPr>
        <p:txBody>
          <a:bodyPr anchor="ctr">
            <a:normAutofit/>
          </a:bodyPr>
          <a:lstStyle>
            <a:lvl1pPr algn="ctr">
              <a:buNone/>
              <a:defRPr sz="1800"/>
            </a:lvl1pPr>
          </a:lstStyle>
          <a:p>
            <a:endParaRPr lang="en-US"/>
          </a:p>
        </p:txBody>
      </p:sp>
      <p:sp>
        <p:nvSpPr>
          <p:cNvPr id="12" name="Picture Placeholder 2">
            <a:extLst>
              <a:ext uri="{FF2B5EF4-FFF2-40B4-BE49-F238E27FC236}">
                <a16:creationId xmlns:a16="http://schemas.microsoft.com/office/drawing/2014/main" id="{7C4C1F06-C2F8-C242-8D84-0EDE26794201}"/>
              </a:ext>
            </a:extLst>
          </p:cNvPr>
          <p:cNvSpPr>
            <a:spLocks noGrp="1"/>
          </p:cNvSpPr>
          <p:nvPr>
            <p:ph type="pic" sz="quarter" idx="13"/>
          </p:nvPr>
        </p:nvSpPr>
        <p:spPr>
          <a:xfrm>
            <a:off x="5756740" y="0"/>
            <a:ext cx="1996440" cy="928978"/>
          </a:xfrm>
          <a:solidFill>
            <a:schemeClr val="bg2">
              <a:lumMod val="95000"/>
            </a:schemeClr>
          </a:solidFill>
        </p:spPr>
        <p:txBody>
          <a:bodyPr anchor="ctr">
            <a:normAutofit/>
          </a:bodyPr>
          <a:lstStyle>
            <a:lvl1pPr algn="ctr">
              <a:buNone/>
              <a:defRPr sz="1800"/>
            </a:lvl1pPr>
          </a:lstStyle>
          <a:p>
            <a:endParaRPr lang="en-US"/>
          </a:p>
        </p:txBody>
      </p:sp>
      <p:sp>
        <p:nvSpPr>
          <p:cNvPr id="14" name="Picture Placeholder 2">
            <a:extLst>
              <a:ext uri="{FF2B5EF4-FFF2-40B4-BE49-F238E27FC236}">
                <a16:creationId xmlns:a16="http://schemas.microsoft.com/office/drawing/2014/main" id="{7AB6F83D-ECCE-3A40-A441-F3C1FF6AC196}"/>
              </a:ext>
            </a:extLst>
          </p:cNvPr>
          <p:cNvSpPr>
            <a:spLocks noGrp="1"/>
          </p:cNvSpPr>
          <p:nvPr>
            <p:ph type="pic" sz="quarter" idx="14"/>
          </p:nvPr>
        </p:nvSpPr>
        <p:spPr>
          <a:xfrm>
            <a:off x="5756740" y="1940778"/>
            <a:ext cx="1996440" cy="2392681"/>
          </a:xfrm>
          <a:solidFill>
            <a:schemeClr val="bg2">
              <a:lumMod val="95000"/>
            </a:schemeClr>
          </a:solidFill>
        </p:spPr>
        <p:txBody>
          <a:bodyPr anchor="ctr">
            <a:normAutofit/>
          </a:bodyPr>
          <a:lstStyle>
            <a:lvl1pPr algn="ctr">
              <a:buNone/>
              <a:defRPr sz="1800"/>
            </a:lvl1pPr>
          </a:lstStyle>
          <a:p>
            <a:endParaRPr lang="en-US"/>
          </a:p>
        </p:txBody>
      </p:sp>
      <p:sp>
        <p:nvSpPr>
          <p:cNvPr id="18" name="Picture Placeholder 2">
            <a:extLst>
              <a:ext uri="{FF2B5EF4-FFF2-40B4-BE49-F238E27FC236}">
                <a16:creationId xmlns:a16="http://schemas.microsoft.com/office/drawing/2014/main" id="{6AEA36B0-94AF-DD4F-B61B-0EEEC5A9FDA6}"/>
              </a:ext>
            </a:extLst>
          </p:cNvPr>
          <p:cNvSpPr>
            <a:spLocks noGrp="1"/>
          </p:cNvSpPr>
          <p:nvPr>
            <p:ph type="pic" sz="quarter" idx="15"/>
          </p:nvPr>
        </p:nvSpPr>
        <p:spPr>
          <a:xfrm>
            <a:off x="5756740" y="5345259"/>
            <a:ext cx="1996440" cy="1512741"/>
          </a:xfrm>
          <a:solidFill>
            <a:schemeClr val="bg2">
              <a:lumMod val="95000"/>
            </a:schemeClr>
          </a:solidFill>
        </p:spPr>
        <p:txBody>
          <a:bodyPr anchor="ctr">
            <a:normAutofit/>
          </a:bodyPr>
          <a:lstStyle>
            <a:lvl1pPr algn="ctr">
              <a:buNone/>
              <a:defRPr sz="1800"/>
            </a:lvl1pPr>
          </a:lstStyle>
          <a:p>
            <a:endParaRPr lang="en-US"/>
          </a:p>
        </p:txBody>
      </p:sp>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944880" y="1676400"/>
            <a:ext cx="3383281"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1683550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10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2" grpId="0" animBg="1"/>
      <p:bldP spid="14" grpId="0" animBg="1"/>
      <p:bldP spid="18" grpId="0" animBg="1"/>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1064693" y="1676400"/>
            <a:ext cx="2525351" cy="1466273"/>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
        <p:nvSpPr>
          <p:cNvPr id="11" name="Picture Placeholder 2">
            <a:extLst>
              <a:ext uri="{FF2B5EF4-FFF2-40B4-BE49-F238E27FC236}">
                <a16:creationId xmlns:a16="http://schemas.microsoft.com/office/drawing/2014/main" id="{8D6960DB-1AB0-2A43-98C7-F9167CAE172A}"/>
              </a:ext>
            </a:extLst>
          </p:cNvPr>
          <p:cNvSpPr>
            <a:spLocks noGrp="1"/>
          </p:cNvSpPr>
          <p:nvPr>
            <p:ph type="pic" sz="quarter" idx="16"/>
          </p:nvPr>
        </p:nvSpPr>
        <p:spPr>
          <a:xfrm>
            <a:off x="7863840" y="0"/>
            <a:ext cx="4328159" cy="6858000"/>
          </a:xfrm>
          <a:solidFill>
            <a:schemeClr val="bg2">
              <a:lumMod val="95000"/>
            </a:schemeClr>
          </a:solidFill>
        </p:spPr>
        <p:txBody>
          <a:bodyPr anchor="ctr">
            <a:normAutofit/>
          </a:bodyPr>
          <a:lstStyle>
            <a:lvl1pPr algn="ctr">
              <a:buNone/>
              <a:defRPr sz="1800"/>
            </a:lvl1pPr>
          </a:lstStyle>
          <a:p>
            <a:endParaRPr lang="en-US"/>
          </a:p>
        </p:txBody>
      </p:sp>
      <p:sp>
        <p:nvSpPr>
          <p:cNvPr id="18" name="Picture Placeholder 2">
            <a:extLst>
              <a:ext uri="{FF2B5EF4-FFF2-40B4-BE49-F238E27FC236}">
                <a16:creationId xmlns:a16="http://schemas.microsoft.com/office/drawing/2014/main" id="{6AEA36B0-94AF-DD4F-B61B-0EEEC5A9FDA6}"/>
              </a:ext>
            </a:extLst>
          </p:cNvPr>
          <p:cNvSpPr>
            <a:spLocks noGrp="1"/>
          </p:cNvSpPr>
          <p:nvPr>
            <p:ph type="pic" sz="quarter" idx="15"/>
          </p:nvPr>
        </p:nvSpPr>
        <p:spPr>
          <a:xfrm>
            <a:off x="4328161" y="1676400"/>
            <a:ext cx="5050702" cy="3192087"/>
          </a:xfrm>
          <a:solidFill>
            <a:schemeClr val="bg2">
              <a:lumMod val="95000"/>
            </a:schemeClr>
          </a:solid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126786956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14:bounceEnd="50000">
                                          <p:cBhvr additive="base">
                                            <p:cTn id="7"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50000">
                                          <p:cBhvr additive="base">
                                            <p:cTn id="11"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1+#ppt_w/2"/>
                                              </p:val>
                                            </p:tav>
                                            <p:tav tm="100000">
                                              <p:val>
                                                <p:strVal val="#ppt_x"/>
                                              </p:val>
                                            </p:tav>
                                          </p:tavLst>
                                        </p:anim>
                                        <p:anim calcmode="lin" valueType="num">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ppt_x"/>
                                              </p:val>
                                            </p:tav>
                                            <p:tav tm="100000">
                                              <p:val>
                                                <p:strVal val="#ppt_x"/>
                                              </p:val>
                                            </p:tav>
                                          </p:tavLst>
                                        </p:anim>
                                        <p:anim calcmode="lin" valueType="num">
                                          <p:cBhvr additive="base">
                                            <p:cTn id="12" dur="10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8" grpId="0" animBg="1"/>
        </p:bldLst>
      </p:timing>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1302820" y="2503408"/>
            <a:ext cx="4200293" cy="2981092"/>
          </a:xfrm>
          <a:solidFill>
            <a:schemeClr val="bg2">
              <a:lumMod val="95000"/>
            </a:schemeClr>
          </a:solidFill>
        </p:spPr>
        <p:txBody>
          <a:bodyPr anchor="ctr">
            <a:normAutofit/>
          </a:bodyPr>
          <a:lstStyle>
            <a:lvl1pPr algn="ctr">
              <a:buNone/>
              <a:defRPr sz="1800"/>
            </a:lvl1pPr>
          </a:lstStyle>
          <a:p>
            <a:endParaRPr lang="en-US"/>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
        <p:nvSpPr>
          <p:cNvPr id="9" name="Picture Placeholder 2">
            <a:extLst>
              <a:ext uri="{FF2B5EF4-FFF2-40B4-BE49-F238E27FC236}">
                <a16:creationId xmlns:a16="http://schemas.microsoft.com/office/drawing/2014/main" id="{C057D772-4E49-4549-B8DA-29EBA8B87DAF}"/>
              </a:ext>
            </a:extLst>
          </p:cNvPr>
          <p:cNvSpPr>
            <a:spLocks noGrp="1"/>
          </p:cNvSpPr>
          <p:nvPr>
            <p:ph type="pic" sz="quarter" idx="12"/>
          </p:nvPr>
        </p:nvSpPr>
        <p:spPr>
          <a:xfrm>
            <a:off x="4904779" y="2954548"/>
            <a:ext cx="3209364" cy="2119700"/>
          </a:xfrm>
          <a:solidFill>
            <a:schemeClr val="bg2">
              <a:lumMod val="95000"/>
            </a:schemeClr>
          </a:solidFill>
          <a:effectLst>
            <a:outerShdw blurRad="1270000" sx="102000" sy="102000" algn="ctr" rotWithShape="0">
              <a:prstClr val="black">
                <a:alpha val="10000"/>
              </a:prstClr>
            </a:outerShdw>
          </a:effectLst>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17020363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Lst>
      </p:timing>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1154804" y="1152939"/>
            <a:ext cx="5544170"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D0B89946-0A6B-1E41-851A-C8A4B58029DC}"/>
              </a:ext>
            </a:extLst>
          </p:cNvPr>
          <p:cNvSpPr>
            <a:spLocks noGrp="1"/>
          </p:cNvSpPr>
          <p:nvPr>
            <p:ph type="pic" sz="quarter" idx="10"/>
          </p:nvPr>
        </p:nvSpPr>
        <p:spPr>
          <a:xfrm>
            <a:off x="2355758" y="2889103"/>
            <a:ext cx="2111032" cy="2111028"/>
          </a:xfrm>
          <a:prstGeom prst="ellipse">
            <a:avLst/>
          </a:prstGeom>
          <a:solidFill>
            <a:schemeClr val="bg2">
              <a:lumMod val="95000"/>
            </a:schemeClr>
          </a:solidFill>
        </p:spPr>
        <p:txBody>
          <a:bodyPr wrap="square" anchor="ctr">
            <a:noAutofit/>
          </a:bodyPr>
          <a:lstStyle>
            <a:lvl1pPr algn="ctr">
              <a:buNone/>
              <a:defRPr sz="1800"/>
            </a:lvl1pPr>
          </a:lstStyle>
          <a:p>
            <a:endParaRPr lang="en-US"/>
          </a:p>
        </p:txBody>
      </p:sp>
      <p:sp>
        <p:nvSpPr>
          <p:cNvPr id="4" name="Picture Placeholder 3">
            <a:extLst>
              <a:ext uri="{FF2B5EF4-FFF2-40B4-BE49-F238E27FC236}">
                <a16:creationId xmlns:a16="http://schemas.microsoft.com/office/drawing/2014/main" id="{9017EB8E-F828-3542-9EC2-76E2B4DF9AE7}"/>
              </a:ext>
            </a:extLst>
          </p:cNvPr>
          <p:cNvSpPr>
            <a:spLocks noGrp="1"/>
          </p:cNvSpPr>
          <p:nvPr>
            <p:ph type="pic" sz="quarter" idx="11"/>
          </p:nvPr>
        </p:nvSpPr>
        <p:spPr>
          <a:xfrm>
            <a:off x="4863405" y="2613332"/>
            <a:ext cx="815669" cy="815668"/>
          </a:xfrm>
          <a:prstGeom prst="ellipse">
            <a:avLst/>
          </a:prstGeom>
          <a:solidFill>
            <a:schemeClr val="bg2">
              <a:lumMod val="95000"/>
            </a:schemeClr>
          </a:solidFill>
        </p:spPr>
        <p:txBody>
          <a:bodyPr wrap="square" anchor="ctr">
            <a:noAutofit/>
          </a:bodyPr>
          <a:lstStyle>
            <a:lvl1pPr algn="ctr">
              <a:buNone/>
              <a:defRPr sz="1800"/>
            </a:lvl1pPr>
          </a:lstStyle>
          <a:p>
            <a:endParaRPr lang="en-US"/>
          </a:p>
        </p:txBody>
      </p:sp>
      <p:sp>
        <p:nvSpPr>
          <p:cNvPr id="5" name="Picture Placeholder 4">
            <a:extLst>
              <a:ext uri="{FF2B5EF4-FFF2-40B4-BE49-F238E27FC236}">
                <a16:creationId xmlns:a16="http://schemas.microsoft.com/office/drawing/2014/main" id="{ED661029-3FC6-D147-9FAA-DDD59E96DB5B}"/>
              </a:ext>
            </a:extLst>
          </p:cNvPr>
          <p:cNvSpPr>
            <a:spLocks noGrp="1"/>
          </p:cNvSpPr>
          <p:nvPr>
            <p:ph type="pic" sz="quarter" idx="12"/>
          </p:nvPr>
        </p:nvSpPr>
        <p:spPr>
          <a:xfrm>
            <a:off x="3999271" y="5389527"/>
            <a:ext cx="467519" cy="467518"/>
          </a:xfrm>
          <a:prstGeom prst="ellipse">
            <a:avLst/>
          </a:prstGeom>
          <a:solidFill>
            <a:schemeClr val="bg2">
              <a:lumMod val="95000"/>
            </a:schemeClr>
          </a:solidFill>
        </p:spPr>
        <p:txBody>
          <a:bodyPr wrap="square" anchor="ctr">
            <a:noAutofit/>
          </a:bodyPr>
          <a:lstStyle>
            <a:lvl1pPr algn="ctr">
              <a:buNone/>
              <a:defRPr sz="1800"/>
            </a:lvl1pPr>
          </a:lstStyle>
          <a:p>
            <a:endParaRPr lang="en-US"/>
          </a:p>
        </p:txBody>
      </p:sp>
      <p:sp>
        <p:nvSpPr>
          <p:cNvPr id="6" name="Picture Placeholder 5">
            <a:extLst>
              <a:ext uri="{FF2B5EF4-FFF2-40B4-BE49-F238E27FC236}">
                <a16:creationId xmlns:a16="http://schemas.microsoft.com/office/drawing/2014/main" id="{84A4AB92-BAB9-F844-A1CC-C149389FD0E7}"/>
              </a:ext>
            </a:extLst>
          </p:cNvPr>
          <p:cNvSpPr>
            <a:spLocks noGrp="1"/>
          </p:cNvSpPr>
          <p:nvPr>
            <p:ph type="pic" sz="quarter" idx="13"/>
          </p:nvPr>
        </p:nvSpPr>
        <p:spPr>
          <a:xfrm>
            <a:off x="1154804" y="3236117"/>
            <a:ext cx="708502" cy="708500"/>
          </a:xfrm>
          <a:prstGeom prst="ellipse">
            <a:avLst/>
          </a:prstGeom>
          <a:solidFill>
            <a:schemeClr val="bg2">
              <a:lumMod val="95000"/>
            </a:schemeClr>
          </a:solidFill>
        </p:spPr>
        <p:txBody>
          <a:bodyPr wrap="square" anchor="ctr">
            <a:noAutofit/>
          </a:bodyPr>
          <a:lstStyle>
            <a:lvl1pPr algn="ctr">
              <a:buNone/>
              <a:defRPr sz="1800"/>
            </a:lvl1pPr>
          </a:lstStyle>
          <a:p>
            <a:endParaRPr lang="en-US"/>
          </a:p>
        </p:txBody>
      </p:sp>
    </p:spTree>
    <p:extLst>
      <p:ext uri="{BB962C8B-B14F-4D97-AF65-F5344CB8AC3E}">
        <p14:creationId xmlns:p14="http://schemas.microsoft.com/office/powerpoint/2010/main" val="1552020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 calcmode="lin" valueType="num">
                                      <p:cBhvr>
                                        <p:cTn id="15" dur="500" fill="hold"/>
                                        <p:tgtEl>
                                          <p:spTgt spid="3"/>
                                        </p:tgtEl>
                                        <p:attrNameLst>
                                          <p:attrName>style.rotation</p:attrName>
                                        </p:attrNameLst>
                                      </p:cBhvr>
                                      <p:tavLst>
                                        <p:tav tm="0">
                                          <p:val>
                                            <p:fltVal val="360"/>
                                          </p:val>
                                        </p:tav>
                                        <p:tav tm="100000">
                                          <p:val>
                                            <p:fltVal val="0"/>
                                          </p:val>
                                        </p:tav>
                                      </p:tavLst>
                                    </p:anim>
                                    <p:animEffect transition="in" filter="fade">
                                      <p:cBhvr>
                                        <p:cTn id="16" dur="500"/>
                                        <p:tgtEl>
                                          <p:spTgt spid="3"/>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 calcmode="lin" valueType="num">
                                      <p:cBhvr>
                                        <p:cTn id="21" dur="500" fill="hold"/>
                                        <p:tgtEl>
                                          <p:spTgt spid="4"/>
                                        </p:tgtEl>
                                        <p:attrNameLst>
                                          <p:attrName>style.rotation</p:attrName>
                                        </p:attrNameLst>
                                      </p:cBhvr>
                                      <p:tavLst>
                                        <p:tav tm="0">
                                          <p:val>
                                            <p:fltVal val="360"/>
                                          </p:val>
                                        </p:tav>
                                        <p:tav tm="100000">
                                          <p:val>
                                            <p:fltVal val="0"/>
                                          </p:val>
                                        </p:tav>
                                      </p:tavLst>
                                    </p:anim>
                                    <p:animEffect transition="in" filter="fade">
                                      <p:cBhvr>
                                        <p:cTn id="22" dur="500"/>
                                        <p:tgtEl>
                                          <p:spTgt spid="4"/>
                                        </p:tgtEl>
                                      </p:cBhvr>
                                    </p:animEffect>
                                  </p:childTnLst>
                                </p:cTn>
                              </p:par>
                              <p:par>
                                <p:cTn id="23" presetID="49" presetClass="entr" presetSubtype="0" decel="10000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 calcmode="lin" valueType="num">
                                      <p:cBhvr>
                                        <p:cTn id="27" dur="500" fill="hold"/>
                                        <p:tgtEl>
                                          <p:spTgt spid="5"/>
                                        </p:tgtEl>
                                        <p:attrNameLst>
                                          <p:attrName>style.rotation</p:attrName>
                                        </p:attrNameLst>
                                      </p:cBhvr>
                                      <p:tavLst>
                                        <p:tav tm="0">
                                          <p:val>
                                            <p:fltVal val="360"/>
                                          </p:val>
                                        </p:tav>
                                        <p:tav tm="100000">
                                          <p:val>
                                            <p:fltVal val="0"/>
                                          </p:val>
                                        </p:tav>
                                      </p:tavLst>
                                    </p:anim>
                                    <p:animEffect transition="in" filter="fade">
                                      <p:cBhvr>
                                        <p:cTn id="2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1035170" y="0"/>
            <a:ext cx="7901796" cy="6858000"/>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335505" y="2510725"/>
            <a:ext cx="4784738" cy="1836550"/>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1476418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9" name="Picture Placeholder 2">
            <a:extLst>
              <a:ext uri="{FF2B5EF4-FFF2-40B4-BE49-F238E27FC236}">
                <a16:creationId xmlns:a16="http://schemas.microsoft.com/office/drawing/2014/main" id="{C057D772-4E49-4549-B8DA-29EBA8B87DAF}"/>
              </a:ext>
            </a:extLst>
          </p:cNvPr>
          <p:cNvSpPr>
            <a:spLocks noGrp="1"/>
          </p:cNvSpPr>
          <p:nvPr>
            <p:ph type="pic" sz="quarter" idx="12"/>
          </p:nvPr>
        </p:nvSpPr>
        <p:spPr>
          <a:xfrm>
            <a:off x="2276272" y="1152939"/>
            <a:ext cx="5758775" cy="3335911"/>
          </a:xfrm>
          <a:solidFill>
            <a:schemeClr val="bg2">
              <a:lumMod val="95000"/>
            </a:schemeClr>
          </a:solidFill>
          <a:effectLst>
            <a:outerShdw blurRad="1270000" sx="102000" sy="102000" algn="ctr" rotWithShape="0">
              <a:prstClr val="black">
                <a:alpha val="10000"/>
              </a:prstClr>
            </a:outerShdw>
          </a:effectLst>
        </p:spPr>
        <p:txBody>
          <a:bodyPr anchor="ctr">
            <a:normAutofit/>
          </a:bodyPr>
          <a:lstStyle>
            <a:lvl1pPr algn="ctr">
              <a:buNone/>
              <a:defRPr sz="1800"/>
            </a:lvl1pPr>
          </a:lstStyle>
          <a:p>
            <a:endParaRPr lang="en-US"/>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1041063" y="4049225"/>
            <a:ext cx="4581524" cy="879250"/>
          </a:xfrm>
          <a:prstGeom prst="rect">
            <a:avLst/>
          </a:prstGeom>
        </p:spPr>
        <p:txBody>
          <a:bodyPr vert="horz" lIns="91440" tIns="45720" rIns="91440" bIns="45720" rtlCol="0" anchor="ctr">
            <a:noAutofit/>
          </a:bodyPr>
          <a:lstStyle>
            <a:lvl1pPr algn="l">
              <a:defRPr sz="48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8708634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1+#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0" y="0"/>
            <a:ext cx="12192000" cy="6858000"/>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637691" y="3429000"/>
            <a:ext cx="6916618" cy="1245476"/>
          </a:xfrm>
          <a:prstGeom prst="rect">
            <a:avLst/>
          </a:prstGeom>
        </p:spPr>
        <p:txBody>
          <a:bodyPr vert="horz" lIns="91440" tIns="45720" rIns="91440" bIns="45720" rtlCol="0" anchor="ctr">
            <a:noAutofit/>
          </a:bodyPr>
          <a:lstStyle>
            <a:lvl1pPr algn="ctr">
              <a:defRPr sz="8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45694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096000" y="1749831"/>
            <a:ext cx="4507832" cy="1072342"/>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
        <p:nvSpPr>
          <p:cNvPr id="5" name="Picture Placeholder 4">
            <a:extLst>
              <a:ext uri="{FF2B5EF4-FFF2-40B4-BE49-F238E27FC236}">
                <a16:creationId xmlns:a16="http://schemas.microsoft.com/office/drawing/2014/main" id="{9CEC60EC-0184-154C-9D78-59E21E29C2B9}"/>
              </a:ext>
            </a:extLst>
          </p:cNvPr>
          <p:cNvSpPr>
            <a:spLocks noGrp="1"/>
          </p:cNvSpPr>
          <p:nvPr>
            <p:ph type="pic" sz="quarter" idx="10"/>
          </p:nvPr>
        </p:nvSpPr>
        <p:spPr>
          <a:xfrm>
            <a:off x="1588168" y="894218"/>
            <a:ext cx="3360820" cy="4223473"/>
          </a:xfrm>
          <a:prstGeom prst="roundRect">
            <a:avLst>
              <a:gd name="adj" fmla="val 50000"/>
            </a:avLst>
          </a:prstGeom>
          <a:noFill/>
        </p:spPr>
        <p:txBody>
          <a:bodyPr wrap="square" anchor="ctr">
            <a:noAutofit/>
          </a:bodyPr>
          <a:lstStyle>
            <a:lvl1pPr algn="ctr">
              <a:buNone/>
              <a:defRPr sz="1800"/>
            </a:lvl1pPr>
          </a:lstStyle>
          <a:p>
            <a:endParaRPr lang="en-US"/>
          </a:p>
        </p:txBody>
      </p:sp>
    </p:spTree>
    <p:extLst>
      <p:ext uri="{BB962C8B-B14F-4D97-AF65-F5344CB8AC3E}">
        <p14:creationId xmlns:p14="http://schemas.microsoft.com/office/powerpoint/2010/main" val="51129528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nodePh="1" p14:presetBounceEnd="50000">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0" y="1152938"/>
            <a:ext cx="3478696" cy="5705061"/>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290970" y="4263887"/>
            <a:ext cx="2375452" cy="1152936"/>
          </a:xfrm>
          <a:prstGeom prst="rect">
            <a:avLst/>
          </a:prstGeom>
        </p:spPr>
        <p:txBody>
          <a:bodyPr vert="horz" lIns="91440" tIns="45720" rIns="91440" bIns="45720" rtlCol="0" anchor="ctr">
            <a:noAutofit/>
          </a:bodyPr>
          <a:lstStyle>
            <a:lvl1pPr algn="l">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0843761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0" y="0"/>
            <a:ext cx="7935132" cy="6858000"/>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957025" y="2510725"/>
            <a:ext cx="3690310" cy="1836550"/>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20497501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6096000" y="0"/>
            <a:ext cx="5081380" cy="6857999"/>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014620" y="1219200"/>
            <a:ext cx="4166980" cy="148921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6571430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1" y="1066801"/>
            <a:ext cx="6096001" cy="4724398"/>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964509" y="4131734"/>
            <a:ext cx="4166980" cy="1082810"/>
          </a:xfrm>
          <a:prstGeom prst="rect">
            <a:avLst/>
          </a:prstGeom>
        </p:spPr>
        <p:txBody>
          <a:bodyPr vert="horz" lIns="91440" tIns="45720" rIns="91440" bIns="45720" rtlCol="0" anchor="ctr">
            <a:noAutofit/>
          </a:bodyPr>
          <a:lstStyle>
            <a:lvl1pPr algn="l">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617867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8746435" y="0"/>
            <a:ext cx="3445565" cy="6858000"/>
          </a:xfrm>
          <a:solidFill>
            <a:schemeClr val="bg2">
              <a:lumMod val="95000"/>
            </a:schemeClr>
          </a:solidFill>
        </p:spPr>
        <p:txBody>
          <a:bodyPr anchor="ctr">
            <a:normAutofit/>
          </a:bodyPr>
          <a:lstStyle>
            <a:lvl1pPr algn="ctr">
              <a:buNone/>
              <a:defRPr sz="1800"/>
            </a:lvl1pPr>
          </a:lstStyle>
          <a:p>
            <a:endParaRPr lang="en-US"/>
          </a:p>
        </p:txBody>
      </p:sp>
      <p:sp>
        <p:nvSpPr>
          <p:cNvPr id="5" name="Title Placeholder 1">
            <a:extLst>
              <a:ext uri="{FF2B5EF4-FFF2-40B4-BE49-F238E27FC236}">
                <a16:creationId xmlns:a16="http://schemas.microsoft.com/office/drawing/2014/main" id="{A749246E-E98D-C546-9F88-D825AA05CEF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48137769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919121" y="1676400"/>
            <a:ext cx="4535446" cy="3505200"/>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324600" y="1676400"/>
            <a:ext cx="4852780"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93539054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838200" y="365127"/>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userDrawn="1">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8B764B-5422-408E-9D04-54B83D1862AB}" type="datetimeFigureOut">
              <a:rPr lang="en-US" smtClean="0"/>
              <a:t>12/14/2020</a:t>
            </a:fld>
            <a:endParaRPr lang="en-US" dirty="0"/>
          </a:p>
        </p:txBody>
      </p:sp>
      <p:sp>
        <p:nvSpPr>
          <p:cNvPr id="5" name="Footer Placeholder 4"/>
          <p:cNvSpPr>
            <a:spLocks noGrp="1"/>
          </p:cNvSpPr>
          <p:nvPr userDrawn="1">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userDrawn="1">
            <p:ph type="sldNum" sz="quarter" idx="4"/>
          </p:nvPr>
        </p:nvSpPr>
        <p:spPr>
          <a:xfrm>
            <a:off x="8610600" y="6356352"/>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E3813BF9-5145-4417-B95D-FA8627973885}" type="slidenum">
              <a:rPr lang="en-US" smtClean="0"/>
              <a:pPr/>
              <a:t>‹#›</a:t>
            </a:fld>
            <a:endParaRPr lang="en-US" dirty="0"/>
          </a:p>
        </p:txBody>
      </p:sp>
      <p:sp>
        <p:nvSpPr>
          <p:cNvPr id="14" name="TextBox 13">
            <a:extLst>
              <a:ext uri="{FF2B5EF4-FFF2-40B4-BE49-F238E27FC236}">
                <a16:creationId xmlns:a16="http://schemas.microsoft.com/office/drawing/2014/main" id="{0558AC9F-6CBF-8F4F-B9A2-AF0DE899C2B6}"/>
              </a:ext>
            </a:extLst>
          </p:cNvPr>
          <p:cNvSpPr txBox="1"/>
          <p:nvPr userDrawn="1"/>
        </p:nvSpPr>
        <p:spPr>
          <a:xfrm>
            <a:off x="570759" y="454468"/>
            <a:ext cx="1221809" cy="276999"/>
          </a:xfrm>
          <a:prstGeom prst="rect">
            <a:avLst/>
          </a:prstGeom>
          <a:noFill/>
        </p:spPr>
        <p:txBody>
          <a:bodyPr wrap="none" rtlCol="0">
            <a:spAutoFit/>
          </a:bodyPr>
          <a:lstStyle/>
          <a:p>
            <a:r>
              <a:rPr lang="en-US" sz="1200" b="1" spc="300">
                <a:solidFill>
                  <a:schemeClr val="accent1"/>
                </a:solidFill>
              </a:rPr>
              <a:t>NEONIZE.</a:t>
            </a:r>
          </a:p>
        </p:txBody>
      </p:sp>
      <p:sp>
        <p:nvSpPr>
          <p:cNvPr id="15" name="TextBox 14">
            <a:extLst>
              <a:ext uri="{FF2B5EF4-FFF2-40B4-BE49-F238E27FC236}">
                <a16:creationId xmlns:a16="http://schemas.microsoft.com/office/drawing/2014/main" id="{D6D29F15-FD6C-A142-99A7-38A59FCB2FDC}"/>
              </a:ext>
            </a:extLst>
          </p:cNvPr>
          <p:cNvSpPr txBox="1"/>
          <p:nvPr userDrawn="1"/>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6" name="Rectangle 15">
            <a:extLst>
              <a:ext uri="{FF2B5EF4-FFF2-40B4-BE49-F238E27FC236}">
                <a16:creationId xmlns:a16="http://schemas.microsoft.com/office/drawing/2014/main" id="{348E3B35-7F97-9B4F-9664-3DB02CD89AE3}"/>
              </a:ext>
            </a:extLst>
          </p:cNvPr>
          <p:cNvSpPr/>
          <p:nvPr userDrawn="1"/>
        </p:nvSpPr>
        <p:spPr>
          <a:xfrm>
            <a:off x="9084667" y="4779821"/>
            <a:ext cx="2604225" cy="1862048"/>
          </a:xfrm>
          <a:prstGeom prst="rect">
            <a:avLst/>
          </a:prstGeom>
        </p:spPr>
        <p:txBody>
          <a:bodyPr wrap="square">
            <a:spAutoFit/>
          </a:bodyPr>
          <a:lstStyle/>
          <a:p>
            <a:pPr algn="r"/>
            <a:fld id="{E3813BF9-5145-4417-B95D-FA8627973885}" type="slidenum">
              <a:rPr lang="en-US" sz="11500" b="1" smtClean="0">
                <a:solidFill>
                  <a:schemeClr val="tx2">
                    <a:alpha val="10000"/>
                  </a:schemeClr>
                </a:solidFill>
                <a:latin typeface="+mj-lt"/>
              </a:rPr>
              <a:pPr algn="r"/>
              <a:t>‹#›</a:t>
            </a:fld>
            <a:endParaRPr lang="en-US" sz="11500" b="1">
              <a:solidFill>
                <a:schemeClr val="tx2">
                  <a:alpha val="10000"/>
                </a:schemeClr>
              </a:solidFill>
              <a:latin typeface="+mj-lt"/>
            </a:endParaRPr>
          </a:p>
        </p:txBody>
      </p:sp>
    </p:spTree>
    <p:extLst>
      <p:ext uri="{BB962C8B-B14F-4D97-AF65-F5344CB8AC3E}">
        <p14:creationId xmlns:p14="http://schemas.microsoft.com/office/powerpoint/2010/main" val="1238710213"/>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6" r:id="rId13"/>
    <p:sldLayoutId id="2147483667" r:id="rId14"/>
    <p:sldLayoutId id="2147483668" r:id="rId15"/>
    <p:sldLayoutId id="2147483669" r:id="rId16"/>
    <p:sldLayoutId id="2147483670" r:id="rId17"/>
    <p:sldLayoutId id="2147483671" r:id="rId18"/>
    <p:sldLayoutId id="2147483672" r:id="rId19"/>
    <p:sldLayoutId id="2147483673" r:id="rId20"/>
    <p:sldLayoutId id="2147483674" r:id="rId21"/>
    <p:sldLayoutId id="2147483675" r:id="rId22"/>
    <p:sldLayoutId id="2147483676" r:id="rId23"/>
    <p:sldLayoutId id="2147483677" r:id="rId24"/>
    <p:sldLayoutId id="2147483678" r:id="rId25"/>
    <p:sldLayoutId id="2147483679" r:id="rId2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8" name="PpHolder1">
            <a:extLst>
              <a:ext uri="{FF2B5EF4-FFF2-40B4-BE49-F238E27FC236}">
                <a16:creationId xmlns:a16="http://schemas.microsoft.com/office/drawing/2014/main" id="{BF2E18FB-A511-4F28-8298-BE32D3E35384}"/>
              </a:ext>
            </a:extLst>
          </p:cNvPr>
          <p:cNvPicPr>
            <a:picLocks/>
          </p:cNvPicPr>
          <p:nvPr/>
        </p:nvPicPr>
        <p:blipFill>
          <a:blip r:embed="rId2">
            <a:extLst>
              <a:ext uri="{28A0092B-C50C-407E-A947-70E740481C1C}">
                <a14:useLocalDpi xmlns:a14="http://schemas.microsoft.com/office/drawing/2010/main" val="0"/>
              </a:ext>
            </a:extLst>
          </a:blip>
          <a:srcRect l="30459"/>
          <a:stretch>
            <a:fillRect/>
          </a:stretch>
        </p:blipFill>
        <p:spPr>
          <a:xfrm>
            <a:off x="3713584" y="0"/>
            <a:ext cx="8478416" cy="6858000"/>
          </a:xfrm>
          <a:custGeom>
            <a:avLst/>
            <a:gdLst>
              <a:gd name="connsiteX0" fmla="*/ 0 w 8478416"/>
              <a:gd name="connsiteY0" fmla="*/ 0 h 6858000"/>
              <a:gd name="connsiteX1" fmla="*/ 8478416 w 8478416"/>
              <a:gd name="connsiteY1" fmla="*/ 0 h 6858000"/>
              <a:gd name="connsiteX2" fmla="*/ 8478416 w 8478416"/>
              <a:gd name="connsiteY2" fmla="*/ 6858000 h 6858000"/>
              <a:gd name="connsiteX3" fmla="*/ 0 w 847841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78416" h="6858000">
                <a:moveTo>
                  <a:pt x="0" y="0"/>
                </a:moveTo>
                <a:lnTo>
                  <a:pt x="8478416" y="0"/>
                </a:lnTo>
                <a:lnTo>
                  <a:pt x="8478416" y="6858000"/>
                </a:lnTo>
                <a:lnTo>
                  <a:pt x="0" y="6858000"/>
                </a:lnTo>
                <a:close/>
              </a:path>
            </a:pathLst>
          </a:custGeom>
        </p:spPr>
      </p:pic>
      <p:grpSp>
        <p:nvGrpSpPr>
          <p:cNvPr id="10" name="Graphic 7">
            <a:extLst>
              <a:ext uri="{FF2B5EF4-FFF2-40B4-BE49-F238E27FC236}">
                <a16:creationId xmlns:a16="http://schemas.microsoft.com/office/drawing/2014/main" id="{D9772C0E-8DC2-F34B-B956-7AB75A287A78}"/>
              </a:ext>
            </a:extLst>
          </p:cNvPr>
          <p:cNvGrpSpPr/>
          <p:nvPr/>
        </p:nvGrpSpPr>
        <p:grpSpPr>
          <a:xfrm>
            <a:off x="-94915" y="2410179"/>
            <a:ext cx="12473699" cy="2777017"/>
            <a:chOff x="-94915" y="1836831"/>
            <a:chExt cx="12473699" cy="2777017"/>
          </a:xfrm>
          <a:gradFill flip="none" rotWithShape="1">
            <a:gsLst>
              <a:gs pos="0">
                <a:schemeClr val="accent2"/>
              </a:gs>
              <a:gs pos="100000">
                <a:schemeClr val="accent3"/>
              </a:gs>
            </a:gsLst>
            <a:lin ang="10800000" scaled="1"/>
            <a:tileRect/>
          </a:gradFill>
          <a:effectLst>
            <a:outerShdw blurRad="317500" algn="ctr" rotWithShape="0">
              <a:schemeClr val="accent2"/>
            </a:outerShdw>
          </a:effectLst>
        </p:grpSpPr>
        <p:sp>
          <p:nvSpPr>
            <p:cNvPr id="11" name="Freeform 10">
              <a:extLst>
                <a:ext uri="{FF2B5EF4-FFF2-40B4-BE49-F238E27FC236}">
                  <a16:creationId xmlns:a16="http://schemas.microsoft.com/office/drawing/2014/main" id="{530B304A-D803-B542-91C4-B88B46FD4D00}"/>
                </a:ext>
              </a:extLst>
            </p:cNvPr>
            <p:cNvSpPr/>
            <p:nvPr/>
          </p:nvSpPr>
          <p:spPr>
            <a:xfrm>
              <a:off x="4913407" y="2197354"/>
              <a:ext cx="29511" cy="635"/>
            </a:xfrm>
            <a:custGeom>
              <a:avLst/>
              <a:gdLst>
                <a:gd name="connsiteX0" fmla="*/ 29178 w 29511"/>
                <a:gd name="connsiteY0" fmla="*/ 0 h 635"/>
                <a:gd name="connsiteX1" fmla="*/ 286 w 29511"/>
                <a:gd name="connsiteY1" fmla="*/ 0 h 635"/>
                <a:gd name="connsiteX2" fmla="*/ 286 w 29511"/>
                <a:gd name="connsiteY2" fmla="*/ 635 h 635"/>
                <a:gd name="connsiteX3" fmla="*/ 29178 w 29511"/>
                <a:gd name="connsiteY3" fmla="*/ 635 h 635"/>
                <a:gd name="connsiteX4" fmla="*/ 29178 w 29511"/>
                <a:gd name="connsiteY4" fmla="*/ 0 h 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11" h="635">
                  <a:moveTo>
                    <a:pt x="29178" y="0"/>
                  </a:moveTo>
                  <a:lnTo>
                    <a:pt x="286" y="0"/>
                  </a:lnTo>
                  <a:cubicBezTo>
                    <a:pt x="-95" y="0"/>
                    <a:pt x="-95" y="635"/>
                    <a:pt x="286" y="635"/>
                  </a:cubicBezTo>
                  <a:lnTo>
                    <a:pt x="29178" y="635"/>
                  </a:lnTo>
                  <a:cubicBezTo>
                    <a:pt x="29623" y="635"/>
                    <a:pt x="29623" y="0"/>
                    <a:pt x="29178" y="0"/>
                  </a:cubicBezTo>
                  <a:close/>
                </a:path>
              </a:pathLst>
            </a:custGeom>
            <a:grpFill/>
            <a:ln w="6350"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AE4A37A2-90B1-DA48-A7A7-4CCECA93ED9E}"/>
                </a:ext>
              </a:extLst>
            </p:cNvPr>
            <p:cNvSpPr/>
            <p:nvPr/>
          </p:nvSpPr>
          <p:spPr>
            <a:xfrm>
              <a:off x="-94915" y="1836831"/>
              <a:ext cx="12473699" cy="2777017"/>
            </a:xfrm>
            <a:custGeom>
              <a:avLst/>
              <a:gdLst>
                <a:gd name="connsiteX0" fmla="*/ 12457412 w 12473699"/>
                <a:gd name="connsiteY0" fmla="*/ 395511 h 2777017"/>
                <a:gd name="connsiteX1" fmla="*/ 9844134 w 12473699"/>
                <a:gd name="connsiteY1" fmla="*/ 243238 h 2777017"/>
                <a:gd name="connsiteX2" fmla="*/ 8826927 w 12473699"/>
                <a:gd name="connsiteY2" fmla="*/ 988157 h 2777017"/>
                <a:gd name="connsiteX3" fmla="*/ 8453864 w 12473699"/>
                <a:gd name="connsiteY3" fmla="*/ 1479202 h 2777017"/>
                <a:gd name="connsiteX4" fmla="*/ 8035209 w 12473699"/>
                <a:gd name="connsiteY4" fmla="*/ 1968533 h 2777017"/>
                <a:gd name="connsiteX5" fmla="*/ 6735364 w 12473699"/>
                <a:gd name="connsiteY5" fmla="*/ 2206658 h 2777017"/>
                <a:gd name="connsiteX6" fmla="*/ 5284516 w 12473699"/>
                <a:gd name="connsiteY6" fmla="*/ 2014190 h 2777017"/>
                <a:gd name="connsiteX7" fmla="*/ 4667741 w 12473699"/>
                <a:gd name="connsiteY7" fmla="*/ 2209134 h 2777017"/>
                <a:gd name="connsiteX8" fmla="*/ 4084430 w 12473699"/>
                <a:gd name="connsiteY8" fmla="*/ 2496536 h 2777017"/>
                <a:gd name="connsiteX9" fmla="*/ 3409234 w 12473699"/>
                <a:gd name="connsiteY9" fmla="*/ 2531524 h 2777017"/>
                <a:gd name="connsiteX10" fmla="*/ 2781219 w 12473699"/>
                <a:gd name="connsiteY10" fmla="*/ 2340453 h 2777017"/>
                <a:gd name="connsiteX11" fmla="*/ 2152315 w 12473699"/>
                <a:gd name="connsiteY11" fmla="*/ 2281652 h 2777017"/>
                <a:gd name="connsiteX12" fmla="*/ 1505123 w 12473699"/>
                <a:gd name="connsiteY12" fmla="*/ 2495583 h 2777017"/>
                <a:gd name="connsiteX13" fmla="*/ 275509 w 12473699"/>
                <a:gd name="connsiteY13" fmla="*/ 2697069 h 2777017"/>
                <a:gd name="connsiteX14" fmla="*/ 22335 w 12473699"/>
                <a:gd name="connsiteY14" fmla="*/ 2534191 h 2777017"/>
                <a:gd name="connsiteX15" fmla="*/ 3793 w 12473699"/>
                <a:gd name="connsiteY15" fmla="*/ 2552733 h 2777017"/>
                <a:gd name="connsiteX16" fmla="*/ 1036747 w 12473699"/>
                <a:gd name="connsiteY16" fmla="*/ 2710721 h 2777017"/>
                <a:gd name="connsiteX17" fmla="*/ 2357865 w 12473699"/>
                <a:gd name="connsiteY17" fmla="*/ 2296892 h 2777017"/>
                <a:gd name="connsiteX18" fmla="*/ 3653265 w 12473699"/>
                <a:gd name="connsiteY18" fmla="*/ 2596612 h 2777017"/>
                <a:gd name="connsiteX19" fmla="*/ 4819061 w 12473699"/>
                <a:gd name="connsiteY19" fmla="*/ 2173003 h 2777017"/>
                <a:gd name="connsiteX20" fmla="*/ 5549121 w 12473699"/>
                <a:gd name="connsiteY20" fmla="*/ 2039653 h 2777017"/>
                <a:gd name="connsiteX21" fmla="*/ 6321027 w 12473699"/>
                <a:gd name="connsiteY21" fmla="*/ 2167161 h 2777017"/>
                <a:gd name="connsiteX22" fmla="*/ 7629508 w 12473699"/>
                <a:gd name="connsiteY22" fmla="*/ 2247171 h 2777017"/>
                <a:gd name="connsiteX23" fmla="*/ 8153002 w 12473699"/>
                <a:gd name="connsiteY23" fmla="*/ 1936974 h 2777017"/>
                <a:gd name="connsiteX24" fmla="*/ 8537621 w 12473699"/>
                <a:gd name="connsiteY24" fmla="*/ 1448404 h 2777017"/>
                <a:gd name="connsiteX25" fmla="*/ 8961230 w 12473699"/>
                <a:gd name="connsiteY25" fmla="*/ 955772 h 2777017"/>
                <a:gd name="connsiteX26" fmla="*/ 9486438 w 12473699"/>
                <a:gd name="connsiteY26" fmla="*/ 564739 h 2777017"/>
                <a:gd name="connsiteX27" fmla="*/ 12095844 w 12473699"/>
                <a:gd name="connsiteY27" fmla="*/ 319184 h 2777017"/>
                <a:gd name="connsiteX28" fmla="*/ 12423884 w 12473699"/>
                <a:gd name="connsiteY28" fmla="*/ 452470 h 2777017"/>
                <a:gd name="connsiteX29" fmla="*/ 12457412 w 12473699"/>
                <a:gd name="connsiteY29" fmla="*/ 395511 h 277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473699" h="2777017">
                  <a:moveTo>
                    <a:pt x="12457412" y="395511"/>
                  </a:moveTo>
                  <a:cubicBezTo>
                    <a:pt x="11671156" y="-81056"/>
                    <a:pt x="10681698" y="-120871"/>
                    <a:pt x="9844134" y="243238"/>
                  </a:cubicBezTo>
                  <a:cubicBezTo>
                    <a:pt x="9457990" y="411132"/>
                    <a:pt x="9096167" y="662211"/>
                    <a:pt x="8826927" y="988157"/>
                  </a:cubicBezTo>
                  <a:cubicBezTo>
                    <a:pt x="8695419" y="1147415"/>
                    <a:pt x="8572483" y="1309975"/>
                    <a:pt x="8453864" y="1479202"/>
                  </a:cubicBezTo>
                  <a:cubicBezTo>
                    <a:pt x="8330738" y="1654843"/>
                    <a:pt x="8200945" y="1830357"/>
                    <a:pt x="8035209" y="1968533"/>
                  </a:cubicBezTo>
                  <a:cubicBezTo>
                    <a:pt x="7669640" y="2273397"/>
                    <a:pt x="7183039" y="2276254"/>
                    <a:pt x="6735364" y="2206658"/>
                  </a:cubicBezTo>
                  <a:cubicBezTo>
                    <a:pt x="6257019" y="2132236"/>
                    <a:pt x="5773530" y="1966946"/>
                    <a:pt x="5284516" y="2014190"/>
                  </a:cubicBezTo>
                  <a:cubicBezTo>
                    <a:pt x="5064616" y="2035399"/>
                    <a:pt x="4863321" y="2109630"/>
                    <a:pt x="4667741" y="2209134"/>
                  </a:cubicBezTo>
                  <a:cubicBezTo>
                    <a:pt x="4474764" y="2307306"/>
                    <a:pt x="4288900" y="2422685"/>
                    <a:pt x="4084430" y="2496536"/>
                  </a:cubicBezTo>
                  <a:cubicBezTo>
                    <a:pt x="3862687" y="2576609"/>
                    <a:pt x="3638406" y="2582832"/>
                    <a:pt x="3409234" y="2531524"/>
                  </a:cubicBezTo>
                  <a:cubicBezTo>
                    <a:pt x="3195366" y="2483645"/>
                    <a:pt x="2991595" y="2400714"/>
                    <a:pt x="2781219" y="2340453"/>
                  </a:cubicBezTo>
                  <a:cubicBezTo>
                    <a:pt x="2575035" y="2281398"/>
                    <a:pt x="2366120" y="2249965"/>
                    <a:pt x="2152315" y="2281652"/>
                  </a:cubicBezTo>
                  <a:cubicBezTo>
                    <a:pt x="1926192" y="2315180"/>
                    <a:pt x="1713467" y="2405286"/>
                    <a:pt x="1505123" y="2495583"/>
                  </a:cubicBezTo>
                  <a:cubicBezTo>
                    <a:pt x="1126663" y="2659603"/>
                    <a:pt x="690799" y="2847881"/>
                    <a:pt x="275509" y="2697069"/>
                  </a:cubicBezTo>
                  <a:cubicBezTo>
                    <a:pt x="179370" y="2662144"/>
                    <a:pt x="94153" y="2606772"/>
                    <a:pt x="22335" y="2534191"/>
                  </a:cubicBezTo>
                  <a:cubicBezTo>
                    <a:pt x="10460" y="2522190"/>
                    <a:pt x="-8018" y="2540668"/>
                    <a:pt x="3793" y="2552733"/>
                  </a:cubicBezTo>
                  <a:cubicBezTo>
                    <a:pt x="272842" y="2826101"/>
                    <a:pt x="693847" y="2810670"/>
                    <a:pt x="1036747" y="2710721"/>
                  </a:cubicBezTo>
                  <a:cubicBezTo>
                    <a:pt x="1479469" y="2581689"/>
                    <a:pt x="1880726" y="2287176"/>
                    <a:pt x="2357865" y="2296892"/>
                  </a:cubicBezTo>
                  <a:cubicBezTo>
                    <a:pt x="2808016" y="2306099"/>
                    <a:pt x="3205082" y="2574640"/>
                    <a:pt x="3653265" y="2596612"/>
                  </a:cubicBezTo>
                  <a:cubicBezTo>
                    <a:pt x="4089700" y="2618011"/>
                    <a:pt x="4439204" y="2341342"/>
                    <a:pt x="4819061" y="2173003"/>
                  </a:cubicBezTo>
                  <a:cubicBezTo>
                    <a:pt x="5051281" y="2070133"/>
                    <a:pt x="5295629" y="2028795"/>
                    <a:pt x="5549121" y="2039653"/>
                  </a:cubicBezTo>
                  <a:cubicBezTo>
                    <a:pt x="5810677" y="2050893"/>
                    <a:pt x="6067154" y="2106709"/>
                    <a:pt x="6321027" y="2167161"/>
                  </a:cubicBezTo>
                  <a:cubicBezTo>
                    <a:pt x="6746350" y="2268380"/>
                    <a:pt x="7196628" y="2369917"/>
                    <a:pt x="7629508" y="2247171"/>
                  </a:cubicBezTo>
                  <a:cubicBezTo>
                    <a:pt x="7829470" y="2190465"/>
                    <a:pt x="8005872" y="2083151"/>
                    <a:pt x="8153002" y="1936974"/>
                  </a:cubicBezTo>
                  <a:cubicBezTo>
                    <a:pt x="8300449" y="1790543"/>
                    <a:pt x="8417670" y="1617060"/>
                    <a:pt x="8537621" y="1448404"/>
                  </a:cubicBezTo>
                  <a:cubicBezTo>
                    <a:pt x="8665129" y="1269144"/>
                    <a:pt x="8797971" y="1103536"/>
                    <a:pt x="8961230" y="955772"/>
                  </a:cubicBezTo>
                  <a:cubicBezTo>
                    <a:pt x="9123662" y="808769"/>
                    <a:pt x="9298605" y="677705"/>
                    <a:pt x="9486438" y="564739"/>
                  </a:cubicBezTo>
                  <a:cubicBezTo>
                    <a:pt x="10270092" y="93442"/>
                    <a:pt x="11236308" y="15464"/>
                    <a:pt x="12095844" y="319184"/>
                  </a:cubicBezTo>
                  <a:cubicBezTo>
                    <a:pt x="12207222" y="358554"/>
                    <a:pt x="12317014" y="402179"/>
                    <a:pt x="12423884" y="452470"/>
                  </a:cubicBezTo>
                  <a:cubicBezTo>
                    <a:pt x="12462048" y="470441"/>
                    <a:pt x="12494370" y="417926"/>
                    <a:pt x="12457412" y="395511"/>
                  </a:cubicBezTo>
                  <a:close/>
                </a:path>
              </a:pathLst>
            </a:custGeom>
            <a:grpFill/>
            <a:ln w="6350" cap="flat">
              <a:noFill/>
              <a:prstDash val="solid"/>
              <a:miter/>
            </a:ln>
          </p:spPr>
          <p:txBody>
            <a:bodyPr rtlCol="0" anchor="ctr"/>
            <a:lstStyle/>
            <a:p>
              <a:endParaRPr lang="en-US"/>
            </a:p>
          </p:txBody>
        </p:sp>
      </p:grpSp>
      <p:sp>
        <p:nvSpPr>
          <p:cNvPr id="13" name="Freeform 12">
            <a:extLst>
              <a:ext uri="{FF2B5EF4-FFF2-40B4-BE49-F238E27FC236}">
                <a16:creationId xmlns:a16="http://schemas.microsoft.com/office/drawing/2014/main" id="{630CA08C-833D-EA47-905C-026BD6AF9287}"/>
              </a:ext>
            </a:extLst>
          </p:cNvPr>
          <p:cNvSpPr/>
          <p:nvPr/>
        </p:nvSpPr>
        <p:spPr>
          <a:xfrm>
            <a:off x="-150291" y="-566885"/>
            <a:ext cx="10326047" cy="6118623"/>
          </a:xfrm>
          <a:custGeom>
            <a:avLst/>
            <a:gdLst>
              <a:gd name="connsiteX0" fmla="*/ 10222789 w 10326047"/>
              <a:gd name="connsiteY0" fmla="*/ 33238 h 6118623"/>
              <a:gd name="connsiteX1" fmla="*/ 8681644 w 10326047"/>
              <a:gd name="connsiteY1" fmla="*/ 2004214 h 6118623"/>
              <a:gd name="connsiteX2" fmla="*/ 8135163 w 10326047"/>
              <a:gd name="connsiteY2" fmla="*/ 2331303 h 6118623"/>
              <a:gd name="connsiteX3" fmla="*/ 7541819 w 10326047"/>
              <a:gd name="connsiteY3" fmla="*/ 2627467 h 6118623"/>
              <a:gd name="connsiteX4" fmla="*/ 7052933 w 10326047"/>
              <a:gd name="connsiteY4" fmla="*/ 3032660 h 6118623"/>
              <a:gd name="connsiteX5" fmla="*/ 6778486 w 10326047"/>
              <a:gd name="connsiteY5" fmla="*/ 3604478 h 6118623"/>
              <a:gd name="connsiteX6" fmla="*/ 6361418 w 10326047"/>
              <a:gd name="connsiteY6" fmla="*/ 4802215 h 6118623"/>
              <a:gd name="connsiteX7" fmla="*/ 5839194 w 10326047"/>
              <a:gd name="connsiteY7" fmla="*/ 5175786 h 6118623"/>
              <a:gd name="connsiteX8" fmla="*/ 5184699 w 10326047"/>
              <a:gd name="connsiteY8" fmla="*/ 5209949 h 6118623"/>
              <a:gd name="connsiteX9" fmla="*/ 4511345 w 10326047"/>
              <a:gd name="connsiteY9" fmla="*/ 5170007 h 6118623"/>
              <a:gd name="connsiteX10" fmla="*/ 3901808 w 10326047"/>
              <a:gd name="connsiteY10" fmla="*/ 5301833 h 6118623"/>
              <a:gd name="connsiteX11" fmla="*/ 2817102 w 10326047"/>
              <a:gd name="connsiteY11" fmla="*/ 5918799 h 6118623"/>
              <a:gd name="connsiteX12" fmla="*/ 2205089 w 10326047"/>
              <a:gd name="connsiteY12" fmla="*/ 6077549 h 6118623"/>
              <a:gd name="connsiteX13" fmla="*/ 1541768 w 10326047"/>
              <a:gd name="connsiteY13" fmla="*/ 5913338 h 6118623"/>
              <a:gd name="connsiteX14" fmla="*/ 270307 w 10326047"/>
              <a:gd name="connsiteY14" fmla="*/ 5642066 h 6118623"/>
              <a:gd name="connsiteX15" fmla="*/ 7988 w 10326047"/>
              <a:gd name="connsiteY15" fmla="*/ 5776623 h 6118623"/>
              <a:gd name="connsiteX16" fmla="*/ 35547 w 10326047"/>
              <a:gd name="connsiteY16" fmla="*/ 5810214 h 6118623"/>
              <a:gd name="connsiteX17" fmla="*/ 1355966 w 10326047"/>
              <a:gd name="connsiteY17" fmla="*/ 5878794 h 6118623"/>
              <a:gd name="connsiteX18" fmla="*/ 2002460 w 10326047"/>
              <a:gd name="connsiteY18" fmla="*/ 6102250 h 6118623"/>
              <a:gd name="connsiteX19" fmla="*/ 2593582 w 10326047"/>
              <a:gd name="connsiteY19" fmla="*/ 6055006 h 6118623"/>
              <a:gd name="connsiteX20" fmla="*/ 3693719 w 10326047"/>
              <a:gd name="connsiteY20" fmla="*/ 5451693 h 6118623"/>
              <a:gd name="connsiteX21" fmla="*/ 4298557 w 10326047"/>
              <a:gd name="connsiteY21" fmla="*/ 5230649 h 6118623"/>
              <a:gd name="connsiteX22" fmla="*/ 4979785 w 10326047"/>
              <a:gd name="connsiteY22" fmla="*/ 5235793 h 6118623"/>
              <a:gd name="connsiteX23" fmla="*/ 6201271 w 10326047"/>
              <a:gd name="connsiteY23" fmla="*/ 5037737 h 6118623"/>
              <a:gd name="connsiteX24" fmla="*/ 6729083 w 10326047"/>
              <a:gd name="connsiteY24" fmla="*/ 3964523 h 6118623"/>
              <a:gd name="connsiteX25" fmla="*/ 6928917 w 10326047"/>
              <a:gd name="connsiteY25" fmla="*/ 3327046 h 6118623"/>
              <a:gd name="connsiteX26" fmla="*/ 7358939 w 10326047"/>
              <a:gd name="connsiteY26" fmla="*/ 2819554 h 6118623"/>
              <a:gd name="connsiteX27" fmla="*/ 7967524 w 10326047"/>
              <a:gd name="connsiteY27" fmla="*/ 2524406 h 6118623"/>
              <a:gd name="connsiteX28" fmla="*/ 8548485 w 10326047"/>
              <a:gd name="connsiteY28" fmla="*/ 2239101 h 6118623"/>
              <a:gd name="connsiteX29" fmla="*/ 10209200 w 10326047"/>
              <a:gd name="connsiteY29" fmla="*/ 364708 h 6118623"/>
              <a:gd name="connsiteX30" fmla="*/ 10322611 w 10326047"/>
              <a:gd name="connsiteY30" fmla="*/ 72100 h 6118623"/>
              <a:gd name="connsiteX31" fmla="*/ 10222789 w 10326047"/>
              <a:gd name="connsiteY31" fmla="*/ 33238 h 6118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326047" h="6118623">
                <a:moveTo>
                  <a:pt x="10222789" y="33238"/>
                </a:moveTo>
                <a:cubicBezTo>
                  <a:pt x="9918243" y="821273"/>
                  <a:pt x="9372587" y="1518630"/>
                  <a:pt x="8681644" y="2004214"/>
                </a:cubicBezTo>
                <a:cubicBezTo>
                  <a:pt x="8507210" y="2126833"/>
                  <a:pt x="8324711" y="2233894"/>
                  <a:pt x="8135163" y="2331303"/>
                </a:cubicBezTo>
                <a:cubicBezTo>
                  <a:pt x="7938885" y="2432268"/>
                  <a:pt x="7731811" y="2514691"/>
                  <a:pt x="7541819" y="2627467"/>
                </a:cubicBezTo>
                <a:cubicBezTo>
                  <a:pt x="7358241" y="2736496"/>
                  <a:pt x="7185711" y="2863433"/>
                  <a:pt x="7052933" y="3032660"/>
                </a:cubicBezTo>
                <a:cubicBezTo>
                  <a:pt x="6921043" y="3200745"/>
                  <a:pt x="6839509" y="3401405"/>
                  <a:pt x="6778486" y="3604478"/>
                </a:cubicBezTo>
                <a:cubicBezTo>
                  <a:pt x="6657137" y="4007830"/>
                  <a:pt x="6610147" y="4449345"/>
                  <a:pt x="6361418" y="4802215"/>
                </a:cubicBezTo>
                <a:cubicBezTo>
                  <a:pt x="6233529" y="4983634"/>
                  <a:pt x="6054141" y="5116604"/>
                  <a:pt x="5839194" y="5175786"/>
                </a:cubicBezTo>
                <a:cubicBezTo>
                  <a:pt x="5626659" y="5234332"/>
                  <a:pt x="5402377" y="5226331"/>
                  <a:pt x="5184699" y="5209949"/>
                </a:cubicBezTo>
                <a:cubicBezTo>
                  <a:pt x="4960544" y="5193057"/>
                  <a:pt x="4736580" y="5164673"/>
                  <a:pt x="4511345" y="5170007"/>
                </a:cubicBezTo>
                <a:cubicBezTo>
                  <a:pt x="4299509" y="5175024"/>
                  <a:pt x="4096690" y="5218775"/>
                  <a:pt x="3901808" y="5301833"/>
                </a:cubicBezTo>
                <a:cubicBezTo>
                  <a:pt x="3517380" y="5465663"/>
                  <a:pt x="3192450" y="5737761"/>
                  <a:pt x="2817102" y="5918799"/>
                </a:cubicBezTo>
                <a:cubicBezTo>
                  <a:pt x="2625840" y="6011064"/>
                  <a:pt x="2419274" y="6077295"/>
                  <a:pt x="2205089" y="6077549"/>
                </a:cubicBezTo>
                <a:cubicBezTo>
                  <a:pt x="1973822" y="6077739"/>
                  <a:pt x="1752715" y="6001476"/>
                  <a:pt x="1541768" y="5913338"/>
                </a:cubicBezTo>
                <a:cubicBezTo>
                  <a:pt x="1145527" y="5747793"/>
                  <a:pt x="712648" y="5517543"/>
                  <a:pt x="270307" y="5642066"/>
                </a:cubicBezTo>
                <a:cubicBezTo>
                  <a:pt x="174041" y="5669180"/>
                  <a:pt x="86030" y="5714265"/>
                  <a:pt x="7988" y="5776623"/>
                </a:cubicBezTo>
                <a:cubicBezTo>
                  <a:pt x="-13856" y="5794085"/>
                  <a:pt x="13703" y="5827804"/>
                  <a:pt x="35547" y="5810214"/>
                </a:cubicBezTo>
                <a:cubicBezTo>
                  <a:pt x="424294" y="5498112"/>
                  <a:pt x="956615" y="5703979"/>
                  <a:pt x="1355966" y="5878794"/>
                </a:cubicBezTo>
                <a:cubicBezTo>
                  <a:pt x="1564755" y="5970170"/>
                  <a:pt x="1776273" y="6063960"/>
                  <a:pt x="2002460" y="6102250"/>
                </a:cubicBezTo>
                <a:cubicBezTo>
                  <a:pt x="2201596" y="6135969"/>
                  <a:pt x="2401812" y="6116348"/>
                  <a:pt x="2593582" y="6055006"/>
                </a:cubicBezTo>
                <a:cubicBezTo>
                  <a:pt x="2994902" y="5926673"/>
                  <a:pt x="3328023" y="5651400"/>
                  <a:pt x="3693719" y="5451693"/>
                </a:cubicBezTo>
                <a:cubicBezTo>
                  <a:pt x="3883013" y="5348315"/>
                  <a:pt x="4083926" y="5262590"/>
                  <a:pt x="4298557" y="5230649"/>
                </a:cubicBezTo>
                <a:cubicBezTo>
                  <a:pt x="4524236" y="5197058"/>
                  <a:pt x="4753788" y="5216235"/>
                  <a:pt x="4979785" y="5235793"/>
                </a:cubicBezTo>
                <a:cubicBezTo>
                  <a:pt x="5393741" y="5271543"/>
                  <a:pt x="5855323" y="5318025"/>
                  <a:pt x="6201271" y="5037737"/>
                </a:cubicBezTo>
                <a:cubicBezTo>
                  <a:pt x="6523470" y="4776688"/>
                  <a:pt x="6634849" y="4349206"/>
                  <a:pt x="6729083" y="3964523"/>
                </a:cubicBezTo>
                <a:cubicBezTo>
                  <a:pt x="6782042" y="3748369"/>
                  <a:pt x="6835191" y="3529865"/>
                  <a:pt x="6928917" y="3327046"/>
                </a:cubicBezTo>
                <a:cubicBezTo>
                  <a:pt x="7025628" y="3117877"/>
                  <a:pt x="7166788" y="2947253"/>
                  <a:pt x="7358939" y="2819554"/>
                </a:cubicBezTo>
                <a:cubicBezTo>
                  <a:pt x="7546518" y="2694840"/>
                  <a:pt x="7760640" y="2611211"/>
                  <a:pt x="7967524" y="2524406"/>
                </a:cubicBezTo>
                <a:cubicBezTo>
                  <a:pt x="8167611" y="2440459"/>
                  <a:pt x="8361986" y="2350734"/>
                  <a:pt x="8548485" y="2239101"/>
                </a:cubicBezTo>
                <a:cubicBezTo>
                  <a:pt x="9270479" y="1807110"/>
                  <a:pt x="9876523" y="1140360"/>
                  <a:pt x="10209200" y="364708"/>
                </a:cubicBezTo>
                <a:cubicBezTo>
                  <a:pt x="10250411" y="268569"/>
                  <a:pt x="10288003" y="170779"/>
                  <a:pt x="10322611" y="72100"/>
                </a:cubicBezTo>
                <a:cubicBezTo>
                  <a:pt x="10345471" y="7076"/>
                  <a:pt x="10247745" y="-31278"/>
                  <a:pt x="10222789" y="33238"/>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20" name="Rectangle 19">
            <a:extLst>
              <a:ext uri="{FF2B5EF4-FFF2-40B4-BE49-F238E27FC236}">
                <a16:creationId xmlns:a16="http://schemas.microsoft.com/office/drawing/2014/main" id="{1F1D9936-6DBF-9442-A692-293EF7A68C2D}"/>
              </a:ext>
            </a:extLst>
          </p:cNvPr>
          <p:cNvSpPr/>
          <p:nvPr/>
        </p:nvSpPr>
        <p:spPr bwMode="auto">
          <a:xfrm>
            <a:off x="10375640" y="5230947"/>
            <a:ext cx="1816359" cy="1635441"/>
          </a:xfrm>
          <a:prstGeom prst="rect">
            <a:avLst/>
          </a:prstGeom>
          <a:solidFill>
            <a:schemeClr val="accent2"/>
          </a:solidFill>
          <a:ln w="0">
            <a:no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sp>
        <p:nvSpPr>
          <p:cNvPr id="3" name="Title 2">
            <a:extLst>
              <a:ext uri="{FF2B5EF4-FFF2-40B4-BE49-F238E27FC236}">
                <a16:creationId xmlns:a16="http://schemas.microsoft.com/office/drawing/2014/main" id="{A34C5FB5-011E-7749-8F06-611F3BAD8DB3}"/>
              </a:ext>
            </a:extLst>
          </p:cNvPr>
          <p:cNvSpPr>
            <a:spLocks noGrp="1"/>
          </p:cNvSpPr>
          <p:nvPr>
            <p:ph type="title"/>
          </p:nvPr>
        </p:nvSpPr>
        <p:spPr>
          <a:xfrm>
            <a:off x="2168049" y="2806262"/>
            <a:ext cx="6916618" cy="1245476"/>
          </a:xfrm>
        </p:spPr>
        <p:txBody>
          <a:bodyPr anchor="ctr"/>
          <a:lstStyle/>
          <a:p>
            <a:r>
              <a:rPr lang="en-US" spc="600"/>
              <a:t>NEONIZE.</a:t>
            </a:r>
          </a:p>
        </p:txBody>
      </p:sp>
      <p:sp>
        <p:nvSpPr>
          <p:cNvPr id="21" name="TextBox 20">
            <a:extLst>
              <a:ext uri="{FF2B5EF4-FFF2-40B4-BE49-F238E27FC236}">
                <a16:creationId xmlns:a16="http://schemas.microsoft.com/office/drawing/2014/main" id="{AC989DA0-05D6-7843-9774-20D35B4C134F}"/>
              </a:ext>
            </a:extLst>
          </p:cNvPr>
          <p:cNvSpPr txBox="1"/>
          <p:nvPr/>
        </p:nvSpPr>
        <p:spPr>
          <a:xfrm>
            <a:off x="2205847" y="3864239"/>
            <a:ext cx="4639412" cy="369332"/>
          </a:xfrm>
          <a:prstGeom prst="rect">
            <a:avLst/>
          </a:prstGeom>
          <a:noFill/>
        </p:spPr>
        <p:txBody>
          <a:bodyPr wrap="none" rtlCol="0" anchor="ctr">
            <a:spAutoFit/>
          </a:bodyPr>
          <a:lstStyle/>
          <a:p>
            <a:r>
              <a:rPr lang="en-US" spc="900">
                <a:solidFill>
                  <a:schemeClr val="bg2"/>
                </a:solidFill>
              </a:rPr>
              <a:t>NEON PRESENTATION</a:t>
            </a:r>
          </a:p>
        </p:txBody>
      </p:sp>
      <p:sp>
        <p:nvSpPr>
          <p:cNvPr id="22" name="TextBox 21">
            <a:extLst>
              <a:ext uri="{FF2B5EF4-FFF2-40B4-BE49-F238E27FC236}">
                <a16:creationId xmlns:a16="http://schemas.microsoft.com/office/drawing/2014/main" id="{A7AC05BF-EE2D-AB41-BD16-0FFE2EAF6024}"/>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4" name="TextBox 23">
            <a:extLst>
              <a:ext uri="{FF2B5EF4-FFF2-40B4-BE49-F238E27FC236}">
                <a16:creationId xmlns:a16="http://schemas.microsoft.com/office/drawing/2014/main" id="{57EC032F-50C2-2B40-A6C1-BA035B676B42}"/>
              </a:ext>
            </a:extLst>
          </p:cNvPr>
          <p:cNvSpPr txBox="1"/>
          <p:nvPr/>
        </p:nvSpPr>
        <p:spPr>
          <a:xfrm>
            <a:off x="10615123" y="5883379"/>
            <a:ext cx="1337392" cy="276999"/>
          </a:xfrm>
          <a:prstGeom prst="rect">
            <a:avLst/>
          </a:prstGeom>
          <a:noFill/>
        </p:spPr>
        <p:txBody>
          <a:bodyPr wrap="square" rtlCol="0" anchor="ctr">
            <a:spAutoFit/>
          </a:bodyPr>
          <a:lstStyle/>
          <a:p>
            <a:pPr algn="ctr"/>
            <a:r>
              <a:rPr lang="en-US" sz="1200" b="1">
                <a:solidFill>
                  <a:schemeClr val="tx2"/>
                </a:solidFill>
              </a:rPr>
              <a:t>EVOLUTION</a:t>
            </a:r>
          </a:p>
        </p:txBody>
      </p:sp>
    </p:spTree>
    <p:extLst>
      <p:ext uri="{BB962C8B-B14F-4D97-AF65-F5344CB8AC3E}">
        <p14:creationId xmlns:p14="http://schemas.microsoft.com/office/powerpoint/2010/main" val="365734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50000">
                                          <p:cBhvr additive="base">
                                            <p:cTn id="11"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1000" fill="hold"/>
                                            <p:tgtEl>
                                              <p:spTgt spid="21"/>
                                            </p:tgtEl>
                                            <p:attrNameLst>
                                              <p:attrName>ppt_x</p:attrName>
                                            </p:attrNameLst>
                                          </p:cBhvr>
                                          <p:tavLst>
                                            <p:tav tm="0">
                                              <p:val>
                                                <p:strVal val="0-#ppt_w/2"/>
                                              </p:val>
                                            </p:tav>
                                            <p:tav tm="100000">
                                              <p:val>
                                                <p:strVal val="#ppt_x"/>
                                              </p:val>
                                            </p:tav>
                                          </p:tavLst>
                                        </p:anim>
                                        <p:anim calcmode="lin" valueType="num">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Graphic 23">
            <a:extLst>
              <a:ext uri="{FF2B5EF4-FFF2-40B4-BE49-F238E27FC236}">
                <a16:creationId xmlns:a16="http://schemas.microsoft.com/office/drawing/2014/main" id="{E9CA979E-3338-B34C-8E2C-F67B91F403CE}"/>
              </a:ext>
            </a:extLst>
          </p:cNvPr>
          <p:cNvSpPr/>
          <p:nvPr/>
        </p:nvSpPr>
        <p:spPr>
          <a:xfrm>
            <a:off x="-118061" y="640489"/>
            <a:ext cx="9117537" cy="2834378"/>
          </a:xfrm>
          <a:custGeom>
            <a:avLst/>
            <a:gdLst>
              <a:gd name="connsiteX0" fmla="*/ 9114932 w 9117537"/>
              <a:gd name="connsiteY0" fmla="*/ 176628 h 2834378"/>
              <a:gd name="connsiteX1" fmla="*/ 8263270 w 9117537"/>
              <a:gd name="connsiteY1" fmla="*/ 55153 h 2834378"/>
              <a:gd name="connsiteX2" fmla="*/ 7274956 w 9117537"/>
              <a:gd name="connsiteY2" fmla="*/ 537499 h 2834378"/>
              <a:gd name="connsiteX3" fmla="*/ 6734444 w 9117537"/>
              <a:gd name="connsiteY3" fmla="*/ 632685 h 2834378"/>
              <a:gd name="connsiteX4" fmla="*/ 6268608 w 9117537"/>
              <a:gd name="connsiteY4" fmla="*/ 498002 h 2834378"/>
              <a:gd name="connsiteX5" fmla="*/ 5382339 w 9117537"/>
              <a:gd name="connsiteY5" fmla="*/ 302485 h 2834378"/>
              <a:gd name="connsiteX6" fmla="*/ 4724542 w 9117537"/>
              <a:gd name="connsiteY6" fmla="*/ 860015 h 2834378"/>
              <a:gd name="connsiteX7" fmla="*/ 4320936 w 9117537"/>
              <a:gd name="connsiteY7" fmla="*/ 1809150 h 2834378"/>
              <a:gd name="connsiteX8" fmla="*/ 3649551 w 9117537"/>
              <a:gd name="connsiteY8" fmla="*/ 2469233 h 2834378"/>
              <a:gd name="connsiteX9" fmla="*/ 2737754 w 9117537"/>
              <a:gd name="connsiteY9" fmla="*/ 2704627 h 2834378"/>
              <a:gd name="connsiteX10" fmla="*/ 1547764 w 9117537"/>
              <a:gd name="connsiteY10" fmla="*/ 2581374 h 2834378"/>
              <a:gd name="connsiteX11" fmla="*/ 366029 w 9117537"/>
              <a:gd name="connsiteY11" fmla="*/ 2317849 h 2834378"/>
              <a:gd name="connsiteX12" fmla="*/ 68023 w 9117537"/>
              <a:gd name="connsiteY12" fmla="*/ 2257714 h 2834378"/>
              <a:gd name="connsiteX13" fmla="*/ 39067 w 9117537"/>
              <a:gd name="connsiteY13" fmla="*/ 2362743 h 2834378"/>
              <a:gd name="connsiteX14" fmla="*/ 1219025 w 9117537"/>
              <a:gd name="connsiteY14" fmla="*/ 2642270 h 2834378"/>
              <a:gd name="connsiteX15" fmla="*/ 2394918 w 9117537"/>
              <a:gd name="connsiteY15" fmla="*/ 2830928 h 2834378"/>
              <a:gd name="connsiteX16" fmla="*/ 4160090 w 9117537"/>
              <a:gd name="connsiteY16" fmla="*/ 2192055 h 2834378"/>
              <a:gd name="connsiteX17" fmla="*/ 4601098 w 9117537"/>
              <a:gd name="connsiteY17" fmla="*/ 1286609 h 2834378"/>
              <a:gd name="connsiteX18" fmla="*/ 5115575 w 9117537"/>
              <a:gd name="connsiteY18" fmla="*/ 472475 h 2834378"/>
              <a:gd name="connsiteX19" fmla="*/ 5542994 w 9117537"/>
              <a:gd name="connsiteY19" fmla="*/ 324583 h 2834378"/>
              <a:gd name="connsiteX20" fmla="*/ 6002226 w 9117537"/>
              <a:gd name="connsiteY20" fmla="*/ 429295 h 2834378"/>
              <a:gd name="connsiteX21" fmla="*/ 6922468 w 9117537"/>
              <a:gd name="connsiteY21" fmla="*/ 668118 h 2834378"/>
              <a:gd name="connsiteX22" fmla="*/ 7907480 w 9117537"/>
              <a:gd name="connsiteY22" fmla="*/ 246796 h 2834378"/>
              <a:gd name="connsiteX23" fmla="*/ 8883729 w 9117537"/>
              <a:gd name="connsiteY23" fmla="*/ 66519 h 2834378"/>
              <a:gd name="connsiteX24" fmla="*/ 9103502 w 9117537"/>
              <a:gd name="connsiteY24" fmla="*/ 187995 h 2834378"/>
              <a:gd name="connsiteX25" fmla="*/ 9114932 w 9117537"/>
              <a:gd name="connsiteY25" fmla="*/ 176628 h 2834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117537" h="2834378">
                <a:moveTo>
                  <a:pt x="9114932" y="176628"/>
                </a:moveTo>
                <a:cubicBezTo>
                  <a:pt x="8887983" y="-32795"/>
                  <a:pt x="8542606" y="-31842"/>
                  <a:pt x="8263270" y="55153"/>
                </a:cubicBezTo>
                <a:cubicBezTo>
                  <a:pt x="7910147" y="165135"/>
                  <a:pt x="7616268" y="400910"/>
                  <a:pt x="7274956" y="537499"/>
                </a:cubicBezTo>
                <a:cubicBezTo>
                  <a:pt x="7103633" y="606015"/>
                  <a:pt x="6919864" y="649957"/>
                  <a:pt x="6734444" y="632685"/>
                </a:cubicBezTo>
                <a:cubicBezTo>
                  <a:pt x="6572519" y="617572"/>
                  <a:pt x="6417833" y="559660"/>
                  <a:pt x="6268608" y="498002"/>
                </a:cubicBezTo>
                <a:cubicBezTo>
                  <a:pt x="5989399" y="382686"/>
                  <a:pt x="5692917" y="233016"/>
                  <a:pt x="5382339" y="302485"/>
                </a:cubicBezTo>
                <a:cubicBezTo>
                  <a:pt x="5087127" y="368525"/>
                  <a:pt x="4868751" y="606142"/>
                  <a:pt x="4724542" y="860015"/>
                </a:cubicBezTo>
                <a:cubicBezTo>
                  <a:pt x="4553918" y="1160243"/>
                  <a:pt x="4478480" y="1502826"/>
                  <a:pt x="4320936" y="1809150"/>
                </a:cubicBezTo>
                <a:cubicBezTo>
                  <a:pt x="4171330" y="2100107"/>
                  <a:pt x="3939873" y="2320452"/>
                  <a:pt x="3649551" y="2469233"/>
                </a:cubicBezTo>
                <a:cubicBezTo>
                  <a:pt x="3368500" y="2613314"/>
                  <a:pt x="3052333" y="2688181"/>
                  <a:pt x="2737754" y="2704627"/>
                </a:cubicBezTo>
                <a:cubicBezTo>
                  <a:pt x="2337323" y="2725519"/>
                  <a:pt x="1938543" y="2663225"/>
                  <a:pt x="1547764" y="2581374"/>
                </a:cubicBezTo>
                <a:cubicBezTo>
                  <a:pt x="1152731" y="2498633"/>
                  <a:pt x="760745" y="2401922"/>
                  <a:pt x="366029" y="2317849"/>
                </a:cubicBezTo>
                <a:cubicBezTo>
                  <a:pt x="266905" y="2296767"/>
                  <a:pt x="167464" y="2277336"/>
                  <a:pt x="68023" y="2257714"/>
                </a:cubicBezTo>
                <a:cubicBezTo>
                  <a:pt x="-49" y="2244315"/>
                  <a:pt x="-29576" y="2344963"/>
                  <a:pt x="39067" y="2362743"/>
                </a:cubicBezTo>
                <a:cubicBezTo>
                  <a:pt x="430354" y="2464153"/>
                  <a:pt x="824753" y="2553306"/>
                  <a:pt x="1219025" y="2642270"/>
                </a:cubicBezTo>
                <a:cubicBezTo>
                  <a:pt x="1606184" y="2729582"/>
                  <a:pt x="1997344" y="2812259"/>
                  <a:pt x="2394918" y="2830928"/>
                </a:cubicBezTo>
                <a:cubicBezTo>
                  <a:pt x="3033537" y="2860901"/>
                  <a:pt x="3730005" y="2699547"/>
                  <a:pt x="4160090" y="2192055"/>
                </a:cubicBezTo>
                <a:cubicBezTo>
                  <a:pt x="4382404" y="1929737"/>
                  <a:pt x="4486227" y="1604616"/>
                  <a:pt x="4601098" y="1286609"/>
                </a:cubicBezTo>
                <a:cubicBezTo>
                  <a:pt x="4710318" y="984158"/>
                  <a:pt x="4849383" y="670023"/>
                  <a:pt x="5115575" y="472475"/>
                </a:cubicBezTo>
                <a:cubicBezTo>
                  <a:pt x="5240353" y="379828"/>
                  <a:pt x="5386974" y="325790"/>
                  <a:pt x="5542994" y="324583"/>
                </a:cubicBezTo>
                <a:cubicBezTo>
                  <a:pt x="5701871" y="323377"/>
                  <a:pt x="5855668" y="372145"/>
                  <a:pt x="6002226" y="429295"/>
                </a:cubicBezTo>
                <a:cubicBezTo>
                  <a:pt x="6299596" y="545309"/>
                  <a:pt x="6592649" y="703996"/>
                  <a:pt x="6922468" y="668118"/>
                </a:cubicBezTo>
                <a:cubicBezTo>
                  <a:pt x="7285370" y="628621"/>
                  <a:pt x="7594932" y="416976"/>
                  <a:pt x="7907480" y="246796"/>
                </a:cubicBezTo>
                <a:cubicBezTo>
                  <a:pt x="8202818" y="86014"/>
                  <a:pt x="8547496" y="-46511"/>
                  <a:pt x="8883729" y="66519"/>
                </a:cubicBezTo>
                <a:cubicBezTo>
                  <a:pt x="8963357" y="93253"/>
                  <a:pt x="9038415" y="134972"/>
                  <a:pt x="9103502" y="187995"/>
                </a:cubicBezTo>
                <a:cubicBezTo>
                  <a:pt x="9111440" y="194408"/>
                  <a:pt x="9122679" y="183804"/>
                  <a:pt x="9114932" y="176628"/>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749B081C-CC96-C04E-BE97-5E13831A52B5}"/>
              </a:ext>
            </a:extLst>
          </p:cNvPr>
          <p:cNvSpPr>
            <a:spLocks noGrp="1"/>
          </p:cNvSpPr>
          <p:nvPr>
            <p:ph type="title"/>
          </p:nvPr>
        </p:nvSpPr>
        <p:spPr>
          <a:xfrm>
            <a:off x="1154804" y="1152939"/>
            <a:ext cx="5544170" cy="879250"/>
          </a:xfrm>
        </p:spPr>
        <p:txBody>
          <a:bodyPr/>
          <a:lstStyle/>
          <a:p>
            <a:r>
              <a:rPr lang="en-US"/>
              <a:t>KEY FEATURES.</a:t>
            </a:r>
          </a:p>
        </p:txBody>
      </p:sp>
      <p:sp>
        <p:nvSpPr>
          <p:cNvPr id="5" name="Rectangle 4">
            <a:extLst>
              <a:ext uri="{FF2B5EF4-FFF2-40B4-BE49-F238E27FC236}">
                <a16:creationId xmlns:a16="http://schemas.microsoft.com/office/drawing/2014/main" id="{67220695-90B5-BD40-A0C3-E875941DA94E}"/>
              </a:ext>
            </a:extLst>
          </p:cNvPr>
          <p:cNvSpPr/>
          <p:nvPr/>
        </p:nvSpPr>
        <p:spPr bwMode="auto">
          <a:xfrm>
            <a:off x="1154804" y="2594955"/>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6" name="Rectangle 5">
            <a:extLst>
              <a:ext uri="{FF2B5EF4-FFF2-40B4-BE49-F238E27FC236}">
                <a16:creationId xmlns:a16="http://schemas.microsoft.com/office/drawing/2014/main" id="{8087D85B-EF6D-AC43-8B69-958EA86F7423}"/>
              </a:ext>
            </a:extLst>
          </p:cNvPr>
          <p:cNvSpPr/>
          <p:nvPr/>
        </p:nvSpPr>
        <p:spPr bwMode="auto">
          <a:xfrm>
            <a:off x="3224658" y="5384693"/>
            <a:ext cx="1281790" cy="349954"/>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8" name="TextBox 7">
            <a:extLst>
              <a:ext uri="{FF2B5EF4-FFF2-40B4-BE49-F238E27FC236}">
                <a16:creationId xmlns:a16="http://schemas.microsoft.com/office/drawing/2014/main" id="{8932DE1A-392E-414F-96D9-5ECCFE1C69D4}"/>
              </a:ext>
            </a:extLst>
          </p:cNvPr>
          <p:cNvSpPr txBox="1"/>
          <p:nvPr/>
        </p:nvSpPr>
        <p:spPr>
          <a:xfrm>
            <a:off x="1530891" y="3773887"/>
            <a:ext cx="2392702" cy="307777"/>
          </a:xfrm>
          <a:prstGeom prst="rect">
            <a:avLst/>
          </a:prstGeom>
          <a:noFill/>
        </p:spPr>
        <p:txBody>
          <a:bodyPr wrap="square" rtlCol="0" anchor="ctr">
            <a:spAutoFit/>
          </a:bodyPr>
          <a:lstStyle/>
          <a:p>
            <a:r>
              <a:rPr lang="en-ID" sz="1400" b="1"/>
              <a:t>SERVICES ONE</a:t>
            </a:r>
            <a:endParaRPr lang="en-US" sz="1400" b="1">
              <a:solidFill>
                <a:schemeClr val="tx2"/>
              </a:solidFill>
            </a:endParaRPr>
          </a:p>
        </p:txBody>
      </p:sp>
      <p:sp>
        <p:nvSpPr>
          <p:cNvPr id="9" name="TextBox 8">
            <a:extLst>
              <a:ext uri="{FF2B5EF4-FFF2-40B4-BE49-F238E27FC236}">
                <a16:creationId xmlns:a16="http://schemas.microsoft.com/office/drawing/2014/main" id="{3B70923F-C1ED-E742-BDCE-2D5E3D049D03}"/>
              </a:ext>
            </a:extLst>
          </p:cNvPr>
          <p:cNvSpPr txBox="1"/>
          <p:nvPr/>
        </p:nvSpPr>
        <p:spPr>
          <a:xfrm>
            <a:off x="1530890" y="4011836"/>
            <a:ext cx="2392702"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a:t>
            </a:r>
            <a:endParaRPr lang="en-US" sz="1200" b="1">
              <a:solidFill>
                <a:schemeClr val="tx2"/>
              </a:solidFill>
            </a:endParaRPr>
          </a:p>
        </p:txBody>
      </p:sp>
      <p:sp>
        <p:nvSpPr>
          <p:cNvPr id="10" name="Rectangle 9">
            <a:extLst>
              <a:ext uri="{FF2B5EF4-FFF2-40B4-BE49-F238E27FC236}">
                <a16:creationId xmlns:a16="http://schemas.microsoft.com/office/drawing/2014/main" id="{9137D615-073B-DA43-897A-559888C900B6}"/>
              </a:ext>
            </a:extLst>
          </p:cNvPr>
          <p:cNvSpPr/>
          <p:nvPr/>
        </p:nvSpPr>
        <p:spPr bwMode="auto">
          <a:xfrm>
            <a:off x="7858091" y="1895047"/>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1" name="Rectangle 10">
            <a:extLst>
              <a:ext uri="{FF2B5EF4-FFF2-40B4-BE49-F238E27FC236}">
                <a16:creationId xmlns:a16="http://schemas.microsoft.com/office/drawing/2014/main" id="{263CDFB2-4AB9-2342-BE0C-A9DB072F6EEA}"/>
              </a:ext>
            </a:extLst>
          </p:cNvPr>
          <p:cNvSpPr/>
          <p:nvPr/>
        </p:nvSpPr>
        <p:spPr bwMode="auto">
          <a:xfrm>
            <a:off x="9927945" y="4684785"/>
            <a:ext cx="1281790" cy="349954"/>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70A0E500-E961-164C-8846-F11B361E43A5}"/>
              </a:ext>
            </a:extLst>
          </p:cNvPr>
          <p:cNvSpPr txBox="1"/>
          <p:nvPr/>
        </p:nvSpPr>
        <p:spPr>
          <a:xfrm>
            <a:off x="8234178" y="3073979"/>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4" name="TextBox 13">
            <a:extLst>
              <a:ext uri="{FF2B5EF4-FFF2-40B4-BE49-F238E27FC236}">
                <a16:creationId xmlns:a16="http://schemas.microsoft.com/office/drawing/2014/main" id="{0F3A7EA6-A407-D744-A3F7-8410A1C5BA75}"/>
              </a:ext>
            </a:extLst>
          </p:cNvPr>
          <p:cNvSpPr txBox="1"/>
          <p:nvPr/>
        </p:nvSpPr>
        <p:spPr>
          <a:xfrm>
            <a:off x="8234177" y="3311928"/>
            <a:ext cx="2392702"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a:t>
            </a:r>
            <a:endParaRPr lang="en-US" sz="1200" b="1">
              <a:solidFill>
                <a:schemeClr val="tx2"/>
              </a:solidFill>
            </a:endParaRPr>
          </a:p>
        </p:txBody>
      </p:sp>
      <p:sp>
        <p:nvSpPr>
          <p:cNvPr id="15" name="Rectangle 14">
            <a:extLst>
              <a:ext uri="{FF2B5EF4-FFF2-40B4-BE49-F238E27FC236}">
                <a16:creationId xmlns:a16="http://schemas.microsoft.com/office/drawing/2014/main" id="{02CFE245-6C4F-AD4D-8353-7C07788D3DFA}"/>
              </a:ext>
            </a:extLst>
          </p:cNvPr>
          <p:cNvSpPr/>
          <p:nvPr/>
        </p:nvSpPr>
        <p:spPr bwMode="auto">
          <a:xfrm>
            <a:off x="4506447" y="2245001"/>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6" name="Rectangle 15">
            <a:extLst>
              <a:ext uri="{FF2B5EF4-FFF2-40B4-BE49-F238E27FC236}">
                <a16:creationId xmlns:a16="http://schemas.microsoft.com/office/drawing/2014/main" id="{6874F896-4276-4441-B4CA-AC427EC47C9C}"/>
              </a:ext>
            </a:extLst>
          </p:cNvPr>
          <p:cNvSpPr/>
          <p:nvPr/>
        </p:nvSpPr>
        <p:spPr bwMode="auto">
          <a:xfrm>
            <a:off x="6576301" y="5034739"/>
            <a:ext cx="1281790" cy="34995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8" name="TextBox 17">
            <a:extLst>
              <a:ext uri="{FF2B5EF4-FFF2-40B4-BE49-F238E27FC236}">
                <a16:creationId xmlns:a16="http://schemas.microsoft.com/office/drawing/2014/main" id="{38ADE51A-9EFF-2649-8246-EC90E3098832}"/>
              </a:ext>
            </a:extLst>
          </p:cNvPr>
          <p:cNvSpPr txBox="1"/>
          <p:nvPr/>
        </p:nvSpPr>
        <p:spPr>
          <a:xfrm>
            <a:off x="4882534" y="3423933"/>
            <a:ext cx="2392702" cy="307777"/>
          </a:xfrm>
          <a:prstGeom prst="rect">
            <a:avLst/>
          </a:prstGeom>
          <a:noFill/>
        </p:spPr>
        <p:txBody>
          <a:bodyPr wrap="square" rtlCol="0" anchor="ctr">
            <a:spAutoFit/>
          </a:bodyPr>
          <a:lstStyle/>
          <a:p>
            <a:r>
              <a:rPr lang="en-ID" sz="1400" b="1"/>
              <a:t>SERVICES TWO</a:t>
            </a:r>
            <a:endParaRPr lang="en-US" sz="1400" b="1">
              <a:solidFill>
                <a:schemeClr val="tx2"/>
              </a:solidFill>
            </a:endParaRPr>
          </a:p>
        </p:txBody>
      </p:sp>
      <p:sp>
        <p:nvSpPr>
          <p:cNvPr id="19" name="TextBox 18">
            <a:extLst>
              <a:ext uri="{FF2B5EF4-FFF2-40B4-BE49-F238E27FC236}">
                <a16:creationId xmlns:a16="http://schemas.microsoft.com/office/drawing/2014/main" id="{0BBAAF17-46E2-4640-B587-353F638DBB58}"/>
              </a:ext>
            </a:extLst>
          </p:cNvPr>
          <p:cNvSpPr txBox="1"/>
          <p:nvPr/>
        </p:nvSpPr>
        <p:spPr>
          <a:xfrm>
            <a:off x="4882533" y="3661882"/>
            <a:ext cx="2392702"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a:t>
            </a:r>
            <a:endParaRPr lang="en-US" sz="1200" b="1">
              <a:solidFill>
                <a:schemeClr val="tx2"/>
              </a:solidFill>
            </a:endParaRPr>
          </a:p>
        </p:txBody>
      </p:sp>
      <p:sp>
        <p:nvSpPr>
          <p:cNvPr id="20" name="TextBox 19">
            <a:extLst>
              <a:ext uri="{FF2B5EF4-FFF2-40B4-BE49-F238E27FC236}">
                <a16:creationId xmlns:a16="http://schemas.microsoft.com/office/drawing/2014/main" id="{529A4B5B-CEDA-5544-BC00-DCE8B1FE1128}"/>
              </a:ext>
            </a:extLst>
          </p:cNvPr>
          <p:cNvSpPr txBox="1"/>
          <p:nvPr/>
        </p:nvSpPr>
        <p:spPr>
          <a:xfrm>
            <a:off x="3389335" y="5421170"/>
            <a:ext cx="944574" cy="276999"/>
          </a:xfrm>
          <a:prstGeom prst="rect">
            <a:avLst/>
          </a:prstGeom>
          <a:noFill/>
        </p:spPr>
        <p:txBody>
          <a:bodyPr wrap="square" rtlCol="0" anchor="ctr">
            <a:spAutoFit/>
          </a:bodyPr>
          <a:lstStyle/>
          <a:p>
            <a:pPr algn="ctr"/>
            <a:r>
              <a:rPr lang="en-US" sz="1200" b="1">
                <a:solidFill>
                  <a:schemeClr val="bg2"/>
                </a:solidFill>
              </a:rPr>
              <a:t>ONE</a:t>
            </a:r>
          </a:p>
        </p:txBody>
      </p:sp>
      <p:sp>
        <p:nvSpPr>
          <p:cNvPr id="21" name="TextBox 20">
            <a:extLst>
              <a:ext uri="{FF2B5EF4-FFF2-40B4-BE49-F238E27FC236}">
                <a16:creationId xmlns:a16="http://schemas.microsoft.com/office/drawing/2014/main" id="{6073FD34-2971-A340-AB2A-F78FB23AE039}"/>
              </a:ext>
            </a:extLst>
          </p:cNvPr>
          <p:cNvSpPr txBox="1"/>
          <p:nvPr/>
        </p:nvSpPr>
        <p:spPr>
          <a:xfrm>
            <a:off x="6744909" y="5071216"/>
            <a:ext cx="944574" cy="276999"/>
          </a:xfrm>
          <a:prstGeom prst="rect">
            <a:avLst/>
          </a:prstGeom>
          <a:noFill/>
        </p:spPr>
        <p:txBody>
          <a:bodyPr wrap="square" rtlCol="0" anchor="ctr">
            <a:spAutoFit/>
          </a:bodyPr>
          <a:lstStyle/>
          <a:p>
            <a:pPr algn="ctr"/>
            <a:r>
              <a:rPr lang="en-US" sz="1200" b="1">
                <a:solidFill>
                  <a:schemeClr val="tx2"/>
                </a:solidFill>
              </a:rPr>
              <a:t>TWO</a:t>
            </a:r>
          </a:p>
        </p:txBody>
      </p:sp>
      <p:sp>
        <p:nvSpPr>
          <p:cNvPr id="22" name="TextBox 21">
            <a:extLst>
              <a:ext uri="{FF2B5EF4-FFF2-40B4-BE49-F238E27FC236}">
                <a16:creationId xmlns:a16="http://schemas.microsoft.com/office/drawing/2014/main" id="{EA9B6627-6D91-434A-A0DB-E056FD3C2C08}"/>
              </a:ext>
            </a:extLst>
          </p:cNvPr>
          <p:cNvSpPr txBox="1"/>
          <p:nvPr/>
        </p:nvSpPr>
        <p:spPr>
          <a:xfrm>
            <a:off x="10100483" y="4721262"/>
            <a:ext cx="944574" cy="276999"/>
          </a:xfrm>
          <a:prstGeom prst="rect">
            <a:avLst/>
          </a:prstGeom>
          <a:noFill/>
        </p:spPr>
        <p:txBody>
          <a:bodyPr wrap="square" rtlCol="0" anchor="ctr">
            <a:spAutoFit/>
          </a:bodyPr>
          <a:lstStyle/>
          <a:p>
            <a:pPr algn="ctr"/>
            <a:r>
              <a:rPr lang="en-US" sz="1200" b="1">
                <a:solidFill>
                  <a:schemeClr val="bg2"/>
                </a:solidFill>
              </a:rPr>
              <a:t>THREE</a:t>
            </a:r>
          </a:p>
        </p:txBody>
      </p:sp>
      <p:sp>
        <p:nvSpPr>
          <p:cNvPr id="28" name="Freeform 27">
            <a:extLst>
              <a:ext uri="{FF2B5EF4-FFF2-40B4-BE49-F238E27FC236}">
                <a16:creationId xmlns:a16="http://schemas.microsoft.com/office/drawing/2014/main" id="{B0B67662-8CE9-DC48-BEB2-B7007340D5B6}"/>
              </a:ext>
            </a:extLst>
          </p:cNvPr>
          <p:cNvSpPr/>
          <p:nvPr/>
        </p:nvSpPr>
        <p:spPr>
          <a:xfrm>
            <a:off x="8289770" y="2417520"/>
            <a:ext cx="414641" cy="38100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a:p>
        </p:txBody>
      </p:sp>
      <p:sp>
        <p:nvSpPr>
          <p:cNvPr id="29" name="Freeform 28">
            <a:extLst>
              <a:ext uri="{FF2B5EF4-FFF2-40B4-BE49-F238E27FC236}">
                <a16:creationId xmlns:a16="http://schemas.microsoft.com/office/drawing/2014/main" id="{FC6F3735-D33B-8842-AA89-23C4C045ABFB}"/>
              </a:ext>
            </a:extLst>
          </p:cNvPr>
          <p:cNvSpPr/>
          <p:nvPr/>
        </p:nvSpPr>
        <p:spPr>
          <a:xfrm>
            <a:off x="4938050" y="2716648"/>
            <a:ext cx="419121" cy="390525"/>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a:p>
        </p:txBody>
      </p:sp>
      <p:sp>
        <p:nvSpPr>
          <p:cNvPr id="30" name="Graphic 79">
            <a:extLst>
              <a:ext uri="{FF2B5EF4-FFF2-40B4-BE49-F238E27FC236}">
                <a16:creationId xmlns:a16="http://schemas.microsoft.com/office/drawing/2014/main" id="{2475D271-1D48-A346-9F34-C8488EF23FAB}"/>
              </a:ext>
            </a:extLst>
          </p:cNvPr>
          <p:cNvSpPr/>
          <p:nvPr/>
        </p:nvSpPr>
        <p:spPr>
          <a:xfrm>
            <a:off x="1595253" y="3094325"/>
            <a:ext cx="419100" cy="380542"/>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a:p>
        </p:txBody>
      </p:sp>
    </p:spTree>
    <p:extLst>
      <p:ext uri="{BB962C8B-B14F-4D97-AF65-F5344CB8AC3E}">
        <p14:creationId xmlns:p14="http://schemas.microsoft.com/office/powerpoint/2010/main" val="2685681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8075B7F-4313-1541-8A55-27D88C5D24C9}"/>
              </a:ext>
            </a:extLst>
          </p:cNvPr>
          <p:cNvSpPr/>
          <p:nvPr/>
        </p:nvSpPr>
        <p:spPr bwMode="auto">
          <a:xfrm>
            <a:off x="4142281" y="2449312"/>
            <a:ext cx="3907438" cy="2122688"/>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pic>
        <p:nvPicPr>
          <p:cNvPr id="24" name="PpHolder2">
            <a:extLst>
              <a:ext uri="{FF2B5EF4-FFF2-40B4-BE49-F238E27FC236}">
                <a16:creationId xmlns:a16="http://schemas.microsoft.com/office/drawing/2014/main" id="{F17A3482-532C-432D-933C-A1978B70FF0C}"/>
              </a:ext>
            </a:extLst>
          </p:cNvPr>
          <p:cNvPicPr>
            <a:picLocks/>
          </p:cNvPicPr>
          <p:nvPr/>
        </p:nvPicPr>
        <p:blipFill>
          <a:blip r:embed="rId2">
            <a:extLst>
              <a:ext uri="{28A0092B-C50C-407E-A947-70E740481C1C}">
                <a14:useLocalDpi xmlns:a14="http://schemas.microsoft.com/office/drawing/2010/main" val="0"/>
              </a:ext>
            </a:extLst>
          </a:blip>
          <a:srcRect l="35574" t="15738" r="35574" b="36612"/>
          <a:stretch>
            <a:fillRect/>
          </a:stretch>
        </p:blipFill>
        <p:spPr>
          <a:xfrm>
            <a:off x="4337157" y="1079292"/>
            <a:ext cx="3517691" cy="3267856"/>
          </a:xfrm>
          <a:custGeom>
            <a:avLst/>
            <a:gdLst>
              <a:gd name="connsiteX0" fmla="*/ 0 w 3517691"/>
              <a:gd name="connsiteY0" fmla="*/ 0 h 3267856"/>
              <a:gd name="connsiteX1" fmla="*/ 3517691 w 3517691"/>
              <a:gd name="connsiteY1" fmla="*/ 0 h 3267856"/>
              <a:gd name="connsiteX2" fmla="*/ 3517691 w 3517691"/>
              <a:gd name="connsiteY2" fmla="*/ 3267856 h 3267856"/>
              <a:gd name="connsiteX3" fmla="*/ 0 w 3517691"/>
              <a:gd name="connsiteY3" fmla="*/ 3267856 h 3267856"/>
            </a:gdLst>
            <a:ahLst/>
            <a:cxnLst>
              <a:cxn ang="0">
                <a:pos x="connsiteX0" y="connsiteY0"/>
              </a:cxn>
              <a:cxn ang="0">
                <a:pos x="connsiteX1" y="connsiteY1"/>
              </a:cxn>
              <a:cxn ang="0">
                <a:pos x="connsiteX2" y="connsiteY2"/>
              </a:cxn>
              <a:cxn ang="0">
                <a:pos x="connsiteX3" y="connsiteY3"/>
              </a:cxn>
            </a:cxnLst>
            <a:rect l="l" t="t" r="r" b="b"/>
            <a:pathLst>
              <a:path w="3517691" h="3267856">
                <a:moveTo>
                  <a:pt x="0" y="0"/>
                </a:moveTo>
                <a:lnTo>
                  <a:pt x="3517691" y="0"/>
                </a:lnTo>
                <a:lnTo>
                  <a:pt x="3517691" y="3267856"/>
                </a:lnTo>
                <a:lnTo>
                  <a:pt x="0" y="3267856"/>
                </a:lnTo>
                <a:close/>
              </a:path>
            </a:pathLst>
          </a:custGeom>
        </p:spPr>
      </p:pic>
      <p:sp>
        <p:nvSpPr>
          <p:cNvPr id="8" name="Rectangle 7">
            <a:extLst>
              <a:ext uri="{FF2B5EF4-FFF2-40B4-BE49-F238E27FC236}">
                <a16:creationId xmlns:a16="http://schemas.microsoft.com/office/drawing/2014/main" id="{F27816C4-70FC-7845-94B6-72F194711712}"/>
              </a:ext>
            </a:extLst>
          </p:cNvPr>
          <p:cNvSpPr/>
          <p:nvPr/>
        </p:nvSpPr>
        <p:spPr bwMode="auto">
          <a:xfrm>
            <a:off x="5323667" y="4572000"/>
            <a:ext cx="1544665" cy="6719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9" name="TextBox 8">
            <a:extLst>
              <a:ext uri="{FF2B5EF4-FFF2-40B4-BE49-F238E27FC236}">
                <a16:creationId xmlns:a16="http://schemas.microsoft.com/office/drawing/2014/main" id="{1FD667F4-476E-9944-A41A-FDC2A867C20F}"/>
              </a:ext>
            </a:extLst>
          </p:cNvPr>
          <p:cNvSpPr txBox="1"/>
          <p:nvPr/>
        </p:nvSpPr>
        <p:spPr>
          <a:xfrm>
            <a:off x="5427303" y="4769450"/>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0" name="TextBox 9">
            <a:extLst>
              <a:ext uri="{FF2B5EF4-FFF2-40B4-BE49-F238E27FC236}">
                <a16:creationId xmlns:a16="http://schemas.microsoft.com/office/drawing/2014/main" id="{EF31045F-4214-334C-8EDF-77E8DF7D1577}"/>
              </a:ext>
            </a:extLst>
          </p:cNvPr>
          <p:cNvSpPr txBox="1"/>
          <p:nvPr/>
        </p:nvSpPr>
        <p:spPr>
          <a:xfrm>
            <a:off x="779497" y="1372007"/>
            <a:ext cx="2627826" cy="307777"/>
          </a:xfrm>
          <a:prstGeom prst="rect">
            <a:avLst/>
          </a:prstGeom>
          <a:noFill/>
        </p:spPr>
        <p:txBody>
          <a:bodyPr wrap="square" rtlCol="0" anchor="ctr">
            <a:spAutoFit/>
          </a:bodyPr>
          <a:lstStyle/>
          <a:p>
            <a:pPr algn="r"/>
            <a:r>
              <a:rPr lang="en-ID" sz="1400" b="1"/>
              <a:t>SERVICES ONE</a:t>
            </a:r>
            <a:endParaRPr lang="en-US" sz="1400" b="1">
              <a:solidFill>
                <a:schemeClr val="tx2"/>
              </a:solidFill>
            </a:endParaRPr>
          </a:p>
        </p:txBody>
      </p:sp>
      <p:sp>
        <p:nvSpPr>
          <p:cNvPr id="11" name="TextBox 10">
            <a:extLst>
              <a:ext uri="{FF2B5EF4-FFF2-40B4-BE49-F238E27FC236}">
                <a16:creationId xmlns:a16="http://schemas.microsoft.com/office/drawing/2014/main" id="{87C3D7D8-4B01-AB44-8F6E-F16A2B443FC8}"/>
              </a:ext>
            </a:extLst>
          </p:cNvPr>
          <p:cNvSpPr txBox="1"/>
          <p:nvPr/>
        </p:nvSpPr>
        <p:spPr>
          <a:xfrm>
            <a:off x="779496" y="1609956"/>
            <a:ext cx="2627826" cy="893834"/>
          </a:xfrm>
          <a:prstGeom prst="rect">
            <a:avLst/>
          </a:prstGeom>
          <a:noFill/>
        </p:spPr>
        <p:txBody>
          <a:bodyPr wrap="square" rtlCol="0" anchor="ctr">
            <a:spAutoFit/>
          </a:bodyPr>
          <a:lstStyle/>
          <a:p>
            <a:pPr algn="r">
              <a:lnSpc>
                <a:spcPct val="150000"/>
              </a:lnSpc>
            </a:pPr>
            <a:r>
              <a:rPr lang="en-ID" sz="1200"/>
              <a:t>Good doesn't give called. Subdue one them fourth gathered  someone replenish</a:t>
            </a:r>
            <a:endParaRPr lang="en-US" sz="1200" b="1">
              <a:solidFill>
                <a:schemeClr val="tx2"/>
              </a:solidFill>
            </a:endParaRPr>
          </a:p>
        </p:txBody>
      </p:sp>
      <p:sp>
        <p:nvSpPr>
          <p:cNvPr id="13" name="TextBox 12">
            <a:extLst>
              <a:ext uri="{FF2B5EF4-FFF2-40B4-BE49-F238E27FC236}">
                <a16:creationId xmlns:a16="http://schemas.microsoft.com/office/drawing/2014/main" id="{B8D47998-8DD7-3F4B-B5B5-CF415F6C0765}"/>
              </a:ext>
            </a:extLst>
          </p:cNvPr>
          <p:cNvSpPr txBox="1"/>
          <p:nvPr/>
        </p:nvSpPr>
        <p:spPr>
          <a:xfrm>
            <a:off x="779496" y="3326906"/>
            <a:ext cx="2627826" cy="307777"/>
          </a:xfrm>
          <a:prstGeom prst="rect">
            <a:avLst/>
          </a:prstGeom>
          <a:noFill/>
        </p:spPr>
        <p:txBody>
          <a:bodyPr wrap="square" rtlCol="0" anchor="ctr">
            <a:spAutoFit/>
          </a:bodyPr>
          <a:lstStyle/>
          <a:p>
            <a:pPr algn="r"/>
            <a:r>
              <a:rPr lang="en-ID" sz="1400" b="1"/>
              <a:t>SERVICES ONE</a:t>
            </a:r>
            <a:endParaRPr lang="en-US" sz="1400" b="1">
              <a:solidFill>
                <a:schemeClr val="tx2"/>
              </a:solidFill>
            </a:endParaRPr>
          </a:p>
        </p:txBody>
      </p:sp>
      <p:sp>
        <p:nvSpPr>
          <p:cNvPr id="14" name="TextBox 13">
            <a:extLst>
              <a:ext uri="{FF2B5EF4-FFF2-40B4-BE49-F238E27FC236}">
                <a16:creationId xmlns:a16="http://schemas.microsoft.com/office/drawing/2014/main" id="{96C0EF15-52A8-484B-96B7-005E6772B014}"/>
              </a:ext>
            </a:extLst>
          </p:cNvPr>
          <p:cNvSpPr txBox="1"/>
          <p:nvPr/>
        </p:nvSpPr>
        <p:spPr>
          <a:xfrm>
            <a:off x="779495" y="3564855"/>
            <a:ext cx="2627826" cy="893834"/>
          </a:xfrm>
          <a:prstGeom prst="rect">
            <a:avLst/>
          </a:prstGeom>
          <a:noFill/>
        </p:spPr>
        <p:txBody>
          <a:bodyPr wrap="square" rtlCol="0" anchor="ctr">
            <a:spAutoFit/>
          </a:bodyPr>
          <a:lstStyle/>
          <a:p>
            <a:pPr algn="r">
              <a:lnSpc>
                <a:spcPct val="150000"/>
              </a:lnSpc>
            </a:pPr>
            <a:r>
              <a:rPr lang="en-ID" sz="1200"/>
              <a:t>Good doesn't give called. Subdue one them fourth gathered someone replenish</a:t>
            </a:r>
            <a:endParaRPr lang="en-US" sz="1200" b="1">
              <a:solidFill>
                <a:schemeClr val="tx2"/>
              </a:solidFill>
            </a:endParaRPr>
          </a:p>
        </p:txBody>
      </p:sp>
      <p:cxnSp>
        <p:nvCxnSpPr>
          <p:cNvPr id="16" name="Straight Connector 15">
            <a:extLst>
              <a:ext uri="{FF2B5EF4-FFF2-40B4-BE49-F238E27FC236}">
                <a16:creationId xmlns:a16="http://schemas.microsoft.com/office/drawing/2014/main" id="{0C97B2CF-14D1-324A-BE71-A635CE8F34CC}"/>
              </a:ext>
            </a:extLst>
          </p:cNvPr>
          <p:cNvCxnSpPr>
            <a:cxnSpLocks/>
          </p:cNvCxnSpPr>
          <p:nvPr/>
        </p:nvCxnSpPr>
        <p:spPr>
          <a:xfrm>
            <a:off x="3192905" y="2623279"/>
            <a:ext cx="0" cy="524655"/>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745E6AF-B4AB-244F-A05E-6D5E14E15931}"/>
              </a:ext>
            </a:extLst>
          </p:cNvPr>
          <p:cNvCxnSpPr>
            <a:cxnSpLocks/>
          </p:cNvCxnSpPr>
          <p:nvPr/>
        </p:nvCxnSpPr>
        <p:spPr>
          <a:xfrm flipV="1">
            <a:off x="3192905" y="4572000"/>
            <a:ext cx="0" cy="104931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9B124E7-71E7-194C-AD31-DC1286AA1833}"/>
              </a:ext>
            </a:extLst>
          </p:cNvPr>
          <p:cNvCxnSpPr>
            <a:cxnSpLocks/>
          </p:cNvCxnSpPr>
          <p:nvPr/>
        </p:nvCxnSpPr>
        <p:spPr>
          <a:xfrm flipH="1">
            <a:off x="3192906" y="5621311"/>
            <a:ext cx="2903094"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B2EB856-4ACD-2346-9C6C-553B3678ED47}"/>
              </a:ext>
            </a:extLst>
          </p:cNvPr>
          <p:cNvCxnSpPr>
            <a:cxnSpLocks/>
          </p:cNvCxnSpPr>
          <p:nvPr/>
        </p:nvCxnSpPr>
        <p:spPr>
          <a:xfrm flipV="1">
            <a:off x="6096000" y="5243901"/>
            <a:ext cx="0" cy="1614099"/>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1" name="Graphic 29">
            <a:extLst>
              <a:ext uri="{FF2B5EF4-FFF2-40B4-BE49-F238E27FC236}">
                <a16:creationId xmlns:a16="http://schemas.microsoft.com/office/drawing/2014/main" id="{1E21A681-6789-F441-AFFC-AA9E186C68D9}"/>
              </a:ext>
            </a:extLst>
          </p:cNvPr>
          <p:cNvSpPr/>
          <p:nvPr/>
        </p:nvSpPr>
        <p:spPr>
          <a:xfrm>
            <a:off x="5500241" y="1662750"/>
            <a:ext cx="7016014" cy="1412918"/>
          </a:xfrm>
          <a:custGeom>
            <a:avLst/>
            <a:gdLst>
              <a:gd name="connsiteX0" fmla="*/ 6978334 w 7016014"/>
              <a:gd name="connsiteY0" fmla="*/ 313370 h 1412918"/>
              <a:gd name="connsiteX1" fmla="*/ 5208145 w 7016014"/>
              <a:gd name="connsiteY1" fmla="*/ 14983 h 1412918"/>
              <a:gd name="connsiteX2" fmla="*/ 3947479 w 7016014"/>
              <a:gd name="connsiteY2" fmla="*/ 630235 h 1412918"/>
              <a:gd name="connsiteX3" fmla="*/ 3756471 w 7016014"/>
              <a:gd name="connsiteY3" fmla="*/ 926653 h 1412918"/>
              <a:gd name="connsiteX4" fmla="*/ 3561336 w 7016014"/>
              <a:gd name="connsiteY4" fmla="*/ 1210561 h 1412918"/>
              <a:gd name="connsiteX5" fmla="*/ 2840420 w 7016014"/>
              <a:gd name="connsiteY5" fmla="*/ 1221801 h 1412918"/>
              <a:gd name="connsiteX6" fmla="*/ 2500124 w 7016014"/>
              <a:gd name="connsiteY6" fmla="*/ 968753 h 1412918"/>
              <a:gd name="connsiteX7" fmla="*/ 2186243 w 7016014"/>
              <a:gd name="connsiteY7" fmla="*/ 750440 h 1412918"/>
              <a:gd name="connsiteX8" fmla="*/ 1515365 w 7016014"/>
              <a:gd name="connsiteY8" fmla="*/ 516633 h 1412918"/>
              <a:gd name="connsiteX9" fmla="*/ 140781 w 7016014"/>
              <a:gd name="connsiteY9" fmla="*/ 764474 h 1412918"/>
              <a:gd name="connsiteX10" fmla="*/ 2859 w 7016014"/>
              <a:gd name="connsiteY10" fmla="*/ 863661 h 1412918"/>
              <a:gd name="connsiteX11" fmla="*/ 13654 w 7016014"/>
              <a:gd name="connsiteY11" fmla="*/ 877694 h 1412918"/>
              <a:gd name="connsiteX12" fmla="*/ 670816 w 7016014"/>
              <a:gd name="connsiteY12" fmla="*/ 593786 h 1412918"/>
              <a:gd name="connsiteX13" fmla="*/ 1385381 w 7016014"/>
              <a:gd name="connsiteY13" fmla="*/ 542351 h 1412918"/>
              <a:gd name="connsiteX14" fmla="*/ 2077976 w 7016014"/>
              <a:gd name="connsiteY14" fmla="*/ 739645 h 1412918"/>
              <a:gd name="connsiteX15" fmla="*/ 2387919 w 7016014"/>
              <a:gd name="connsiteY15" fmla="*/ 935606 h 1412918"/>
              <a:gd name="connsiteX16" fmla="*/ 2707832 w 7016014"/>
              <a:gd name="connsiteY16" fmla="*/ 1197163 h 1412918"/>
              <a:gd name="connsiteX17" fmla="*/ 3433637 w 7016014"/>
              <a:gd name="connsiteY17" fmla="*/ 1379471 h 1412918"/>
              <a:gd name="connsiteX18" fmla="*/ 3880678 w 7016014"/>
              <a:gd name="connsiteY18" fmla="*/ 874773 h 1412918"/>
              <a:gd name="connsiteX19" fmla="*/ 4363595 w 7016014"/>
              <a:gd name="connsiteY19" fmla="*/ 380934 h 1412918"/>
              <a:gd name="connsiteX20" fmla="*/ 5023868 w 7016014"/>
              <a:gd name="connsiteY20" fmla="*/ 142364 h 1412918"/>
              <a:gd name="connsiteX21" fmla="*/ 5845114 w 7016014"/>
              <a:gd name="connsiteY21" fmla="*/ 156652 h 1412918"/>
              <a:gd name="connsiteX22" fmla="*/ 6729986 w 7016014"/>
              <a:gd name="connsiteY22" fmla="*/ 359090 h 1412918"/>
              <a:gd name="connsiteX23" fmla="*/ 6949569 w 7016014"/>
              <a:gd name="connsiteY23" fmla="*/ 417256 h 1412918"/>
              <a:gd name="connsiteX24" fmla="*/ 6978334 w 7016014"/>
              <a:gd name="connsiteY24" fmla="*/ 313370 h 1412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16014" h="1412918">
                <a:moveTo>
                  <a:pt x="6978334" y="313370"/>
                </a:moveTo>
                <a:cubicBezTo>
                  <a:pt x="6410644" y="134427"/>
                  <a:pt x="5811395" y="-55248"/>
                  <a:pt x="5208145" y="14983"/>
                </a:cubicBezTo>
                <a:cubicBezTo>
                  <a:pt x="4740214" y="69530"/>
                  <a:pt x="4251390" y="255839"/>
                  <a:pt x="3947479" y="630235"/>
                </a:cubicBezTo>
                <a:cubicBezTo>
                  <a:pt x="3872803" y="722246"/>
                  <a:pt x="3814383" y="823656"/>
                  <a:pt x="3756471" y="926653"/>
                </a:cubicBezTo>
                <a:cubicBezTo>
                  <a:pt x="3700401" y="1026411"/>
                  <a:pt x="3643504" y="1129535"/>
                  <a:pt x="3561336" y="1210561"/>
                </a:cubicBezTo>
                <a:cubicBezTo>
                  <a:pt x="3361628" y="1407348"/>
                  <a:pt x="3061273" y="1353309"/>
                  <a:pt x="2840420" y="1221801"/>
                </a:cubicBezTo>
                <a:cubicBezTo>
                  <a:pt x="2718690" y="1149284"/>
                  <a:pt x="2610105" y="1057526"/>
                  <a:pt x="2500124" y="968753"/>
                </a:cubicBezTo>
                <a:cubicBezTo>
                  <a:pt x="2400555" y="888362"/>
                  <a:pt x="2297686" y="813686"/>
                  <a:pt x="2186243" y="750440"/>
                </a:cubicBezTo>
                <a:cubicBezTo>
                  <a:pt x="1979106" y="632965"/>
                  <a:pt x="1750252" y="554797"/>
                  <a:pt x="1515365" y="516633"/>
                </a:cubicBezTo>
                <a:cubicBezTo>
                  <a:pt x="1052451" y="441449"/>
                  <a:pt x="541720" y="510791"/>
                  <a:pt x="140781" y="764474"/>
                </a:cubicBezTo>
                <a:cubicBezTo>
                  <a:pt x="92712" y="794890"/>
                  <a:pt x="46992" y="827910"/>
                  <a:pt x="2859" y="863661"/>
                </a:cubicBezTo>
                <a:cubicBezTo>
                  <a:pt x="-5078" y="870074"/>
                  <a:pt x="5145" y="882901"/>
                  <a:pt x="13654" y="877694"/>
                </a:cubicBezTo>
                <a:cubicBezTo>
                  <a:pt x="218061" y="751901"/>
                  <a:pt x="437136" y="651126"/>
                  <a:pt x="670816" y="593786"/>
                </a:cubicBezTo>
                <a:cubicBezTo>
                  <a:pt x="904051" y="536572"/>
                  <a:pt x="1146430" y="518538"/>
                  <a:pt x="1385381" y="542351"/>
                </a:cubicBezTo>
                <a:cubicBezTo>
                  <a:pt x="1625221" y="566227"/>
                  <a:pt x="1862012" y="632203"/>
                  <a:pt x="2077976" y="739645"/>
                </a:cubicBezTo>
                <a:cubicBezTo>
                  <a:pt x="2187894" y="794319"/>
                  <a:pt x="2291272" y="860041"/>
                  <a:pt x="2387919" y="935606"/>
                </a:cubicBezTo>
                <a:cubicBezTo>
                  <a:pt x="2496440" y="1020442"/>
                  <a:pt x="2597850" y="1114168"/>
                  <a:pt x="2707832" y="1197163"/>
                </a:cubicBezTo>
                <a:cubicBezTo>
                  <a:pt x="2909826" y="1349690"/>
                  <a:pt x="3178812" y="1475356"/>
                  <a:pt x="3433637" y="1379471"/>
                </a:cubicBezTo>
                <a:cubicBezTo>
                  <a:pt x="3659824" y="1294381"/>
                  <a:pt x="3766378" y="1070163"/>
                  <a:pt x="3880678" y="874773"/>
                </a:cubicBezTo>
                <a:cubicBezTo>
                  <a:pt x="3999866" y="671002"/>
                  <a:pt x="4162109" y="504441"/>
                  <a:pt x="4363595" y="380934"/>
                </a:cubicBezTo>
                <a:cubicBezTo>
                  <a:pt x="4562603" y="258950"/>
                  <a:pt x="4792156" y="173797"/>
                  <a:pt x="5023868" y="142364"/>
                </a:cubicBezTo>
                <a:cubicBezTo>
                  <a:pt x="5295267" y="105598"/>
                  <a:pt x="5574730" y="118044"/>
                  <a:pt x="5845114" y="156652"/>
                </a:cubicBezTo>
                <a:cubicBezTo>
                  <a:pt x="6145913" y="199578"/>
                  <a:pt x="6436679" y="282509"/>
                  <a:pt x="6729986" y="359090"/>
                </a:cubicBezTo>
                <a:cubicBezTo>
                  <a:pt x="6803265" y="378203"/>
                  <a:pt x="6876671" y="396682"/>
                  <a:pt x="6949569" y="417256"/>
                </a:cubicBezTo>
                <a:cubicBezTo>
                  <a:pt x="7016689" y="436179"/>
                  <a:pt x="7044247" y="334198"/>
                  <a:pt x="6978334" y="313370"/>
                </a:cubicBezTo>
                <a:close/>
              </a:path>
            </a:pathLst>
          </a:custGeom>
          <a:gradFill>
            <a:gsLst>
              <a:gs pos="0">
                <a:schemeClr val="accent2"/>
              </a:gs>
              <a:gs pos="100000">
                <a:schemeClr val="accent3"/>
              </a:gs>
            </a:gsLst>
            <a:lin ang="10800000" scaled="1"/>
          </a:gradFill>
          <a:ln w="6350" cap="flat">
            <a:noFill/>
            <a:prstDash val="solid"/>
            <a:miter/>
          </a:ln>
          <a:effectLst>
            <a:outerShdw blurRad="330200" algn="ctr" rotWithShape="0">
              <a:schemeClr val="accent2"/>
            </a:outerShdw>
          </a:effectLst>
        </p:spPr>
        <p:txBody>
          <a:bodyPr rtlCol="0" anchor="ctr"/>
          <a:lstStyle/>
          <a:p>
            <a:endParaRPr lang="en-US"/>
          </a:p>
        </p:txBody>
      </p:sp>
      <p:sp>
        <p:nvSpPr>
          <p:cNvPr id="3" name="Title 2">
            <a:extLst>
              <a:ext uri="{FF2B5EF4-FFF2-40B4-BE49-F238E27FC236}">
                <a16:creationId xmlns:a16="http://schemas.microsoft.com/office/drawing/2014/main" id="{2E31DA82-9CD9-944D-A564-82D5E94C26A6}"/>
              </a:ext>
            </a:extLst>
          </p:cNvPr>
          <p:cNvSpPr>
            <a:spLocks noGrp="1"/>
          </p:cNvSpPr>
          <p:nvPr>
            <p:ph type="title"/>
          </p:nvPr>
        </p:nvSpPr>
        <p:spPr/>
        <p:txBody>
          <a:bodyPr/>
          <a:lstStyle/>
          <a:p>
            <a:r>
              <a:rPr lang="en-US"/>
              <a:t>HISTORY TIMELINE.</a:t>
            </a:r>
          </a:p>
        </p:txBody>
      </p:sp>
      <p:sp>
        <p:nvSpPr>
          <p:cNvPr id="32" name="Rounded Rectangle 31">
            <a:extLst>
              <a:ext uri="{FF2B5EF4-FFF2-40B4-BE49-F238E27FC236}">
                <a16:creationId xmlns:a16="http://schemas.microsoft.com/office/drawing/2014/main" id="{7CD29FEF-9901-D04E-8338-A8F9CFEE3A6F}"/>
              </a:ext>
            </a:extLst>
          </p:cNvPr>
          <p:cNvSpPr/>
          <p:nvPr/>
        </p:nvSpPr>
        <p:spPr bwMode="auto">
          <a:xfrm>
            <a:off x="8666838" y="3311844"/>
            <a:ext cx="297722" cy="622300"/>
          </a:xfrm>
          <a:prstGeom prst="roundRect">
            <a:avLst>
              <a:gd name="adj" fmla="val 50000"/>
            </a:avLst>
          </a:prstGeom>
          <a:noFill/>
          <a:ln w="12700">
            <a:solidFill>
              <a:schemeClr val="tx1"/>
            </a:solid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cxnSp>
        <p:nvCxnSpPr>
          <p:cNvPr id="33" name="Straight Arrow Connector 32">
            <a:extLst>
              <a:ext uri="{FF2B5EF4-FFF2-40B4-BE49-F238E27FC236}">
                <a16:creationId xmlns:a16="http://schemas.microsoft.com/office/drawing/2014/main" id="{BACFE997-054C-FB45-BA31-799B5D9C341A}"/>
              </a:ext>
            </a:extLst>
          </p:cNvPr>
          <p:cNvCxnSpPr>
            <a:cxnSpLocks/>
          </p:cNvCxnSpPr>
          <p:nvPr/>
        </p:nvCxnSpPr>
        <p:spPr>
          <a:xfrm>
            <a:off x="8815699" y="3592622"/>
            <a:ext cx="0" cy="22623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1208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14:bounceEnd="50000">
                                          <p:cBhvr additive="base">
                                            <p:cTn id="19"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14:bounceEnd="50000">
                                          <p:cBhvr additive="base">
                                            <p:cTn id="27"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14:bounceEnd="50000">
                                          <p:cBhvr additive="base">
                                            <p:cTn id="3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14:bounceEnd="50000">
                                          <p:cBhvr additive="base">
                                            <p:cTn id="39"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14:presetBounceEnd="50000">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14:bounceEnd="50000">
                                          <p:cBhvr additive="base">
                                            <p:cTn id="43"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1+#ppt_w/2"/>
                                              </p:val>
                                            </p:tav>
                                            <p:tav tm="100000">
                                              <p:val>
                                                <p:strVal val="#ppt_x"/>
                                              </p:val>
                                            </p:tav>
                                          </p:tavLst>
                                        </p:anim>
                                        <p:anim calcmode="lin" valueType="num">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1000" fill="hold"/>
                                            <p:tgtEl>
                                              <p:spTgt spid="33"/>
                                            </p:tgtEl>
                                            <p:attrNameLst>
                                              <p:attrName>ppt_x</p:attrName>
                                            </p:attrNameLst>
                                          </p:cBhvr>
                                          <p:tavLst>
                                            <p:tav tm="0">
                                              <p:val>
                                                <p:strVal val="1+#ppt_w/2"/>
                                              </p:val>
                                            </p:tav>
                                            <p:tav tm="100000">
                                              <p:val>
                                                <p:strVal val="#ppt_x"/>
                                              </p:val>
                                            </p:tav>
                                          </p:tavLst>
                                        </p:anim>
                                        <p:anim calcmode="lin" valueType="num">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1000" fill="hold"/>
                                            <p:tgtEl>
                                              <p:spTgt spid="10"/>
                                            </p:tgtEl>
                                            <p:attrNameLst>
                                              <p:attrName>ppt_x</p:attrName>
                                            </p:attrNameLst>
                                          </p:cBhvr>
                                          <p:tavLst>
                                            <p:tav tm="0">
                                              <p:val>
                                                <p:strVal val="0-#ppt_w/2"/>
                                              </p:val>
                                            </p:tav>
                                            <p:tav tm="100000">
                                              <p:val>
                                                <p:strVal val="#ppt_x"/>
                                              </p:val>
                                            </p:tav>
                                          </p:tavLst>
                                        </p:anim>
                                        <p:anim calcmode="lin" valueType="num">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0-#ppt_w/2"/>
                                              </p:val>
                                            </p:tav>
                                            <p:tav tm="100000">
                                              <p:val>
                                                <p:strVal val="#ppt_x"/>
                                              </p:val>
                                            </p:tav>
                                          </p:tavLst>
                                        </p:anim>
                                        <p:anim calcmode="lin" valueType="num">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1000" fill="hold"/>
                                            <p:tgtEl>
                                              <p:spTgt spid="13"/>
                                            </p:tgtEl>
                                            <p:attrNameLst>
                                              <p:attrName>ppt_x</p:attrName>
                                            </p:attrNameLst>
                                          </p:cBhvr>
                                          <p:tavLst>
                                            <p:tav tm="0">
                                              <p:val>
                                                <p:strVal val="0-#ppt_w/2"/>
                                              </p:val>
                                            </p:tav>
                                            <p:tav tm="100000">
                                              <p:val>
                                                <p:strVal val="#ppt_x"/>
                                              </p:val>
                                            </p:tav>
                                          </p:tavLst>
                                        </p:anim>
                                        <p:anim calcmode="lin" valueType="num">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1000" fill="hold"/>
                                            <p:tgtEl>
                                              <p:spTgt spid="14"/>
                                            </p:tgtEl>
                                            <p:attrNameLst>
                                              <p:attrName>ppt_x</p:attrName>
                                            </p:attrNameLst>
                                          </p:cBhvr>
                                          <p:tavLst>
                                            <p:tav tm="0">
                                              <p:val>
                                                <p:strVal val="0-#ppt_w/2"/>
                                              </p:val>
                                            </p:tav>
                                            <p:tav tm="100000">
                                              <p:val>
                                                <p:strVal val="#ppt_x"/>
                                              </p:val>
                                            </p:tav>
                                          </p:tavLst>
                                        </p:anim>
                                        <p:anim calcmode="lin" valueType="num">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raphic 26">
            <a:extLst>
              <a:ext uri="{FF2B5EF4-FFF2-40B4-BE49-F238E27FC236}">
                <a16:creationId xmlns:a16="http://schemas.microsoft.com/office/drawing/2014/main" id="{9FBE2A40-EAD6-7547-8020-853FF7480680}"/>
              </a:ext>
            </a:extLst>
          </p:cNvPr>
          <p:cNvSpPr/>
          <p:nvPr/>
        </p:nvSpPr>
        <p:spPr>
          <a:xfrm>
            <a:off x="4319025" y="1454184"/>
            <a:ext cx="3638606" cy="5583281"/>
          </a:xfrm>
          <a:custGeom>
            <a:avLst/>
            <a:gdLst>
              <a:gd name="connsiteX0" fmla="*/ 3532665 w 3638606"/>
              <a:gd name="connsiteY0" fmla="*/ 2309587 h 5583281"/>
              <a:gd name="connsiteX1" fmla="*/ 2715356 w 3638606"/>
              <a:gd name="connsiteY1" fmla="*/ 1824130 h 5583281"/>
              <a:gd name="connsiteX2" fmla="*/ 1598328 w 3638606"/>
              <a:gd name="connsiteY2" fmla="*/ 1509805 h 5583281"/>
              <a:gd name="connsiteX3" fmla="*/ 642335 w 3638606"/>
              <a:gd name="connsiteY3" fmla="*/ 1074068 h 5583281"/>
              <a:gd name="connsiteX4" fmla="*/ 325470 w 3638606"/>
              <a:gd name="connsiteY4" fmla="*/ 232883 h 5583281"/>
              <a:gd name="connsiteX5" fmla="*/ 416466 w 3638606"/>
              <a:gd name="connsiteY5" fmla="*/ 22063 h 5583281"/>
              <a:gd name="connsiteX6" fmla="*/ 390240 w 3638606"/>
              <a:gd name="connsiteY6" fmla="*/ 6760 h 5583281"/>
              <a:gd name="connsiteX7" fmla="*/ 290609 w 3638606"/>
              <a:gd name="connsiteY7" fmla="*/ 213135 h 5583281"/>
              <a:gd name="connsiteX8" fmla="*/ 267749 w 3638606"/>
              <a:gd name="connsiteY8" fmla="*/ 443576 h 5583281"/>
              <a:gd name="connsiteX9" fmla="*/ 413291 w 3638606"/>
              <a:gd name="connsiteY9" fmla="*/ 873535 h 5583281"/>
              <a:gd name="connsiteX10" fmla="*/ 1196500 w 3638606"/>
              <a:gd name="connsiteY10" fmla="*/ 1423318 h 5583281"/>
              <a:gd name="connsiteX11" fmla="*/ 1731106 w 3638606"/>
              <a:gd name="connsiteY11" fmla="*/ 1583846 h 5583281"/>
              <a:gd name="connsiteX12" fmla="*/ 2301718 w 3638606"/>
              <a:gd name="connsiteY12" fmla="*/ 1742342 h 5583281"/>
              <a:gd name="connsiteX13" fmla="*/ 2855311 w 3638606"/>
              <a:gd name="connsiteY13" fmla="*/ 1898425 h 5583281"/>
              <a:gd name="connsiteX14" fmla="*/ 3326734 w 3638606"/>
              <a:gd name="connsiteY14" fmla="*/ 2122580 h 5583281"/>
              <a:gd name="connsiteX15" fmla="*/ 3585941 w 3638606"/>
              <a:gd name="connsiteY15" fmla="*/ 2506183 h 5583281"/>
              <a:gd name="connsiteX16" fmla="*/ 3493231 w 3638606"/>
              <a:gd name="connsiteY16" fmla="*/ 2934173 h 5583281"/>
              <a:gd name="connsiteX17" fmla="*/ 2595786 w 3638606"/>
              <a:gd name="connsiteY17" fmla="*/ 3311300 h 5583281"/>
              <a:gd name="connsiteX18" fmla="*/ 1413098 w 3638606"/>
              <a:gd name="connsiteY18" fmla="*/ 3390040 h 5583281"/>
              <a:gd name="connsiteX19" fmla="*/ 382938 w 3638606"/>
              <a:gd name="connsiteY19" fmla="*/ 3628292 h 5583281"/>
              <a:gd name="connsiteX20" fmla="*/ 76995 w 3638606"/>
              <a:gd name="connsiteY20" fmla="*/ 3985797 h 5583281"/>
              <a:gd name="connsiteX21" fmla="*/ 5494 w 3638606"/>
              <a:gd name="connsiteY21" fmla="*/ 4464524 h 5583281"/>
              <a:gd name="connsiteX22" fmla="*/ 453550 w 3638606"/>
              <a:gd name="connsiteY22" fmla="*/ 5383876 h 5583281"/>
              <a:gd name="connsiteX23" fmla="*/ 626651 w 3638606"/>
              <a:gd name="connsiteY23" fmla="*/ 5571583 h 5583281"/>
              <a:gd name="connsiteX24" fmla="*/ 691167 w 3638606"/>
              <a:gd name="connsiteY24" fmla="*/ 5521798 h 5583281"/>
              <a:gd name="connsiteX25" fmla="*/ 395765 w 3638606"/>
              <a:gd name="connsiteY25" fmla="*/ 5092348 h 5583281"/>
              <a:gd name="connsiteX26" fmla="*/ 179674 w 3638606"/>
              <a:gd name="connsiteY26" fmla="*/ 4640419 h 5583281"/>
              <a:gd name="connsiteX27" fmla="*/ 352013 w 3638606"/>
              <a:gd name="connsiteY27" fmla="*/ 3799297 h 5583281"/>
              <a:gd name="connsiteX28" fmla="*/ 751619 w 3638606"/>
              <a:gd name="connsiteY28" fmla="*/ 3568665 h 5583281"/>
              <a:gd name="connsiteX29" fmla="*/ 1313530 w 3638606"/>
              <a:gd name="connsiteY29" fmla="*/ 3480718 h 5583281"/>
              <a:gd name="connsiteX30" fmla="*/ 2486947 w 3638606"/>
              <a:gd name="connsiteY30" fmla="*/ 3386547 h 5583281"/>
              <a:gd name="connsiteX31" fmla="*/ 3430493 w 3638606"/>
              <a:gd name="connsiteY31" fmla="*/ 3087462 h 5583281"/>
              <a:gd name="connsiteX32" fmla="*/ 3633186 w 3638606"/>
              <a:gd name="connsiteY32" fmla="*/ 2720496 h 5583281"/>
              <a:gd name="connsiteX33" fmla="*/ 3532665 w 3638606"/>
              <a:gd name="connsiteY33" fmla="*/ 2309587 h 5583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638606" h="5583281">
                <a:moveTo>
                  <a:pt x="3532665" y="2309587"/>
                </a:moveTo>
                <a:cubicBezTo>
                  <a:pt x="3351563" y="2026441"/>
                  <a:pt x="3023077" y="1911569"/>
                  <a:pt x="2715356" y="1824130"/>
                </a:cubicBezTo>
                <a:cubicBezTo>
                  <a:pt x="2343310" y="1718339"/>
                  <a:pt x="1970628" y="1614770"/>
                  <a:pt x="1598328" y="1509805"/>
                </a:cubicBezTo>
                <a:cubicBezTo>
                  <a:pt x="1261079" y="1414745"/>
                  <a:pt x="911385" y="1309272"/>
                  <a:pt x="642335" y="1074068"/>
                </a:cubicBezTo>
                <a:cubicBezTo>
                  <a:pt x="404655" y="866359"/>
                  <a:pt x="247873" y="552479"/>
                  <a:pt x="325470" y="232883"/>
                </a:cubicBezTo>
                <a:cubicBezTo>
                  <a:pt x="343250" y="159795"/>
                  <a:pt x="373159" y="83912"/>
                  <a:pt x="416466" y="22063"/>
                </a:cubicBezTo>
                <a:cubicBezTo>
                  <a:pt x="427705" y="5998"/>
                  <a:pt x="401416" y="-9179"/>
                  <a:pt x="390240" y="6760"/>
                </a:cubicBezTo>
                <a:cubicBezTo>
                  <a:pt x="345028" y="71339"/>
                  <a:pt x="310738" y="136490"/>
                  <a:pt x="290609" y="213135"/>
                </a:cubicBezTo>
                <a:cubicBezTo>
                  <a:pt x="270924" y="287938"/>
                  <a:pt x="263685" y="366360"/>
                  <a:pt x="267749" y="443576"/>
                </a:cubicBezTo>
                <a:cubicBezTo>
                  <a:pt x="275877" y="597564"/>
                  <a:pt x="328264" y="745392"/>
                  <a:pt x="413291" y="873535"/>
                </a:cubicBezTo>
                <a:cubicBezTo>
                  <a:pt x="595472" y="1148109"/>
                  <a:pt x="893478" y="1314098"/>
                  <a:pt x="1196500" y="1423318"/>
                </a:cubicBezTo>
                <a:cubicBezTo>
                  <a:pt x="1371633" y="1486437"/>
                  <a:pt x="1551909" y="1534062"/>
                  <a:pt x="1731106" y="1583846"/>
                </a:cubicBezTo>
                <a:cubicBezTo>
                  <a:pt x="1921289" y="1636678"/>
                  <a:pt x="2111535" y="1689510"/>
                  <a:pt x="2301718" y="1742342"/>
                </a:cubicBezTo>
                <a:cubicBezTo>
                  <a:pt x="2486375" y="1793650"/>
                  <a:pt x="2672177" y="1841846"/>
                  <a:pt x="2855311" y="1898425"/>
                </a:cubicBezTo>
                <a:cubicBezTo>
                  <a:pt x="3021427" y="1949733"/>
                  <a:pt x="3188431" y="2014630"/>
                  <a:pt x="3326734" y="2122580"/>
                </a:cubicBezTo>
                <a:cubicBezTo>
                  <a:pt x="3449670" y="2218465"/>
                  <a:pt x="3551397" y="2352259"/>
                  <a:pt x="3585941" y="2506183"/>
                </a:cubicBezTo>
                <a:cubicBezTo>
                  <a:pt x="3619977" y="2657948"/>
                  <a:pt x="3583655" y="2808824"/>
                  <a:pt x="3493231" y="2934173"/>
                </a:cubicBezTo>
                <a:cubicBezTo>
                  <a:pt x="3287047" y="3219987"/>
                  <a:pt x="2924652" y="3285138"/>
                  <a:pt x="2595786" y="3311300"/>
                </a:cubicBezTo>
                <a:cubicBezTo>
                  <a:pt x="2202022" y="3342605"/>
                  <a:pt x="1807306" y="3364005"/>
                  <a:pt x="1413098" y="3390040"/>
                </a:cubicBezTo>
                <a:cubicBezTo>
                  <a:pt x="1064102" y="3413154"/>
                  <a:pt x="685515" y="3431251"/>
                  <a:pt x="382938" y="3628292"/>
                </a:cubicBezTo>
                <a:cubicBezTo>
                  <a:pt x="249080" y="3715477"/>
                  <a:pt x="140177" y="3838604"/>
                  <a:pt x="76995" y="3985797"/>
                </a:cubicBezTo>
                <a:cubicBezTo>
                  <a:pt x="12288" y="4136419"/>
                  <a:pt x="-11969" y="4301392"/>
                  <a:pt x="5494" y="4464524"/>
                </a:cubicBezTo>
                <a:cubicBezTo>
                  <a:pt x="42578" y="4810027"/>
                  <a:pt x="225140" y="5128035"/>
                  <a:pt x="453550" y="5383876"/>
                </a:cubicBezTo>
                <a:cubicBezTo>
                  <a:pt x="510255" y="5447376"/>
                  <a:pt x="568485" y="5509480"/>
                  <a:pt x="626651" y="5571583"/>
                </a:cubicBezTo>
                <a:cubicBezTo>
                  <a:pt x="657829" y="5604920"/>
                  <a:pt x="718789" y="5560280"/>
                  <a:pt x="691167" y="5521798"/>
                </a:cubicBezTo>
                <a:cubicBezTo>
                  <a:pt x="589948" y="5380765"/>
                  <a:pt x="489173" y="5238715"/>
                  <a:pt x="395765" y="5092348"/>
                </a:cubicBezTo>
                <a:cubicBezTo>
                  <a:pt x="305341" y="4950552"/>
                  <a:pt x="224315" y="4803613"/>
                  <a:pt x="179674" y="4640419"/>
                </a:cubicBezTo>
                <a:cubicBezTo>
                  <a:pt x="100490" y="4350986"/>
                  <a:pt x="127287" y="4017420"/>
                  <a:pt x="352013" y="3799297"/>
                </a:cubicBezTo>
                <a:cubicBezTo>
                  <a:pt x="463202" y="3691347"/>
                  <a:pt x="603727" y="3613052"/>
                  <a:pt x="751619" y="3568665"/>
                </a:cubicBezTo>
                <a:cubicBezTo>
                  <a:pt x="934118" y="3513865"/>
                  <a:pt x="1124427" y="3496021"/>
                  <a:pt x="1313530" y="3480718"/>
                </a:cubicBezTo>
                <a:cubicBezTo>
                  <a:pt x="1704627" y="3449031"/>
                  <a:pt x="2095723" y="3416900"/>
                  <a:pt x="2486947" y="3386547"/>
                </a:cubicBezTo>
                <a:cubicBezTo>
                  <a:pt x="2817909" y="3360830"/>
                  <a:pt x="3176684" y="3325778"/>
                  <a:pt x="3430493" y="3087462"/>
                </a:cubicBezTo>
                <a:cubicBezTo>
                  <a:pt x="3533808" y="2990434"/>
                  <a:pt x="3612294" y="2862101"/>
                  <a:pt x="3633186" y="2720496"/>
                </a:cubicBezTo>
                <a:cubicBezTo>
                  <a:pt x="3654585" y="2575017"/>
                  <a:pt x="3610897" y="2431952"/>
                  <a:pt x="3532665" y="2309587"/>
                </a:cubicBezTo>
                <a:close/>
              </a:path>
            </a:pathLst>
          </a:custGeom>
          <a:gradFill>
            <a:gsLst>
              <a:gs pos="0">
                <a:schemeClr val="accent2"/>
              </a:gs>
              <a:gs pos="100000">
                <a:schemeClr val="accent3"/>
              </a:gs>
            </a:gsLst>
            <a:lin ang="16200000" scaled="1"/>
          </a:gradFill>
          <a:ln w="6350" cap="flat">
            <a:noFill/>
            <a:prstDash val="solid"/>
            <a:miter/>
          </a:ln>
          <a:effectLst>
            <a:outerShdw blurRad="317500" algn="ctr" rotWithShape="0">
              <a:schemeClr val="accent2"/>
            </a:outerShdw>
          </a:effectLst>
        </p:spPr>
        <p:txBody>
          <a:bodyPr rtlCol="0" anchor="ctr"/>
          <a:lstStyle/>
          <a:p>
            <a:endParaRPr lang="en-US"/>
          </a:p>
        </p:txBody>
      </p:sp>
      <p:cxnSp>
        <p:nvCxnSpPr>
          <p:cNvPr id="10" name="Straight Connector 9">
            <a:extLst>
              <a:ext uri="{FF2B5EF4-FFF2-40B4-BE49-F238E27FC236}">
                <a16:creationId xmlns:a16="http://schemas.microsoft.com/office/drawing/2014/main" id="{7A19F68D-4642-AB41-BFF3-1FB6DCE2772F}"/>
              </a:ext>
            </a:extLst>
          </p:cNvPr>
          <p:cNvCxnSpPr>
            <a:cxnSpLocks/>
          </p:cNvCxnSpPr>
          <p:nvPr/>
        </p:nvCxnSpPr>
        <p:spPr>
          <a:xfrm flipV="1">
            <a:off x="6096000" y="1"/>
            <a:ext cx="0" cy="394241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pic>
        <p:nvPicPr>
          <p:cNvPr id="33" name="PpHolder3">
            <a:extLst>
              <a:ext uri="{FF2B5EF4-FFF2-40B4-BE49-F238E27FC236}">
                <a16:creationId xmlns:a16="http://schemas.microsoft.com/office/drawing/2014/main" id="{DD32B0E2-5835-4BDE-A4B3-D302C59E1866}"/>
              </a:ext>
            </a:extLst>
          </p:cNvPr>
          <p:cNvPicPr>
            <a:picLocks/>
          </p:cNvPicPr>
          <p:nvPr/>
        </p:nvPicPr>
        <p:blipFill>
          <a:blip r:embed="rId2">
            <a:extLst>
              <a:ext uri="{28A0092B-C50C-407E-A947-70E740481C1C}">
                <a14:useLocalDpi xmlns:a14="http://schemas.microsoft.com/office/drawing/2010/main" val="0"/>
              </a:ext>
            </a:extLst>
          </a:blip>
          <a:srcRect l="40123" t="15738" r="40123" b="51913"/>
          <a:stretch>
            <a:fillRect/>
          </a:stretch>
        </p:blipFill>
        <p:spPr>
          <a:xfrm>
            <a:off x="4891793" y="1079292"/>
            <a:ext cx="2408418" cy="2218544"/>
          </a:xfrm>
          <a:custGeom>
            <a:avLst/>
            <a:gdLst>
              <a:gd name="connsiteX0" fmla="*/ 0 w 2408418"/>
              <a:gd name="connsiteY0" fmla="*/ 0 h 2218544"/>
              <a:gd name="connsiteX1" fmla="*/ 2408418 w 2408418"/>
              <a:gd name="connsiteY1" fmla="*/ 0 h 2218544"/>
              <a:gd name="connsiteX2" fmla="*/ 2408418 w 2408418"/>
              <a:gd name="connsiteY2" fmla="*/ 2218544 h 2218544"/>
              <a:gd name="connsiteX3" fmla="*/ 0 w 2408418"/>
              <a:gd name="connsiteY3" fmla="*/ 2218544 h 2218544"/>
            </a:gdLst>
            <a:ahLst/>
            <a:cxnLst>
              <a:cxn ang="0">
                <a:pos x="connsiteX0" y="connsiteY0"/>
              </a:cxn>
              <a:cxn ang="0">
                <a:pos x="connsiteX1" y="connsiteY1"/>
              </a:cxn>
              <a:cxn ang="0">
                <a:pos x="connsiteX2" y="connsiteY2"/>
              </a:cxn>
              <a:cxn ang="0">
                <a:pos x="connsiteX3" y="connsiteY3"/>
              </a:cxn>
            </a:cxnLst>
            <a:rect l="l" t="t" r="r" b="b"/>
            <a:pathLst>
              <a:path w="2408418" h="2218544">
                <a:moveTo>
                  <a:pt x="0" y="0"/>
                </a:moveTo>
                <a:lnTo>
                  <a:pt x="2408418" y="0"/>
                </a:lnTo>
                <a:lnTo>
                  <a:pt x="2408418" y="2218544"/>
                </a:lnTo>
                <a:lnTo>
                  <a:pt x="0" y="2218544"/>
                </a:lnTo>
                <a:close/>
              </a:path>
            </a:pathLst>
          </a:custGeom>
        </p:spPr>
      </p:pic>
      <p:pic>
        <p:nvPicPr>
          <p:cNvPr id="30" name="PpHolder4">
            <a:extLst>
              <a:ext uri="{FF2B5EF4-FFF2-40B4-BE49-F238E27FC236}">
                <a16:creationId xmlns:a16="http://schemas.microsoft.com/office/drawing/2014/main" id="{FFCD3A14-1419-44FB-8531-D7BB1A3F2C24}"/>
              </a:ext>
            </a:extLst>
          </p:cNvPr>
          <p:cNvPicPr>
            <a:picLocks/>
          </p:cNvPicPr>
          <p:nvPr/>
        </p:nvPicPr>
        <p:blipFill>
          <a:blip r:embed="rId2">
            <a:extLst>
              <a:ext uri="{28A0092B-C50C-407E-A947-70E740481C1C}">
                <a14:useLocalDpi xmlns:a14="http://schemas.microsoft.com/office/drawing/2010/main" val="0"/>
              </a:ext>
            </a:extLst>
          </a:blip>
          <a:srcRect l="40123" t="51913" r="40123" b="15738"/>
          <a:stretch>
            <a:fillRect/>
          </a:stretch>
        </p:blipFill>
        <p:spPr>
          <a:xfrm>
            <a:off x="4891793" y="3560164"/>
            <a:ext cx="2408418" cy="2218544"/>
          </a:xfrm>
          <a:custGeom>
            <a:avLst/>
            <a:gdLst>
              <a:gd name="connsiteX0" fmla="*/ 0 w 2408418"/>
              <a:gd name="connsiteY0" fmla="*/ 0 h 2218544"/>
              <a:gd name="connsiteX1" fmla="*/ 2408418 w 2408418"/>
              <a:gd name="connsiteY1" fmla="*/ 0 h 2218544"/>
              <a:gd name="connsiteX2" fmla="*/ 2408418 w 2408418"/>
              <a:gd name="connsiteY2" fmla="*/ 2218544 h 2218544"/>
              <a:gd name="connsiteX3" fmla="*/ 0 w 2408418"/>
              <a:gd name="connsiteY3" fmla="*/ 2218544 h 2218544"/>
            </a:gdLst>
            <a:ahLst/>
            <a:cxnLst>
              <a:cxn ang="0">
                <a:pos x="connsiteX0" y="connsiteY0"/>
              </a:cxn>
              <a:cxn ang="0">
                <a:pos x="connsiteX1" y="connsiteY1"/>
              </a:cxn>
              <a:cxn ang="0">
                <a:pos x="connsiteX2" y="connsiteY2"/>
              </a:cxn>
              <a:cxn ang="0">
                <a:pos x="connsiteX3" y="connsiteY3"/>
              </a:cxn>
            </a:cxnLst>
            <a:rect l="l" t="t" r="r" b="b"/>
            <a:pathLst>
              <a:path w="2408418" h="2218544">
                <a:moveTo>
                  <a:pt x="0" y="0"/>
                </a:moveTo>
                <a:lnTo>
                  <a:pt x="2408418" y="0"/>
                </a:lnTo>
                <a:lnTo>
                  <a:pt x="2408418" y="2218544"/>
                </a:lnTo>
                <a:lnTo>
                  <a:pt x="0" y="2218544"/>
                </a:lnTo>
                <a:close/>
              </a:path>
            </a:pathLst>
          </a:custGeom>
        </p:spPr>
      </p:pic>
      <p:sp>
        <p:nvSpPr>
          <p:cNvPr id="12" name="TextBox 11">
            <a:extLst>
              <a:ext uri="{FF2B5EF4-FFF2-40B4-BE49-F238E27FC236}">
                <a16:creationId xmlns:a16="http://schemas.microsoft.com/office/drawing/2014/main" id="{71F3C531-0AEA-084A-AA69-811D4227D462}"/>
              </a:ext>
            </a:extLst>
          </p:cNvPr>
          <p:cNvSpPr txBox="1"/>
          <p:nvPr/>
        </p:nvSpPr>
        <p:spPr>
          <a:xfrm>
            <a:off x="1514014" y="4076414"/>
            <a:ext cx="2627826" cy="307777"/>
          </a:xfrm>
          <a:prstGeom prst="rect">
            <a:avLst/>
          </a:prstGeom>
          <a:noFill/>
        </p:spPr>
        <p:txBody>
          <a:bodyPr wrap="square" rtlCol="0" anchor="ctr">
            <a:spAutoFit/>
          </a:bodyPr>
          <a:lstStyle/>
          <a:p>
            <a:pPr algn="r"/>
            <a:r>
              <a:rPr lang="en-ID" sz="1400" b="1"/>
              <a:t>SERVICES ONE</a:t>
            </a:r>
            <a:endParaRPr lang="en-US" sz="1400" b="1">
              <a:solidFill>
                <a:schemeClr val="tx2"/>
              </a:solidFill>
            </a:endParaRPr>
          </a:p>
        </p:txBody>
      </p:sp>
      <p:sp>
        <p:nvSpPr>
          <p:cNvPr id="13" name="TextBox 12">
            <a:extLst>
              <a:ext uri="{FF2B5EF4-FFF2-40B4-BE49-F238E27FC236}">
                <a16:creationId xmlns:a16="http://schemas.microsoft.com/office/drawing/2014/main" id="{6BBE42A1-82DD-5246-B57C-45658C0AEDDF}"/>
              </a:ext>
            </a:extLst>
          </p:cNvPr>
          <p:cNvSpPr txBox="1"/>
          <p:nvPr/>
        </p:nvSpPr>
        <p:spPr>
          <a:xfrm>
            <a:off x="1514013" y="4314363"/>
            <a:ext cx="2627826" cy="893834"/>
          </a:xfrm>
          <a:prstGeom prst="rect">
            <a:avLst/>
          </a:prstGeom>
          <a:noFill/>
        </p:spPr>
        <p:txBody>
          <a:bodyPr wrap="square" rtlCol="0" anchor="ctr">
            <a:spAutoFit/>
          </a:bodyPr>
          <a:lstStyle/>
          <a:p>
            <a:pPr algn="r">
              <a:lnSpc>
                <a:spcPct val="150000"/>
              </a:lnSpc>
            </a:pPr>
            <a:r>
              <a:rPr lang="en-ID" sz="1200"/>
              <a:t>Good doesn't give called. Subdue one them fourth gathered someone replenish</a:t>
            </a:r>
            <a:endParaRPr lang="en-US" sz="1200" b="1">
              <a:solidFill>
                <a:schemeClr val="tx2"/>
              </a:solidFill>
            </a:endParaRPr>
          </a:p>
        </p:txBody>
      </p:sp>
      <p:sp>
        <p:nvSpPr>
          <p:cNvPr id="14" name="TextBox 13">
            <a:extLst>
              <a:ext uri="{FF2B5EF4-FFF2-40B4-BE49-F238E27FC236}">
                <a16:creationId xmlns:a16="http://schemas.microsoft.com/office/drawing/2014/main" id="{A0FB1279-B764-AB40-8AA4-1D1623FDB6CF}"/>
              </a:ext>
            </a:extLst>
          </p:cNvPr>
          <p:cNvSpPr txBox="1"/>
          <p:nvPr/>
        </p:nvSpPr>
        <p:spPr>
          <a:xfrm>
            <a:off x="8050160" y="1662997"/>
            <a:ext cx="2627826" cy="307777"/>
          </a:xfrm>
          <a:prstGeom prst="rect">
            <a:avLst/>
          </a:prstGeom>
          <a:noFill/>
        </p:spPr>
        <p:txBody>
          <a:bodyPr wrap="square" rtlCol="0" anchor="ctr">
            <a:spAutoFit/>
          </a:bodyPr>
          <a:lstStyle/>
          <a:p>
            <a:r>
              <a:rPr lang="en-ID" sz="1400" b="1"/>
              <a:t>SERVICES ONE</a:t>
            </a:r>
            <a:endParaRPr lang="en-US" sz="1400" b="1">
              <a:solidFill>
                <a:schemeClr val="tx2"/>
              </a:solidFill>
            </a:endParaRPr>
          </a:p>
        </p:txBody>
      </p:sp>
      <p:sp>
        <p:nvSpPr>
          <p:cNvPr id="15" name="TextBox 14">
            <a:extLst>
              <a:ext uri="{FF2B5EF4-FFF2-40B4-BE49-F238E27FC236}">
                <a16:creationId xmlns:a16="http://schemas.microsoft.com/office/drawing/2014/main" id="{EA9A2668-96B8-234C-9062-61D200E8F561}"/>
              </a:ext>
            </a:extLst>
          </p:cNvPr>
          <p:cNvSpPr txBox="1"/>
          <p:nvPr/>
        </p:nvSpPr>
        <p:spPr>
          <a:xfrm>
            <a:off x="8050159" y="1900946"/>
            <a:ext cx="2627826" cy="893834"/>
          </a:xfrm>
          <a:prstGeom prst="rect">
            <a:avLst/>
          </a:prstGeom>
          <a:noFill/>
        </p:spPr>
        <p:txBody>
          <a:bodyPr wrap="square" rtlCol="0" anchor="ctr">
            <a:spAutoFit/>
          </a:bodyPr>
          <a:lstStyle/>
          <a:p>
            <a:pPr>
              <a:lnSpc>
                <a:spcPct val="150000"/>
              </a:lnSpc>
            </a:pPr>
            <a:r>
              <a:rPr lang="en-ID" sz="1200"/>
              <a:t>Good doesn't give called. Subdue one them fourth gathered someone replenish</a:t>
            </a:r>
            <a:endParaRPr lang="en-US" sz="1200" b="1">
              <a:solidFill>
                <a:schemeClr val="tx2"/>
              </a:solidFill>
            </a:endParaRPr>
          </a:p>
        </p:txBody>
      </p:sp>
      <p:sp>
        <p:nvSpPr>
          <p:cNvPr id="16" name="Rectangle 15">
            <a:extLst>
              <a:ext uri="{FF2B5EF4-FFF2-40B4-BE49-F238E27FC236}">
                <a16:creationId xmlns:a16="http://schemas.microsoft.com/office/drawing/2014/main" id="{88A32CF6-768A-1440-A48C-5B5F8E9AB180}"/>
              </a:ext>
            </a:extLst>
          </p:cNvPr>
          <p:cNvSpPr/>
          <p:nvPr/>
        </p:nvSpPr>
        <p:spPr bwMode="auto">
          <a:xfrm>
            <a:off x="4891789" y="5336498"/>
            <a:ext cx="1544665" cy="44221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7" name="TextBox 16">
            <a:extLst>
              <a:ext uri="{FF2B5EF4-FFF2-40B4-BE49-F238E27FC236}">
                <a16:creationId xmlns:a16="http://schemas.microsoft.com/office/drawing/2014/main" id="{A3F91BB9-ACA0-0044-99A4-DAE5D8BDCACD}"/>
              </a:ext>
            </a:extLst>
          </p:cNvPr>
          <p:cNvSpPr txBox="1"/>
          <p:nvPr/>
        </p:nvSpPr>
        <p:spPr>
          <a:xfrm>
            <a:off x="4995425" y="5419103"/>
            <a:ext cx="1337392" cy="276999"/>
          </a:xfrm>
          <a:prstGeom prst="rect">
            <a:avLst/>
          </a:prstGeom>
          <a:noFill/>
        </p:spPr>
        <p:txBody>
          <a:bodyPr wrap="square" rtlCol="0" anchor="ctr">
            <a:spAutoFit/>
          </a:bodyPr>
          <a:lstStyle/>
          <a:p>
            <a:pPr algn="ctr"/>
            <a:r>
              <a:rPr lang="en-US" sz="1200" b="1">
                <a:solidFill>
                  <a:schemeClr val="tx2"/>
                </a:solidFill>
              </a:rPr>
              <a:t>LIGHT</a:t>
            </a:r>
          </a:p>
        </p:txBody>
      </p:sp>
      <p:sp>
        <p:nvSpPr>
          <p:cNvPr id="18" name="Rectangle 17">
            <a:extLst>
              <a:ext uri="{FF2B5EF4-FFF2-40B4-BE49-F238E27FC236}">
                <a16:creationId xmlns:a16="http://schemas.microsoft.com/office/drawing/2014/main" id="{08A43ED6-29BD-1244-B81B-AFC00B00EE56}"/>
              </a:ext>
            </a:extLst>
          </p:cNvPr>
          <p:cNvSpPr/>
          <p:nvPr/>
        </p:nvSpPr>
        <p:spPr bwMode="auto">
          <a:xfrm>
            <a:off x="5755546" y="2855547"/>
            <a:ext cx="1544665" cy="44221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9" name="TextBox 18">
            <a:extLst>
              <a:ext uri="{FF2B5EF4-FFF2-40B4-BE49-F238E27FC236}">
                <a16:creationId xmlns:a16="http://schemas.microsoft.com/office/drawing/2014/main" id="{1E4A1A4E-3806-514D-BBD1-C37CCA5D7071}"/>
              </a:ext>
            </a:extLst>
          </p:cNvPr>
          <p:cNvSpPr txBox="1"/>
          <p:nvPr/>
        </p:nvSpPr>
        <p:spPr>
          <a:xfrm>
            <a:off x="5859182" y="2938152"/>
            <a:ext cx="1337392" cy="276999"/>
          </a:xfrm>
          <a:prstGeom prst="rect">
            <a:avLst/>
          </a:prstGeom>
          <a:noFill/>
        </p:spPr>
        <p:txBody>
          <a:bodyPr wrap="square" rtlCol="0" anchor="ctr">
            <a:spAutoFit/>
          </a:bodyPr>
          <a:lstStyle/>
          <a:p>
            <a:pPr algn="ctr"/>
            <a:r>
              <a:rPr lang="en-US" sz="1200" b="1">
                <a:solidFill>
                  <a:schemeClr val="bg2"/>
                </a:solidFill>
              </a:rPr>
              <a:t>FUTURES</a:t>
            </a:r>
          </a:p>
        </p:txBody>
      </p:sp>
      <p:sp>
        <p:nvSpPr>
          <p:cNvPr id="20" name="TextBox 19">
            <a:extLst>
              <a:ext uri="{FF2B5EF4-FFF2-40B4-BE49-F238E27FC236}">
                <a16:creationId xmlns:a16="http://schemas.microsoft.com/office/drawing/2014/main" id="{1123EDE9-C90A-6D44-8D96-C667C4762129}"/>
              </a:ext>
            </a:extLst>
          </p:cNvPr>
          <p:cNvSpPr txBox="1"/>
          <p:nvPr/>
        </p:nvSpPr>
        <p:spPr>
          <a:xfrm>
            <a:off x="8334709" y="4212593"/>
            <a:ext cx="2627825"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21" name="Oval 20">
            <a:extLst>
              <a:ext uri="{FF2B5EF4-FFF2-40B4-BE49-F238E27FC236}">
                <a16:creationId xmlns:a16="http://schemas.microsoft.com/office/drawing/2014/main" id="{41069342-5781-D345-B7DA-C15582FC2D67}"/>
              </a:ext>
            </a:extLst>
          </p:cNvPr>
          <p:cNvSpPr/>
          <p:nvPr/>
        </p:nvSpPr>
        <p:spPr bwMode="auto">
          <a:xfrm>
            <a:off x="8111553" y="4304794"/>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2" name="TextBox 21">
            <a:extLst>
              <a:ext uri="{FF2B5EF4-FFF2-40B4-BE49-F238E27FC236}">
                <a16:creationId xmlns:a16="http://schemas.microsoft.com/office/drawing/2014/main" id="{F574820D-5944-094E-94D9-259F30FE86E8}"/>
              </a:ext>
            </a:extLst>
          </p:cNvPr>
          <p:cNvSpPr txBox="1"/>
          <p:nvPr/>
        </p:nvSpPr>
        <p:spPr>
          <a:xfrm>
            <a:off x="8334709" y="4557756"/>
            <a:ext cx="2627825" cy="461665"/>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3" name="Oval 22">
            <a:extLst>
              <a:ext uri="{FF2B5EF4-FFF2-40B4-BE49-F238E27FC236}">
                <a16:creationId xmlns:a16="http://schemas.microsoft.com/office/drawing/2014/main" id="{9AF2B6B9-CBE1-9945-820C-9B4A012D6131}"/>
              </a:ext>
            </a:extLst>
          </p:cNvPr>
          <p:cNvSpPr/>
          <p:nvPr/>
        </p:nvSpPr>
        <p:spPr bwMode="auto">
          <a:xfrm>
            <a:off x="8111553" y="4742290"/>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4" name="TextBox 23">
            <a:extLst>
              <a:ext uri="{FF2B5EF4-FFF2-40B4-BE49-F238E27FC236}">
                <a16:creationId xmlns:a16="http://schemas.microsoft.com/office/drawing/2014/main" id="{41F9956B-9DA1-7C4B-9AE0-AE5953EC1AAA}"/>
              </a:ext>
            </a:extLst>
          </p:cNvPr>
          <p:cNvSpPr txBox="1"/>
          <p:nvPr/>
        </p:nvSpPr>
        <p:spPr>
          <a:xfrm>
            <a:off x="2814083" y="1388193"/>
            <a:ext cx="1326353" cy="523220"/>
          </a:xfrm>
          <a:prstGeom prst="rect">
            <a:avLst/>
          </a:prstGeom>
          <a:noFill/>
        </p:spPr>
        <p:txBody>
          <a:bodyPr wrap="square" rtlCol="0" anchor="ctr">
            <a:spAutoFit/>
          </a:bodyPr>
          <a:lstStyle/>
          <a:p>
            <a:pPr algn="r"/>
            <a:r>
              <a:rPr lang="en-ID" sz="2800" b="1">
                <a:solidFill>
                  <a:schemeClr val="accent1"/>
                </a:solidFill>
              </a:rPr>
              <a:t>2020</a:t>
            </a:r>
            <a:endParaRPr lang="en-US" sz="2800" b="1">
              <a:solidFill>
                <a:schemeClr val="accent1"/>
              </a:solidFill>
            </a:endParaRPr>
          </a:p>
        </p:txBody>
      </p:sp>
      <p:sp>
        <p:nvSpPr>
          <p:cNvPr id="25" name="TextBox 24">
            <a:extLst>
              <a:ext uri="{FF2B5EF4-FFF2-40B4-BE49-F238E27FC236}">
                <a16:creationId xmlns:a16="http://schemas.microsoft.com/office/drawing/2014/main" id="{057C2009-B0F5-4041-A957-3914AEF4D6E2}"/>
              </a:ext>
            </a:extLst>
          </p:cNvPr>
          <p:cNvSpPr txBox="1"/>
          <p:nvPr/>
        </p:nvSpPr>
        <p:spPr>
          <a:xfrm>
            <a:off x="985283" y="1803692"/>
            <a:ext cx="3161179" cy="1027397"/>
          </a:xfrm>
          <a:prstGeom prst="rect">
            <a:avLst/>
          </a:prstGeom>
          <a:noFill/>
        </p:spPr>
        <p:txBody>
          <a:bodyPr wrap="square" rtlCol="0" anchor="ctr">
            <a:spAutoFit/>
          </a:bodyPr>
          <a:lstStyle/>
          <a:p>
            <a:pPr algn="r">
              <a:lnSpc>
                <a:spcPct val="150000"/>
              </a:lnSpc>
            </a:pPr>
            <a:r>
              <a:rPr lang="en-ID" sz="1400" b="1"/>
              <a:t>DARKNESS TO WAS. SAYING ALSO LIGHTS WITHOUT IS FOR ALL IS THE IMPORTANT</a:t>
            </a:r>
            <a:endParaRPr lang="en-US" sz="1400" b="1"/>
          </a:p>
        </p:txBody>
      </p:sp>
    </p:spTree>
    <p:extLst>
      <p:ext uri="{BB962C8B-B14F-4D97-AF65-F5344CB8AC3E}">
        <p14:creationId xmlns:p14="http://schemas.microsoft.com/office/powerpoint/2010/main" val="991745129"/>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6" name="PpHolder1">
            <a:extLst>
              <a:ext uri="{FF2B5EF4-FFF2-40B4-BE49-F238E27FC236}">
                <a16:creationId xmlns:a16="http://schemas.microsoft.com/office/drawing/2014/main" id="{E5C1FBBF-F3F6-4F7E-857E-365A913F7B7B}"/>
              </a:ext>
            </a:extLst>
          </p:cNvPr>
          <p:cNvPicPr>
            <a:picLocks/>
          </p:cNvPicPr>
          <p:nvPr/>
        </p:nvPicPr>
        <p:blipFill>
          <a:blip r:embed="rId2">
            <a:extLst>
              <a:ext uri="{28A0092B-C50C-407E-A947-70E740481C1C}">
                <a14:useLocalDpi xmlns:a14="http://schemas.microsoft.com/office/drawing/2010/main" val="0"/>
              </a:ext>
            </a:extLst>
          </a:blip>
          <a:srcRect t="33741"/>
          <a:stretch>
            <a:fillRect/>
          </a:stretch>
        </p:blipFill>
        <p:spPr>
          <a:xfrm>
            <a:off x="0" y="2313992"/>
            <a:ext cx="12192000" cy="4544008"/>
          </a:xfrm>
          <a:custGeom>
            <a:avLst/>
            <a:gdLst>
              <a:gd name="connsiteX0" fmla="*/ 0 w 12192000"/>
              <a:gd name="connsiteY0" fmla="*/ 0 h 4544008"/>
              <a:gd name="connsiteX1" fmla="*/ 12192000 w 12192000"/>
              <a:gd name="connsiteY1" fmla="*/ 0 h 4544008"/>
              <a:gd name="connsiteX2" fmla="*/ 12192000 w 12192000"/>
              <a:gd name="connsiteY2" fmla="*/ 4544008 h 4544008"/>
              <a:gd name="connsiteX3" fmla="*/ 0 w 12192000"/>
              <a:gd name="connsiteY3" fmla="*/ 4544008 h 4544008"/>
            </a:gdLst>
            <a:ahLst/>
            <a:cxnLst>
              <a:cxn ang="0">
                <a:pos x="connsiteX0" y="connsiteY0"/>
              </a:cxn>
              <a:cxn ang="0">
                <a:pos x="connsiteX1" y="connsiteY1"/>
              </a:cxn>
              <a:cxn ang="0">
                <a:pos x="connsiteX2" y="connsiteY2"/>
              </a:cxn>
              <a:cxn ang="0">
                <a:pos x="connsiteX3" y="connsiteY3"/>
              </a:cxn>
            </a:cxnLst>
            <a:rect l="l" t="t" r="r" b="b"/>
            <a:pathLst>
              <a:path w="12192000" h="4544008">
                <a:moveTo>
                  <a:pt x="0" y="0"/>
                </a:moveTo>
                <a:lnTo>
                  <a:pt x="12192000" y="0"/>
                </a:lnTo>
                <a:lnTo>
                  <a:pt x="12192000" y="4544008"/>
                </a:lnTo>
                <a:lnTo>
                  <a:pt x="0" y="4544008"/>
                </a:lnTo>
                <a:close/>
              </a:path>
            </a:pathLst>
          </a:custGeom>
        </p:spPr>
      </p:pic>
      <p:sp>
        <p:nvSpPr>
          <p:cNvPr id="10" name="TextBox 9">
            <a:extLst>
              <a:ext uri="{FF2B5EF4-FFF2-40B4-BE49-F238E27FC236}">
                <a16:creationId xmlns:a16="http://schemas.microsoft.com/office/drawing/2014/main" id="{795A646D-345E-404A-8F59-204F457BB279}"/>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11" name="TextBox 10">
            <a:extLst>
              <a:ext uri="{FF2B5EF4-FFF2-40B4-BE49-F238E27FC236}">
                <a16:creationId xmlns:a16="http://schemas.microsoft.com/office/drawing/2014/main" id="{B7EC4B0B-7969-D64A-9EE6-12B8EDEA9DBB}"/>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2" name="Rectangle 11">
            <a:extLst>
              <a:ext uri="{FF2B5EF4-FFF2-40B4-BE49-F238E27FC236}">
                <a16:creationId xmlns:a16="http://schemas.microsoft.com/office/drawing/2014/main" id="{0EC17D0C-DE38-2848-ABEA-0370EB637279}"/>
              </a:ext>
            </a:extLst>
          </p:cNvPr>
          <p:cNvSpPr/>
          <p:nvPr/>
        </p:nvSpPr>
        <p:spPr bwMode="auto">
          <a:xfrm>
            <a:off x="11473036" y="6172700"/>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9BFEC51E-E215-5C49-B3CA-2D6A2B1404E7}"/>
              </a:ext>
            </a:extLst>
          </p:cNvPr>
          <p:cNvSpPr txBox="1"/>
          <p:nvPr/>
        </p:nvSpPr>
        <p:spPr>
          <a:xfrm>
            <a:off x="11610975" y="6376850"/>
            <a:ext cx="443086" cy="276999"/>
          </a:xfrm>
          <a:prstGeom prst="rect">
            <a:avLst/>
          </a:prstGeom>
          <a:noFill/>
        </p:spPr>
        <p:txBody>
          <a:bodyPr wrap="square" rtlCol="0" anchor="ctr">
            <a:spAutoFit/>
          </a:bodyPr>
          <a:lstStyle/>
          <a:p>
            <a:pPr algn="ctr"/>
            <a:r>
              <a:rPr lang="en-US" sz="1200" b="1">
                <a:solidFill>
                  <a:schemeClr val="tx2"/>
                </a:solidFill>
              </a:rPr>
              <a:t>03</a:t>
            </a:r>
          </a:p>
        </p:txBody>
      </p:sp>
      <p:sp>
        <p:nvSpPr>
          <p:cNvPr id="18" name="Graphic 16">
            <a:extLst>
              <a:ext uri="{FF2B5EF4-FFF2-40B4-BE49-F238E27FC236}">
                <a16:creationId xmlns:a16="http://schemas.microsoft.com/office/drawing/2014/main" id="{5116CA19-7F5D-264C-BDEE-7600BFC18B39}"/>
              </a:ext>
            </a:extLst>
          </p:cNvPr>
          <p:cNvSpPr/>
          <p:nvPr/>
        </p:nvSpPr>
        <p:spPr>
          <a:xfrm>
            <a:off x="5585246" y="-215275"/>
            <a:ext cx="1293616" cy="5730591"/>
          </a:xfrm>
          <a:custGeom>
            <a:avLst/>
            <a:gdLst>
              <a:gd name="connsiteX0" fmla="*/ 1168173 w 1293616"/>
              <a:gd name="connsiteY0" fmla="*/ 3214127 h 5730591"/>
              <a:gd name="connsiteX1" fmla="*/ 722276 w 1293616"/>
              <a:gd name="connsiteY1" fmla="*/ 2723208 h 5730591"/>
              <a:gd name="connsiteX2" fmla="*/ 272569 w 1293616"/>
              <a:gd name="connsiteY2" fmla="*/ 2239275 h 5730591"/>
              <a:gd name="connsiteX3" fmla="*/ 135980 w 1293616"/>
              <a:gd name="connsiteY3" fmla="*/ 1591003 h 5730591"/>
              <a:gd name="connsiteX4" fmla="*/ 330671 w 1293616"/>
              <a:gd name="connsiteY4" fmla="*/ 909585 h 5730591"/>
              <a:gd name="connsiteX5" fmla="*/ 484341 w 1293616"/>
              <a:gd name="connsiteY5" fmla="*/ 568971 h 5730591"/>
              <a:gd name="connsiteX6" fmla="*/ 567272 w 1293616"/>
              <a:gd name="connsiteY6" fmla="*/ 380566 h 5730591"/>
              <a:gd name="connsiteX7" fmla="*/ 603657 w 1293616"/>
              <a:gd name="connsiteY7" fmla="*/ 296492 h 5730591"/>
              <a:gd name="connsiteX8" fmla="*/ 636741 w 1293616"/>
              <a:gd name="connsiteY8" fmla="*/ 200099 h 5730591"/>
              <a:gd name="connsiteX9" fmla="*/ 664872 w 1293616"/>
              <a:gd name="connsiteY9" fmla="*/ 111263 h 5730591"/>
              <a:gd name="connsiteX10" fmla="*/ 687160 w 1293616"/>
              <a:gd name="connsiteY10" fmla="*/ 14362 h 5730591"/>
              <a:gd name="connsiteX11" fmla="*/ 668745 w 1293616"/>
              <a:gd name="connsiteY11" fmla="*/ 3630 h 5730591"/>
              <a:gd name="connsiteX12" fmla="*/ 609563 w 1293616"/>
              <a:gd name="connsiteY12" fmla="*/ 79005 h 5730591"/>
              <a:gd name="connsiteX13" fmla="*/ 555461 w 1293616"/>
              <a:gd name="connsiteY13" fmla="*/ 159078 h 5730591"/>
              <a:gd name="connsiteX14" fmla="*/ 504217 w 1293616"/>
              <a:gd name="connsiteY14" fmla="*/ 238326 h 5730591"/>
              <a:gd name="connsiteX15" fmla="*/ 454179 w 1293616"/>
              <a:gd name="connsiteY15" fmla="*/ 332878 h 5730591"/>
              <a:gd name="connsiteX16" fmla="*/ 278093 w 1293616"/>
              <a:gd name="connsiteY16" fmla="*/ 679461 h 5730591"/>
              <a:gd name="connsiteX17" fmla="*/ 22632 w 1293616"/>
              <a:gd name="connsiteY17" fmla="*/ 1389772 h 5730591"/>
              <a:gd name="connsiteX18" fmla="*/ 86513 w 1293616"/>
              <a:gd name="connsiteY18" fmla="*/ 2096400 h 5730591"/>
              <a:gd name="connsiteX19" fmla="*/ 504153 w 1293616"/>
              <a:gd name="connsiteY19" fmla="*/ 2617544 h 5730591"/>
              <a:gd name="connsiteX20" fmla="*/ 1251802 w 1293616"/>
              <a:gd name="connsiteY20" fmla="*/ 3668088 h 5730591"/>
              <a:gd name="connsiteX21" fmla="*/ 1157632 w 1293616"/>
              <a:gd name="connsiteY21" fmla="*/ 3969205 h 5730591"/>
              <a:gd name="connsiteX22" fmla="*/ 920395 w 1293616"/>
              <a:gd name="connsiteY22" fmla="*/ 4187137 h 5730591"/>
              <a:gd name="connsiteX23" fmla="*/ 692557 w 1293616"/>
              <a:gd name="connsiteY23" fmla="*/ 4380558 h 5730591"/>
              <a:gd name="connsiteX24" fmla="*/ 544793 w 1293616"/>
              <a:gd name="connsiteY24" fmla="*/ 4599125 h 5730591"/>
              <a:gd name="connsiteX25" fmla="*/ 579147 w 1293616"/>
              <a:gd name="connsiteY25" fmla="*/ 5621602 h 5730591"/>
              <a:gd name="connsiteX26" fmla="*/ 658522 w 1293616"/>
              <a:gd name="connsiteY26" fmla="*/ 5726758 h 5730591"/>
              <a:gd name="connsiteX27" fmla="*/ 679095 w 1293616"/>
              <a:gd name="connsiteY27" fmla="*/ 5710883 h 5730591"/>
              <a:gd name="connsiteX28" fmla="*/ 552095 w 1293616"/>
              <a:gd name="connsiteY28" fmla="*/ 4689803 h 5730591"/>
              <a:gd name="connsiteX29" fmla="*/ 687668 w 1293616"/>
              <a:gd name="connsiteY29" fmla="*/ 4453456 h 5730591"/>
              <a:gd name="connsiteX30" fmla="*/ 901345 w 1293616"/>
              <a:gd name="connsiteY30" fmla="*/ 4254003 h 5730591"/>
              <a:gd name="connsiteX31" fmla="*/ 1137185 w 1293616"/>
              <a:gd name="connsiteY31" fmla="*/ 4059756 h 5730591"/>
              <a:gd name="connsiteX32" fmla="*/ 1276249 w 1293616"/>
              <a:gd name="connsiteY32" fmla="*/ 3803788 h 5730591"/>
              <a:gd name="connsiteX33" fmla="*/ 1168173 w 1293616"/>
              <a:gd name="connsiteY33" fmla="*/ 3214127 h 5730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293616" h="5730591">
                <a:moveTo>
                  <a:pt x="1168173" y="3214127"/>
                </a:moveTo>
                <a:cubicBezTo>
                  <a:pt x="1057111" y="3021150"/>
                  <a:pt x="887376" y="2869004"/>
                  <a:pt x="722276" y="2723208"/>
                </a:cubicBezTo>
                <a:cubicBezTo>
                  <a:pt x="558573" y="2578619"/>
                  <a:pt x="387123" y="2427806"/>
                  <a:pt x="272569" y="2239275"/>
                </a:cubicBezTo>
                <a:cubicBezTo>
                  <a:pt x="153570" y="2043504"/>
                  <a:pt x="117248" y="1817190"/>
                  <a:pt x="135980" y="1591003"/>
                </a:cubicBezTo>
                <a:cubicBezTo>
                  <a:pt x="155538" y="1354847"/>
                  <a:pt x="238025" y="1125866"/>
                  <a:pt x="330671" y="909585"/>
                </a:cubicBezTo>
                <a:cubicBezTo>
                  <a:pt x="379757" y="795094"/>
                  <a:pt x="434049" y="682953"/>
                  <a:pt x="484341" y="568971"/>
                </a:cubicBezTo>
                <a:cubicBezTo>
                  <a:pt x="512027" y="506169"/>
                  <a:pt x="540412" y="443685"/>
                  <a:pt x="567272" y="380566"/>
                </a:cubicBezTo>
                <a:cubicBezTo>
                  <a:pt x="579210" y="352499"/>
                  <a:pt x="591529" y="324496"/>
                  <a:pt x="603657" y="296492"/>
                </a:cubicBezTo>
                <a:cubicBezTo>
                  <a:pt x="617310" y="264933"/>
                  <a:pt x="625882" y="232611"/>
                  <a:pt x="636741" y="200099"/>
                </a:cubicBezTo>
                <a:cubicBezTo>
                  <a:pt x="646711" y="170127"/>
                  <a:pt x="658141" y="142060"/>
                  <a:pt x="664872" y="111263"/>
                </a:cubicBezTo>
                <a:cubicBezTo>
                  <a:pt x="671920" y="78878"/>
                  <a:pt x="679731" y="46683"/>
                  <a:pt x="687160" y="14362"/>
                </a:cubicBezTo>
                <a:cubicBezTo>
                  <a:pt x="689382" y="4646"/>
                  <a:pt x="676048" y="-5641"/>
                  <a:pt x="668745" y="3630"/>
                </a:cubicBezTo>
                <a:cubicBezTo>
                  <a:pt x="648997" y="28776"/>
                  <a:pt x="629693" y="54240"/>
                  <a:pt x="609563" y="79005"/>
                </a:cubicBezTo>
                <a:cubicBezTo>
                  <a:pt x="588862" y="104468"/>
                  <a:pt x="573114" y="131265"/>
                  <a:pt x="555461" y="159078"/>
                </a:cubicBezTo>
                <a:cubicBezTo>
                  <a:pt x="538570" y="185685"/>
                  <a:pt x="518885" y="210386"/>
                  <a:pt x="504217" y="238326"/>
                </a:cubicBezTo>
                <a:cubicBezTo>
                  <a:pt x="487580" y="269886"/>
                  <a:pt x="470752" y="301318"/>
                  <a:pt x="454179" y="332878"/>
                </a:cubicBezTo>
                <a:cubicBezTo>
                  <a:pt x="393917" y="447559"/>
                  <a:pt x="334354" y="562748"/>
                  <a:pt x="278093" y="679461"/>
                </a:cubicBezTo>
                <a:cubicBezTo>
                  <a:pt x="169063" y="905711"/>
                  <a:pt x="64479" y="1140471"/>
                  <a:pt x="22632" y="1389772"/>
                </a:cubicBezTo>
                <a:cubicBezTo>
                  <a:pt x="-17118" y="1626754"/>
                  <a:pt x="-9625" y="1873324"/>
                  <a:pt x="86513" y="2096400"/>
                </a:cubicBezTo>
                <a:cubicBezTo>
                  <a:pt x="175795" y="2303600"/>
                  <a:pt x="334799" y="2472574"/>
                  <a:pt x="504153" y="2617544"/>
                </a:cubicBezTo>
                <a:cubicBezTo>
                  <a:pt x="824828" y="2892055"/>
                  <a:pt x="1260184" y="3196537"/>
                  <a:pt x="1251802" y="3668088"/>
                </a:cubicBezTo>
                <a:cubicBezTo>
                  <a:pt x="1249897" y="3775467"/>
                  <a:pt x="1219735" y="3880940"/>
                  <a:pt x="1157632" y="3969205"/>
                </a:cubicBezTo>
                <a:cubicBezTo>
                  <a:pt x="1095338" y="4057724"/>
                  <a:pt x="1006565" y="4123510"/>
                  <a:pt x="920395" y="4187137"/>
                </a:cubicBezTo>
                <a:cubicBezTo>
                  <a:pt x="840068" y="4246446"/>
                  <a:pt x="759550" y="4305946"/>
                  <a:pt x="692557" y="4380558"/>
                </a:cubicBezTo>
                <a:cubicBezTo>
                  <a:pt x="633630" y="4446217"/>
                  <a:pt x="583909" y="4520068"/>
                  <a:pt x="544793" y="4599125"/>
                </a:cubicBezTo>
                <a:cubicBezTo>
                  <a:pt x="388583" y="4914466"/>
                  <a:pt x="390551" y="5320104"/>
                  <a:pt x="579147" y="5621602"/>
                </a:cubicBezTo>
                <a:cubicBezTo>
                  <a:pt x="602578" y="5659131"/>
                  <a:pt x="629057" y="5693802"/>
                  <a:pt x="658522" y="5726758"/>
                </a:cubicBezTo>
                <a:cubicBezTo>
                  <a:pt x="668237" y="5737680"/>
                  <a:pt x="687922" y="5723012"/>
                  <a:pt x="679095" y="5710883"/>
                </a:cubicBezTo>
                <a:cubicBezTo>
                  <a:pt x="464529" y="5416497"/>
                  <a:pt x="415761" y="5028322"/>
                  <a:pt x="552095" y="4689803"/>
                </a:cubicBezTo>
                <a:cubicBezTo>
                  <a:pt x="586068" y="4605475"/>
                  <a:pt x="631407" y="4524957"/>
                  <a:pt x="687668" y="4453456"/>
                </a:cubicBezTo>
                <a:cubicBezTo>
                  <a:pt x="748692" y="4375986"/>
                  <a:pt x="822732" y="4312867"/>
                  <a:pt x="901345" y="4254003"/>
                </a:cubicBezTo>
                <a:cubicBezTo>
                  <a:pt x="982753" y="4193043"/>
                  <a:pt x="1067525" y="4134496"/>
                  <a:pt x="1137185" y="4059756"/>
                </a:cubicBezTo>
                <a:cubicBezTo>
                  <a:pt x="1204812" y="3987303"/>
                  <a:pt x="1253453" y="3900498"/>
                  <a:pt x="1276249" y="3803788"/>
                </a:cubicBezTo>
                <a:cubicBezTo>
                  <a:pt x="1323684" y="3602620"/>
                  <a:pt x="1269455" y="3390085"/>
                  <a:pt x="1168173" y="3214127"/>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29A08E95-126C-3E41-A980-B0E3A914894F}"/>
              </a:ext>
            </a:extLst>
          </p:cNvPr>
          <p:cNvSpPr>
            <a:spLocks noGrp="1"/>
          </p:cNvSpPr>
          <p:nvPr>
            <p:ph type="title"/>
          </p:nvPr>
        </p:nvSpPr>
        <p:spPr/>
        <p:txBody>
          <a:bodyPr/>
          <a:lstStyle/>
          <a:p>
            <a:r>
              <a:rPr lang="en-US"/>
              <a:t>MEET THE TEAM.</a:t>
            </a:r>
          </a:p>
        </p:txBody>
      </p:sp>
      <p:sp>
        <p:nvSpPr>
          <p:cNvPr id="14" name="TextBox 13">
            <a:extLst>
              <a:ext uri="{FF2B5EF4-FFF2-40B4-BE49-F238E27FC236}">
                <a16:creationId xmlns:a16="http://schemas.microsoft.com/office/drawing/2014/main" id="{0A265F93-F11D-534A-B34A-D1EC26EC4444}"/>
              </a:ext>
            </a:extLst>
          </p:cNvPr>
          <p:cNvSpPr txBox="1"/>
          <p:nvPr/>
        </p:nvSpPr>
        <p:spPr>
          <a:xfrm>
            <a:off x="3980329" y="1026385"/>
            <a:ext cx="4231342" cy="369332"/>
          </a:xfrm>
          <a:prstGeom prst="rect">
            <a:avLst/>
          </a:prstGeom>
          <a:noFill/>
        </p:spPr>
        <p:txBody>
          <a:bodyPr wrap="square" rtlCol="0" anchor="ctr">
            <a:spAutoFit/>
          </a:bodyPr>
          <a:lstStyle/>
          <a:p>
            <a:pPr algn="ctr"/>
            <a:r>
              <a:rPr lang="en-US" spc="900">
                <a:solidFill>
                  <a:schemeClr val="bg2"/>
                </a:solidFill>
              </a:rPr>
              <a:t> ABOUT US</a:t>
            </a:r>
          </a:p>
        </p:txBody>
      </p:sp>
    </p:spTree>
    <p:extLst>
      <p:ext uri="{BB962C8B-B14F-4D97-AF65-F5344CB8AC3E}">
        <p14:creationId xmlns:p14="http://schemas.microsoft.com/office/powerpoint/2010/main" val="3563082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5256E4-9071-3149-8E1E-89FDC6BAA34F}"/>
              </a:ext>
            </a:extLst>
          </p:cNvPr>
          <p:cNvSpPr/>
          <p:nvPr/>
        </p:nvSpPr>
        <p:spPr bwMode="auto">
          <a:xfrm>
            <a:off x="0" y="4482353"/>
            <a:ext cx="5665694" cy="2375647"/>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pic>
        <p:nvPicPr>
          <p:cNvPr id="55" name="PpHolder2">
            <a:extLst>
              <a:ext uri="{FF2B5EF4-FFF2-40B4-BE49-F238E27FC236}">
                <a16:creationId xmlns:a16="http://schemas.microsoft.com/office/drawing/2014/main" id="{C82B8CDC-C208-4003-ACDE-49E09A52D526}"/>
              </a:ext>
            </a:extLst>
          </p:cNvPr>
          <p:cNvPicPr>
            <a:picLocks/>
          </p:cNvPicPr>
          <p:nvPr/>
        </p:nvPicPr>
        <p:blipFill>
          <a:blip r:embed="rId2">
            <a:extLst>
              <a:ext uri="{28A0092B-C50C-407E-A947-70E740481C1C}">
                <a14:useLocalDpi xmlns:a14="http://schemas.microsoft.com/office/drawing/2010/main" val="0"/>
              </a:ext>
            </a:extLst>
          </a:blip>
          <a:srcRect l="7020" t="24591" r="78529" b="13087"/>
          <a:stretch>
            <a:fillRect/>
          </a:stretch>
        </p:blipFill>
        <p:spPr>
          <a:xfrm>
            <a:off x="855907" y="1686430"/>
            <a:ext cx="1761789" cy="4274034"/>
          </a:xfrm>
          <a:custGeom>
            <a:avLst/>
            <a:gdLst>
              <a:gd name="connsiteX0" fmla="*/ 0 w 1761789"/>
              <a:gd name="connsiteY0" fmla="*/ 0 h 4274034"/>
              <a:gd name="connsiteX1" fmla="*/ 1761789 w 1761789"/>
              <a:gd name="connsiteY1" fmla="*/ 0 h 4274034"/>
              <a:gd name="connsiteX2" fmla="*/ 1761789 w 1761789"/>
              <a:gd name="connsiteY2" fmla="*/ 4274034 h 4274034"/>
              <a:gd name="connsiteX3" fmla="*/ 0 w 1761789"/>
              <a:gd name="connsiteY3" fmla="*/ 4274034 h 4274034"/>
            </a:gdLst>
            <a:ahLst/>
            <a:cxnLst>
              <a:cxn ang="0">
                <a:pos x="connsiteX0" y="connsiteY0"/>
              </a:cxn>
              <a:cxn ang="0">
                <a:pos x="connsiteX1" y="connsiteY1"/>
              </a:cxn>
              <a:cxn ang="0">
                <a:pos x="connsiteX2" y="connsiteY2"/>
              </a:cxn>
              <a:cxn ang="0">
                <a:pos x="connsiteX3" y="connsiteY3"/>
              </a:cxn>
            </a:cxnLst>
            <a:rect l="l" t="t" r="r" b="b"/>
            <a:pathLst>
              <a:path w="1761789" h="4274034">
                <a:moveTo>
                  <a:pt x="0" y="0"/>
                </a:moveTo>
                <a:lnTo>
                  <a:pt x="1761789" y="0"/>
                </a:lnTo>
                <a:lnTo>
                  <a:pt x="1761789" y="4274034"/>
                </a:lnTo>
                <a:lnTo>
                  <a:pt x="0" y="4274034"/>
                </a:lnTo>
                <a:close/>
              </a:path>
            </a:pathLst>
          </a:custGeom>
        </p:spPr>
      </p:pic>
      <p:sp>
        <p:nvSpPr>
          <p:cNvPr id="4" name="Title 3">
            <a:extLst>
              <a:ext uri="{FF2B5EF4-FFF2-40B4-BE49-F238E27FC236}">
                <a16:creationId xmlns:a16="http://schemas.microsoft.com/office/drawing/2014/main" id="{D0C03EC0-D72E-E841-A713-4E081043E788}"/>
              </a:ext>
            </a:extLst>
          </p:cNvPr>
          <p:cNvSpPr>
            <a:spLocks noGrp="1"/>
          </p:cNvSpPr>
          <p:nvPr>
            <p:ph type="title"/>
          </p:nvPr>
        </p:nvSpPr>
        <p:spPr/>
        <p:txBody>
          <a:bodyPr/>
          <a:lstStyle/>
          <a:p>
            <a:r>
              <a:rPr lang="en-US"/>
              <a:t>MEET THE TEAM.</a:t>
            </a:r>
          </a:p>
        </p:txBody>
      </p:sp>
      <p:pic>
        <p:nvPicPr>
          <p:cNvPr id="52" name="PpHolder4">
            <a:extLst>
              <a:ext uri="{FF2B5EF4-FFF2-40B4-BE49-F238E27FC236}">
                <a16:creationId xmlns:a16="http://schemas.microsoft.com/office/drawing/2014/main" id="{580A357E-4787-4A10-8E72-8FE76966F461}"/>
              </a:ext>
            </a:extLst>
          </p:cNvPr>
          <p:cNvPicPr>
            <a:picLocks/>
          </p:cNvPicPr>
          <p:nvPr/>
        </p:nvPicPr>
        <p:blipFill>
          <a:blip r:embed="rId2">
            <a:extLst>
              <a:ext uri="{28A0092B-C50C-407E-A947-70E740481C1C}">
                <a14:useLocalDpi xmlns:a14="http://schemas.microsoft.com/office/drawing/2010/main" val="0"/>
              </a:ext>
            </a:extLst>
          </a:blip>
          <a:srcRect l="22939" t="13087" r="62611" b="24591"/>
          <a:stretch>
            <a:fillRect/>
          </a:stretch>
        </p:blipFill>
        <p:spPr>
          <a:xfrm>
            <a:off x="2796697" y="897536"/>
            <a:ext cx="1761789" cy="4274034"/>
          </a:xfrm>
          <a:custGeom>
            <a:avLst/>
            <a:gdLst>
              <a:gd name="connsiteX0" fmla="*/ 0 w 1761789"/>
              <a:gd name="connsiteY0" fmla="*/ 0 h 4274034"/>
              <a:gd name="connsiteX1" fmla="*/ 1761789 w 1761789"/>
              <a:gd name="connsiteY1" fmla="*/ 0 h 4274034"/>
              <a:gd name="connsiteX2" fmla="*/ 1761789 w 1761789"/>
              <a:gd name="connsiteY2" fmla="*/ 4274034 h 4274034"/>
              <a:gd name="connsiteX3" fmla="*/ 0 w 1761789"/>
              <a:gd name="connsiteY3" fmla="*/ 4274034 h 4274034"/>
            </a:gdLst>
            <a:ahLst/>
            <a:cxnLst>
              <a:cxn ang="0">
                <a:pos x="connsiteX0" y="connsiteY0"/>
              </a:cxn>
              <a:cxn ang="0">
                <a:pos x="connsiteX1" y="connsiteY1"/>
              </a:cxn>
              <a:cxn ang="0">
                <a:pos x="connsiteX2" y="connsiteY2"/>
              </a:cxn>
              <a:cxn ang="0">
                <a:pos x="connsiteX3" y="connsiteY3"/>
              </a:cxn>
            </a:cxnLst>
            <a:rect l="l" t="t" r="r" b="b"/>
            <a:pathLst>
              <a:path w="1761789" h="4274034">
                <a:moveTo>
                  <a:pt x="0" y="0"/>
                </a:moveTo>
                <a:lnTo>
                  <a:pt x="1761789" y="0"/>
                </a:lnTo>
                <a:lnTo>
                  <a:pt x="1761789" y="4274034"/>
                </a:lnTo>
                <a:lnTo>
                  <a:pt x="0" y="4274034"/>
                </a:lnTo>
                <a:close/>
              </a:path>
            </a:pathLst>
          </a:custGeom>
        </p:spPr>
      </p:pic>
      <p:pic>
        <p:nvPicPr>
          <p:cNvPr id="49" name="PpHolder5">
            <a:extLst>
              <a:ext uri="{FF2B5EF4-FFF2-40B4-BE49-F238E27FC236}">
                <a16:creationId xmlns:a16="http://schemas.microsoft.com/office/drawing/2014/main" id="{8992AD9A-58EC-4701-9DB9-68D647EA7C78}"/>
              </a:ext>
            </a:extLst>
          </p:cNvPr>
          <p:cNvPicPr>
            <a:picLocks/>
          </p:cNvPicPr>
          <p:nvPr/>
        </p:nvPicPr>
        <p:blipFill>
          <a:blip r:embed="rId2">
            <a:extLst>
              <a:ext uri="{28A0092B-C50C-407E-A947-70E740481C1C}">
                <a14:useLocalDpi xmlns:a14="http://schemas.microsoft.com/office/drawing/2010/main" val="0"/>
              </a:ext>
            </a:extLst>
          </a:blip>
          <a:srcRect l="38857" t="24591" r="46692" b="13087"/>
          <a:stretch>
            <a:fillRect/>
          </a:stretch>
        </p:blipFill>
        <p:spPr>
          <a:xfrm>
            <a:off x="4737486" y="1686430"/>
            <a:ext cx="1761787" cy="4274034"/>
          </a:xfrm>
          <a:custGeom>
            <a:avLst/>
            <a:gdLst>
              <a:gd name="connsiteX0" fmla="*/ 0 w 1761787"/>
              <a:gd name="connsiteY0" fmla="*/ 0 h 4274034"/>
              <a:gd name="connsiteX1" fmla="*/ 1761787 w 1761787"/>
              <a:gd name="connsiteY1" fmla="*/ 0 h 4274034"/>
              <a:gd name="connsiteX2" fmla="*/ 1761787 w 1761787"/>
              <a:gd name="connsiteY2" fmla="*/ 4274034 h 4274034"/>
              <a:gd name="connsiteX3" fmla="*/ 0 w 1761787"/>
              <a:gd name="connsiteY3" fmla="*/ 4274034 h 4274034"/>
            </a:gdLst>
            <a:ahLst/>
            <a:cxnLst>
              <a:cxn ang="0">
                <a:pos x="connsiteX0" y="connsiteY0"/>
              </a:cxn>
              <a:cxn ang="0">
                <a:pos x="connsiteX1" y="connsiteY1"/>
              </a:cxn>
              <a:cxn ang="0">
                <a:pos x="connsiteX2" y="connsiteY2"/>
              </a:cxn>
              <a:cxn ang="0">
                <a:pos x="connsiteX3" y="connsiteY3"/>
              </a:cxn>
            </a:cxnLst>
            <a:rect l="l" t="t" r="r" b="b"/>
            <a:pathLst>
              <a:path w="1761787" h="4274034">
                <a:moveTo>
                  <a:pt x="0" y="0"/>
                </a:moveTo>
                <a:lnTo>
                  <a:pt x="1761787" y="0"/>
                </a:lnTo>
                <a:lnTo>
                  <a:pt x="1761787" y="4274034"/>
                </a:lnTo>
                <a:lnTo>
                  <a:pt x="0" y="4274034"/>
                </a:lnTo>
                <a:close/>
              </a:path>
            </a:pathLst>
          </a:custGeom>
        </p:spPr>
      </p:pic>
      <p:pic>
        <p:nvPicPr>
          <p:cNvPr id="46" name="PpHolder6">
            <a:extLst>
              <a:ext uri="{FF2B5EF4-FFF2-40B4-BE49-F238E27FC236}">
                <a16:creationId xmlns:a16="http://schemas.microsoft.com/office/drawing/2014/main" id="{E51AA401-8276-4395-82C4-3EF6467B7DE5}"/>
              </a:ext>
            </a:extLst>
          </p:cNvPr>
          <p:cNvPicPr>
            <a:picLocks/>
          </p:cNvPicPr>
          <p:nvPr/>
        </p:nvPicPr>
        <p:blipFill>
          <a:blip r:embed="rId2">
            <a:extLst>
              <a:ext uri="{28A0092B-C50C-407E-A947-70E740481C1C}">
                <a14:useLocalDpi xmlns:a14="http://schemas.microsoft.com/office/drawing/2010/main" val="0"/>
              </a:ext>
            </a:extLst>
          </a:blip>
          <a:srcRect l="54776" t="13087" r="30774" b="24591"/>
          <a:stretch>
            <a:fillRect/>
          </a:stretch>
        </p:blipFill>
        <p:spPr>
          <a:xfrm>
            <a:off x="6678274" y="897536"/>
            <a:ext cx="1761789" cy="4274034"/>
          </a:xfrm>
          <a:custGeom>
            <a:avLst/>
            <a:gdLst>
              <a:gd name="connsiteX0" fmla="*/ 0 w 1761789"/>
              <a:gd name="connsiteY0" fmla="*/ 0 h 4274034"/>
              <a:gd name="connsiteX1" fmla="*/ 1761789 w 1761789"/>
              <a:gd name="connsiteY1" fmla="*/ 0 h 4274034"/>
              <a:gd name="connsiteX2" fmla="*/ 1761789 w 1761789"/>
              <a:gd name="connsiteY2" fmla="*/ 4274034 h 4274034"/>
              <a:gd name="connsiteX3" fmla="*/ 0 w 1761789"/>
              <a:gd name="connsiteY3" fmla="*/ 4274034 h 4274034"/>
            </a:gdLst>
            <a:ahLst/>
            <a:cxnLst>
              <a:cxn ang="0">
                <a:pos x="connsiteX0" y="connsiteY0"/>
              </a:cxn>
              <a:cxn ang="0">
                <a:pos x="connsiteX1" y="connsiteY1"/>
              </a:cxn>
              <a:cxn ang="0">
                <a:pos x="connsiteX2" y="connsiteY2"/>
              </a:cxn>
              <a:cxn ang="0">
                <a:pos x="connsiteX3" y="connsiteY3"/>
              </a:cxn>
            </a:cxnLst>
            <a:rect l="l" t="t" r="r" b="b"/>
            <a:pathLst>
              <a:path w="1761789" h="4274034">
                <a:moveTo>
                  <a:pt x="0" y="0"/>
                </a:moveTo>
                <a:lnTo>
                  <a:pt x="1761789" y="0"/>
                </a:lnTo>
                <a:lnTo>
                  <a:pt x="1761789" y="4274034"/>
                </a:lnTo>
                <a:lnTo>
                  <a:pt x="0" y="4274034"/>
                </a:lnTo>
                <a:close/>
              </a:path>
            </a:pathLst>
          </a:custGeom>
        </p:spPr>
      </p:pic>
      <p:sp>
        <p:nvSpPr>
          <p:cNvPr id="9" name="TextBox 8">
            <a:extLst>
              <a:ext uri="{FF2B5EF4-FFF2-40B4-BE49-F238E27FC236}">
                <a16:creationId xmlns:a16="http://schemas.microsoft.com/office/drawing/2014/main" id="{05982B26-85C2-6D48-AEB9-3D237800F6D7}"/>
              </a:ext>
            </a:extLst>
          </p:cNvPr>
          <p:cNvSpPr txBox="1"/>
          <p:nvPr/>
        </p:nvSpPr>
        <p:spPr>
          <a:xfrm>
            <a:off x="8964706" y="3733801"/>
            <a:ext cx="2461330"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a:t>
            </a:r>
            <a:endParaRPr lang="en-US" sz="1200" b="1"/>
          </a:p>
        </p:txBody>
      </p:sp>
      <p:sp>
        <p:nvSpPr>
          <p:cNvPr id="11" name="TextBox 10">
            <a:extLst>
              <a:ext uri="{FF2B5EF4-FFF2-40B4-BE49-F238E27FC236}">
                <a16:creationId xmlns:a16="http://schemas.microsoft.com/office/drawing/2014/main" id="{0DFDB91B-29CA-9745-A29E-14021162BB39}"/>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2" name="Rectangle 11">
            <a:extLst>
              <a:ext uri="{FF2B5EF4-FFF2-40B4-BE49-F238E27FC236}">
                <a16:creationId xmlns:a16="http://schemas.microsoft.com/office/drawing/2014/main" id="{E61F5B4C-9437-CA4A-BB89-1B4D8DC2A4AD}"/>
              </a:ext>
            </a:extLst>
          </p:cNvPr>
          <p:cNvSpPr/>
          <p:nvPr/>
        </p:nvSpPr>
        <p:spPr bwMode="auto">
          <a:xfrm>
            <a:off x="1898730" y="1690347"/>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16F8C6F9-C46F-994B-98F2-3419460D8969}"/>
              </a:ext>
            </a:extLst>
          </p:cNvPr>
          <p:cNvSpPr txBox="1"/>
          <p:nvPr/>
        </p:nvSpPr>
        <p:spPr>
          <a:xfrm>
            <a:off x="2036669" y="1894497"/>
            <a:ext cx="443086" cy="276999"/>
          </a:xfrm>
          <a:prstGeom prst="rect">
            <a:avLst/>
          </a:prstGeom>
          <a:noFill/>
        </p:spPr>
        <p:txBody>
          <a:bodyPr wrap="square" rtlCol="0" anchor="ctr">
            <a:spAutoFit/>
          </a:bodyPr>
          <a:lstStyle/>
          <a:p>
            <a:pPr algn="ctr"/>
            <a:r>
              <a:rPr lang="en-US" sz="1200" b="1">
                <a:solidFill>
                  <a:schemeClr val="tx2"/>
                </a:solidFill>
              </a:rPr>
              <a:t>01</a:t>
            </a:r>
          </a:p>
        </p:txBody>
      </p:sp>
      <p:sp>
        <p:nvSpPr>
          <p:cNvPr id="14" name="Rectangle 13">
            <a:extLst>
              <a:ext uri="{FF2B5EF4-FFF2-40B4-BE49-F238E27FC236}">
                <a16:creationId xmlns:a16="http://schemas.microsoft.com/office/drawing/2014/main" id="{075E0633-E636-1446-B29C-2A0571957B46}"/>
              </a:ext>
            </a:extLst>
          </p:cNvPr>
          <p:cNvSpPr/>
          <p:nvPr/>
        </p:nvSpPr>
        <p:spPr bwMode="auto">
          <a:xfrm>
            <a:off x="3839519" y="4482353"/>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28C37CEB-5579-7540-A0BD-23A4A6326234}"/>
              </a:ext>
            </a:extLst>
          </p:cNvPr>
          <p:cNvSpPr txBox="1"/>
          <p:nvPr/>
        </p:nvSpPr>
        <p:spPr>
          <a:xfrm>
            <a:off x="3977458" y="4686503"/>
            <a:ext cx="443086" cy="276999"/>
          </a:xfrm>
          <a:prstGeom prst="rect">
            <a:avLst/>
          </a:prstGeom>
          <a:noFill/>
        </p:spPr>
        <p:txBody>
          <a:bodyPr wrap="square" rtlCol="0" anchor="ctr">
            <a:spAutoFit/>
          </a:bodyPr>
          <a:lstStyle/>
          <a:p>
            <a:pPr algn="ctr"/>
            <a:r>
              <a:rPr lang="en-US" sz="1200" b="1">
                <a:solidFill>
                  <a:schemeClr val="tx2"/>
                </a:solidFill>
              </a:rPr>
              <a:t>02</a:t>
            </a:r>
          </a:p>
        </p:txBody>
      </p:sp>
      <p:sp>
        <p:nvSpPr>
          <p:cNvPr id="16" name="Rectangle 15">
            <a:extLst>
              <a:ext uri="{FF2B5EF4-FFF2-40B4-BE49-F238E27FC236}">
                <a16:creationId xmlns:a16="http://schemas.microsoft.com/office/drawing/2014/main" id="{7D2A5AB7-CE51-FB4F-84AD-5ED62660D3EE}"/>
              </a:ext>
            </a:extLst>
          </p:cNvPr>
          <p:cNvSpPr/>
          <p:nvPr/>
        </p:nvSpPr>
        <p:spPr bwMode="auto">
          <a:xfrm>
            <a:off x="5780308" y="1682513"/>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7" name="TextBox 16">
            <a:extLst>
              <a:ext uri="{FF2B5EF4-FFF2-40B4-BE49-F238E27FC236}">
                <a16:creationId xmlns:a16="http://schemas.microsoft.com/office/drawing/2014/main" id="{FD358529-3000-BC47-A869-F2079590769C}"/>
              </a:ext>
            </a:extLst>
          </p:cNvPr>
          <p:cNvSpPr txBox="1"/>
          <p:nvPr/>
        </p:nvSpPr>
        <p:spPr>
          <a:xfrm>
            <a:off x="5918247" y="1886663"/>
            <a:ext cx="443086" cy="276999"/>
          </a:xfrm>
          <a:prstGeom prst="rect">
            <a:avLst/>
          </a:prstGeom>
          <a:noFill/>
        </p:spPr>
        <p:txBody>
          <a:bodyPr wrap="square" rtlCol="0" anchor="ctr">
            <a:spAutoFit/>
          </a:bodyPr>
          <a:lstStyle/>
          <a:p>
            <a:pPr algn="ctr"/>
            <a:r>
              <a:rPr lang="en-US" sz="1200" b="1">
                <a:solidFill>
                  <a:schemeClr val="tx2"/>
                </a:solidFill>
              </a:rPr>
              <a:t>03</a:t>
            </a:r>
          </a:p>
        </p:txBody>
      </p:sp>
      <p:sp>
        <p:nvSpPr>
          <p:cNvPr id="18" name="Rectangle 17">
            <a:extLst>
              <a:ext uri="{FF2B5EF4-FFF2-40B4-BE49-F238E27FC236}">
                <a16:creationId xmlns:a16="http://schemas.microsoft.com/office/drawing/2014/main" id="{50C17D44-C4C3-FC4C-A41F-065E82586735}"/>
              </a:ext>
            </a:extLst>
          </p:cNvPr>
          <p:cNvSpPr/>
          <p:nvPr/>
        </p:nvSpPr>
        <p:spPr bwMode="auto">
          <a:xfrm>
            <a:off x="7721097" y="4482908"/>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9" name="TextBox 18">
            <a:extLst>
              <a:ext uri="{FF2B5EF4-FFF2-40B4-BE49-F238E27FC236}">
                <a16:creationId xmlns:a16="http://schemas.microsoft.com/office/drawing/2014/main" id="{DE819288-F1D6-1D45-BACC-9CDF99C4C9F5}"/>
              </a:ext>
            </a:extLst>
          </p:cNvPr>
          <p:cNvSpPr txBox="1"/>
          <p:nvPr/>
        </p:nvSpPr>
        <p:spPr>
          <a:xfrm>
            <a:off x="7859036" y="4678669"/>
            <a:ext cx="443086" cy="276999"/>
          </a:xfrm>
          <a:prstGeom prst="rect">
            <a:avLst/>
          </a:prstGeom>
          <a:noFill/>
        </p:spPr>
        <p:txBody>
          <a:bodyPr wrap="square" rtlCol="0" anchor="ctr">
            <a:spAutoFit/>
          </a:bodyPr>
          <a:lstStyle/>
          <a:p>
            <a:pPr algn="ctr"/>
            <a:r>
              <a:rPr lang="en-US" sz="1200" b="1">
                <a:solidFill>
                  <a:schemeClr val="tx2"/>
                </a:solidFill>
              </a:rPr>
              <a:t>04</a:t>
            </a:r>
          </a:p>
        </p:txBody>
      </p:sp>
      <p:sp>
        <p:nvSpPr>
          <p:cNvPr id="22" name="Graphic 19">
            <a:extLst>
              <a:ext uri="{FF2B5EF4-FFF2-40B4-BE49-F238E27FC236}">
                <a16:creationId xmlns:a16="http://schemas.microsoft.com/office/drawing/2014/main" id="{B55A2123-88A8-2A45-AE62-D95EE0A66AF2}"/>
              </a:ext>
            </a:extLst>
          </p:cNvPr>
          <p:cNvSpPr/>
          <p:nvPr/>
        </p:nvSpPr>
        <p:spPr>
          <a:xfrm>
            <a:off x="-204779" y="4090704"/>
            <a:ext cx="7061699" cy="1696639"/>
          </a:xfrm>
          <a:custGeom>
            <a:avLst/>
            <a:gdLst>
              <a:gd name="connsiteX0" fmla="*/ 7043793 w 7061699"/>
              <a:gd name="connsiteY0" fmla="*/ 1014061 h 1696639"/>
              <a:gd name="connsiteX1" fmla="*/ 6467023 w 7061699"/>
              <a:gd name="connsiteY1" fmla="*/ 1320194 h 1696639"/>
              <a:gd name="connsiteX2" fmla="*/ 5768840 w 7061699"/>
              <a:gd name="connsiteY2" fmla="*/ 934622 h 1696639"/>
              <a:gd name="connsiteX3" fmla="*/ 4460740 w 7061699"/>
              <a:gd name="connsiteY3" fmla="*/ 1871 h 1696639"/>
              <a:gd name="connsiteX4" fmla="*/ 3767066 w 7061699"/>
              <a:gd name="connsiteY4" fmla="*/ 322228 h 1696639"/>
              <a:gd name="connsiteX5" fmla="*/ 3196963 w 7061699"/>
              <a:gd name="connsiteY5" fmla="*/ 925351 h 1696639"/>
              <a:gd name="connsiteX6" fmla="*/ 2895211 w 7061699"/>
              <a:gd name="connsiteY6" fmla="*/ 1206910 h 1696639"/>
              <a:gd name="connsiteX7" fmla="*/ 2550216 w 7061699"/>
              <a:gd name="connsiteY7" fmla="*/ 1404522 h 1696639"/>
              <a:gd name="connsiteX8" fmla="*/ 1775770 w 7061699"/>
              <a:gd name="connsiteY8" fmla="*/ 1545683 h 1696639"/>
              <a:gd name="connsiteX9" fmla="*/ 985576 w 7061699"/>
              <a:gd name="connsiteY9" fmla="*/ 1382361 h 1696639"/>
              <a:gd name="connsiteX10" fmla="*/ 248722 w 7061699"/>
              <a:gd name="connsiteY10" fmla="*/ 985232 h 1696639"/>
              <a:gd name="connsiteX11" fmla="*/ 77272 w 7061699"/>
              <a:gd name="connsiteY11" fmla="*/ 865153 h 1696639"/>
              <a:gd name="connsiteX12" fmla="*/ 15232 w 7061699"/>
              <a:gd name="connsiteY12" fmla="*/ 945544 h 1696639"/>
              <a:gd name="connsiteX13" fmla="*/ 730052 w 7061699"/>
              <a:gd name="connsiteY13" fmla="*/ 1434240 h 1696639"/>
              <a:gd name="connsiteX14" fmla="*/ 1559298 w 7061699"/>
              <a:gd name="connsiteY14" fmla="*/ 1682081 h 1696639"/>
              <a:gd name="connsiteX15" fmla="*/ 2373940 w 7061699"/>
              <a:gd name="connsiteY15" fmla="*/ 1612485 h 1696639"/>
              <a:gd name="connsiteX16" fmla="*/ 3076885 w 7061699"/>
              <a:gd name="connsiteY16" fmla="*/ 1182463 h 1696639"/>
              <a:gd name="connsiteX17" fmla="*/ 4303768 w 7061699"/>
              <a:gd name="connsiteY17" fmla="*/ 71086 h 1696639"/>
              <a:gd name="connsiteX18" fmla="*/ 4711375 w 7061699"/>
              <a:gd name="connsiteY18" fmla="*/ 68927 h 1696639"/>
              <a:gd name="connsiteX19" fmla="*/ 5079358 w 7061699"/>
              <a:gd name="connsiteY19" fmla="*/ 259109 h 1696639"/>
              <a:gd name="connsiteX20" fmla="*/ 5695117 w 7061699"/>
              <a:gd name="connsiteY20" fmla="*/ 918176 h 1696639"/>
              <a:gd name="connsiteX21" fmla="*/ 6369614 w 7061699"/>
              <a:gd name="connsiteY21" fmla="*/ 1348833 h 1696639"/>
              <a:gd name="connsiteX22" fmla="*/ 6984992 w 7061699"/>
              <a:gd name="connsiteY22" fmla="*/ 1158460 h 1696639"/>
              <a:gd name="connsiteX23" fmla="*/ 7061192 w 7061699"/>
              <a:gd name="connsiteY23" fmla="*/ 1021363 h 1696639"/>
              <a:gd name="connsiteX24" fmla="*/ 7043793 w 7061699"/>
              <a:gd name="connsiteY24" fmla="*/ 1014061 h 1696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61699" h="1696639">
                <a:moveTo>
                  <a:pt x="7043793" y="1014061"/>
                </a:moveTo>
                <a:cubicBezTo>
                  <a:pt x="6937050" y="1225389"/>
                  <a:pt x="6697274" y="1334037"/>
                  <a:pt x="6467023" y="1320194"/>
                </a:cubicBezTo>
                <a:cubicBezTo>
                  <a:pt x="6192449" y="1303748"/>
                  <a:pt x="5953435" y="1125122"/>
                  <a:pt x="5768840" y="934622"/>
                </a:cubicBezTo>
                <a:cubicBezTo>
                  <a:pt x="5405176" y="559274"/>
                  <a:pt x="5064371" y="-37690"/>
                  <a:pt x="4460740" y="1871"/>
                </a:cubicBezTo>
                <a:cubicBezTo>
                  <a:pt x="4200009" y="18952"/>
                  <a:pt x="3962329" y="156430"/>
                  <a:pt x="3767066" y="322228"/>
                </a:cubicBezTo>
                <a:cubicBezTo>
                  <a:pt x="3555421" y="501997"/>
                  <a:pt x="3385558" y="723040"/>
                  <a:pt x="3196963" y="925351"/>
                </a:cubicBezTo>
                <a:cubicBezTo>
                  <a:pt x="3103237" y="1025872"/>
                  <a:pt x="3004876" y="1123662"/>
                  <a:pt x="2895211" y="1206910"/>
                </a:cubicBezTo>
                <a:cubicBezTo>
                  <a:pt x="2789674" y="1286984"/>
                  <a:pt x="2672263" y="1353024"/>
                  <a:pt x="2550216" y="1404522"/>
                </a:cubicBezTo>
                <a:cubicBezTo>
                  <a:pt x="2306820" y="1507202"/>
                  <a:pt x="2038977" y="1549556"/>
                  <a:pt x="1775770" y="1545683"/>
                </a:cubicBezTo>
                <a:cubicBezTo>
                  <a:pt x="1504434" y="1541682"/>
                  <a:pt x="1237798" y="1480849"/>
                  <a:pt x="985576" y="1382361"/>
                </a:cubicBezTo>
                <a:cubicBezTo>
                  <a:pt x="725480" y="1280888"/>
                  <a:pt x="482529" y="1136616"/>
                  <a:pt x="248722" y="985232"/>
                </a:cubicBezTo>
                <a:cubicBezTo>
                  <a:pt x="190111" y="947322"/>
                  <a:pt x="133406" y="906682"/>
                  <a:pt x="77272" y="865153"/>
                </a:cubicBezTo>
                <a:cubicBezTo>
                  <a:pt x="30726" y="830736"/>
                  <a:pt x="-28329" y="907444"/>
                  <a:pt x="15232" y="945544"/>
                </a:cubicBezTo>
                <a:cubicBezTo>
                  <a:pt x="234244" y="1137124"/>
                  <a:pt x="466781" y="1308129"/>
                  <a:pt x="730052" y="1434240"/>
                </a:cubicBezTo>
                <a:cubicBezTo>
                  <a:pt x="992180" y="1559780"/>
                  <a:pt x="1270183" y="1648108"/>
                  <a:pt x="1559298" y="1682081"/>
                </a:cubicBezTo>
                <a:cubicBezTo>
                  <a:pt x="1831078" y="1714021"/>
                  <a:pt x="2112193" y="1694527"/>
                  <a:pt x="2373940" y="1612485"/>
                </a:cubicBezTo>
                <a:cubicBezTo>
                  <a:pt x="2642608" y="1528220"/>
                  <a:pt x="2878765" y="1382234"/>
                  <a:pt x="3076885" y="1182463"/>
                </a:cubicBezTo>
                <a:cubicBezTo>
                  <a:pt x="3461695" y="794351"/>
                  <a:pt x="3734872" y="222216"/>
                  <a:pt x="4303768" y="71086"/>
                </a:cubicBezTo>
                <a:cubicBezTo>
                  <a:pt x="4437499" y="35589"/>
                  <a:pt x="4577390" y="33113"/>
                  <a:pt x="4711375" y="68927"/>
                </a:cubicBezTo>
                <a:cubicBezTo>
                  <a:pt x="4845932" y="104931"/>
                  <a:pt x="4969376" y="174717"/>
                  <a:pt x="5079358" y="259109"/>
                </a:cubicBezTo>
                <a:cubicBezTo>
                  <a:pt x="5319641" y="443323"/>
                  <a:pt x="5491282" y="697767"/>
                  <a:pt x="5695117" y="918176"/>
                </a:cubicBezTo>
                <a:cubicBezTo>
                  <a:pt x="5876664" y="1114518"/>
                  <a:pt x="6100501" y="1296636"/>
                  <a:pt x="6369614" y="1348833"/>
                </a:cubicBezTo>
                <a:cubicBezTo>
                  <a:pt x="6582339" y="1390108"/>
                  <a:pt x="6842879" y="1333402"/>
                  <a:pt x="6984992" y="1158460"/>
                </a:cubicBezTo>
                <a:cubicBezTo>
                  <a:pt x="7018521" y="1117185"/>
                  <a:pt x="7043539" y="1071465"/>
                  <a:pt x="7061192" y="1021363"/>
                </a:cubicBezTo>
                <a:cubicBezTo>
                  <a:pt x="7064749" y="1011267"/>
                  <a:pt x="7048620" y="1004472"/>
                  <a:pt x="7043793" y="1014061"/>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cxnSp>
        <p:nvCxnSpPr>
          <p:cNvPr id="31" name="Straight Connector 30">
            <a:extLst>
              <a:ext uri="{FF2B5EF4-FFF2-40B4-BE49-F238E27FC236}">
                <a16:creationId xmlns:a16="http://schemas.microsoft.com/office/drawing/2014/main" id="{C845FADB-2155-934D-A6E4-0F0A12AF02B2}"/>
              </a:ext>
            </a:extLst>
          </p:cNvPr>
          <p:cNvCxnSpPr>
            <a:cxnSpLocks/>
          </p:cNvCxnSpPr>
          <p:nvPr/>
        </p:nvCxnSpPr>
        <p:spPr>
          <a:xfrm>
            <a:off x="9081626" y="3330790"/>
            <a:ext cx="129950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F43CC3FB-DF63-EB43-B485-42D286959868}"/>
              </a:ext>
            </a:extLst>
          </p:cNvPr>
          <p:cNvSpPr txBox="1"/>
          <p:nvPr/>
        </p:nvSpPr>
        <p:spPr>
          <a:xfrm>
            <a:off x="6856921" y="3704857"/>
            <a:ext cx="1404492" cy="307777"/>
          </a:xfrm>
          <a:prstGeom prst="rect">
            <a:avLst/>
          </a:prstGeom>
          <a:noFill/>
        </p:spPr>
        <p:txBody>
          <a:bodyPr wrap="square" rtlCol="0" anchor="ctr">
            <a:spAutoFit/>
          </a:bodyPr>
          <a:lstStyle/>
          <a:p>
            <a:r>
              <a:rPr lang="en-ID" sz="1400" b="1">
                <a:solidFill>
                  <a:schemeClr val="bg2"/>
                </a:solidFill>
              </a:rPr>
              <a:t>JENNIE</a:t>
            </a:r>
            <a:endParaRPr lang="en-US" sz="1400" b="1">
              <a:solidFill>
                <a:schemeClr val="bg2"/>
              </a:solidFill>
            </a:endParaRPr>
          </a:p>
        </p:txBody>
      </p:sp>
      <p:sp>
        <p:nvSpPr>
          <p:cNvPr id="34" name="TextBox 33">
            <a:extLst>
              <a:ext uri="{FF2B5EF4-FFF2-40B4-BE49-F238E27FC236}">
                <a16:creationId xmlns:a16="http://schemas.microsoft.com/office/drawing/2014/main" id="{992FFEFA-5100-C84E-8CED-CC0D0A026937}"/>
              </a:ext>
            </a:extLst>
          </p:cNvPr>
          <p:cNvSpPr txBox="1"/>
          <p:nvPr/>
        </p:nvSpPr>
        <p:spPr>
          <a:xfrm>
            <a:off x="6856920" y="3951892"/>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
        <p:nvSpPr>
          <p:cNvPr id="35" name="TextBox 34">
            <a:extLst>
              <a:ext uri="{FF2B5EF4-FFF2-40B4-BE49-F238E27FC236}">
                <a16:creationId xmlns:a16="http://schemas.microsoft.com/office/drawing/2014/main" id="{DF311997-8CDF-BD44-B313-D4B9771F2C83}"/>
              </a:ext>
            </a:extLst>
          </p:cNvPr>
          <p:cNvSpPr txBox="1"/>
          <p:nvPr/>
        </p:nvSpPr>
        <p:spPr>
          <a:xfrm>
            <a:off x="2976132" y="3698804"/>
            <a:ext cx="1404492" cy="307777"/>
          </a:xfrm>
          <a:prstGeom prst="rect">
            <a:avLst/>
          </a:prstGeom>
          <a:noFill/>
        </p:spPr>
        <p:txBody>
          <a:bodyPr wrap="square" rtlCol="0" anchor="ctr">
            <a:spAutoFit/>
          </a:bodyPr>
          <a:lstStyle/>
          <a:p>
            <a:r>
              <a:rPr lang="en-ID" sz="1400" b="1">
                <a:solidFill>
                  <a:schemeClr val="bg2"/>
                </a:solidFill>
              </a:rPr>
              <a:t>KEVIN</a:t>
            </a:r>
            <a:endParaRPr lang="en-US" sz="1400" b="1">
              <a:solidFill>
                <a:schemeClr val="bg2"/>
              </a:solidFill>
            </a:endParaRPr>
          </a:p>
        </p:txBody>
      </p:sp>
      <p:sp>
        <p:nvSpPr>
          <p:cNvPr id="36" name="TextBox 35">
            <a:extLst>
              <a:ext uri="{FF2B5EF4-FFF2-40B4-BE49-F238E27FC236}">
                <a16:creationId xmlns:a16="http://schemas.microsoft.com/office/drawing/2014/main" id="{DCE60D9A-0330-044E-9442-287ED54DAC39}"/>
              </a:ext>
            </a:extLst>
          </p:cNvPr>
          <p:cNvSpPr txBox="1"/>
          <p:nvPr/>
        </p:nvSpPr>
        <p:spPr>
          <a:xfrm>
            <a:off x="2976131" y="3945839"/>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
        <p:nvSpPr>
          <p:cNvPr id="37" name="TextBox 36">
            <a:extLst>
              <a:ext uri="{FF2B5EF4-FFF2-40B4-BE49-F238E27FC236}">
                <a16:creationId xmlns:a16="http://schemas.microsoft.com/office/drawing/2014/main" id="{9D1C7934-93FF-2547-AD61-9C3D077DA14D}"/>
              </a:ext>
            </a:extLst>
          </p:cNvPr>
          <p:cNvSpPr txBox="1"/>
          <p:nvPr/>
        </p:nvSpPr>
        <p:spPr>
          <a:xfrm>
            <a:off x="4916525" y="5152576"/>
            <a:ext cx="1404492" cy="307777"/>
          </a:xfrm>
          <a:prstGeom prst="rect">
            <a:avLst/>
          </a:prstGeom>
          <a:noFill/>
        </p:spPr>
        <p:txBody>
          <a:bodyPr wrap="square" rtlCol="0" anchor="ctr">
            <a:spAutoFit/>
          </a:bodyPr>
          <a:lstStyle/>
          <a:p>
            <a:r>
              <a:rPr lang="en-ID" sz="1400" b="1">
                <a:solidFill>
                  <a:schemeClr val="bg2"/>
                </a:solidFill>
              </a:rPr>
              <a:t>KARINA</a:t>
            </a:r>
            <a:endParaRPr lang="en-US" sz="1400" b="1">
              <a:solidFill>
                <a:schemeClr val="bg2"/>
              </a:solidFill>
            </a:endParaRPr>
          </a:p>
        </p:txBody>
      </p:sp>
      <p:sp>
        <p:nvSpPr>
          <p:cNvPr id="38" name="TextBox 37">
            <a:extLst>
              <a:ext uri="{FF2B5EF4-FFF2-40B4-BE49-F238E27FC236}">
                <a16:creationId xmlns:a16="http://schemas.microsoft.com/office/drawing/2014/main" id="{9A974B5E-7610-1647-BBD9-8D2C29A1CC91}"/>
              </a:ext>
            </a:extLst>
          </p:cNvPr>
          <p:cNvSpPr txBox="1"/>
          <p:nvPr/>
        </p:nvSpPr>
        <p:spPr>
          <a:xfrm>
            <a:off x="4916524" y="5399611"/>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
        <p:nvSpPr>
          <p:cNvPr id="39" name="TextBox 38">
            <a:extLst>
              <a:ext uri="{FF2B5EF4-FFF2-40B4-BE49-F238E27FC236}">
                <a16:creationId xmlns:a16="http://schemas.microsoft.com/office/drawing/2014/main" id="{E0C0B8AE-6E3F-D648-B176-C1AF180ED110}"/>
              </a:ext>
            </a:extLst>
          </p:cNvPr>
          <p:cNvSpPr txBox="1"/>
          <p:nvPr/>
        </p:nvSpPr>
        <p:spPr>
          <a:xfrm>
            <a:off x="1035736" y="5146523"/>
            <a:ext cx="1404492" cy="307777"/>
          </a:xfrm>
          <a:prstGeom prst="rect">
            <a:avLst/>
          </a:prstGeom>
          <a:noFill/>
        </p:spPr>
        <p:txBody>
          <a:bodyPr wrap="square" rtlCol="0" anchor="ctr">
            <a:spAutoFit/>
          </a:bodyPr>
          <a:lstStyle/>
          <a:p>
            <a:r>
              <a:rPr lang="en-ID" sz="1400" b="1">
                <a:solidFill>
                  <a:schemeClr val="bg2"/>
                </a:solidFill>
              </a:rPr>
              <a:t>JOSEPH</a:t>
            </a:r>
            <a:endParaRPr lang="en-US" sz="1400" b="1">
              <a:solidFill>
                <a:schemeClr val="bg2"/>
              </a:solidFill>
            </a:endParaRPr>
          </a:p>
        </p:txBody>
      </p:sp>
      <p:sp>
        <p:nvSpPr>
          <p:cNvPr id="40" name="TextBox 39">
            <a:extLst>
              <a:ext uri="{FF2B5EF4-FFF2-40B4-BE49-F238E27FC236}">
                <a16:creationId xmlns:a16="http://schemas.microsoft.com/office/drawing/2014/main" id="{A8407A52-D6E9-2249-90F1-37736C73D937}"/>
              </a:ext>
            </a:extLst>
          </p:cNvPr>
          <p:cNvSpPr txBox="1"/>
          <p:nvPr/>
        </p:nvSpPr>
        <p:spPr>
          <a:xfrm>
            <a:off x="1035735" y="5393558"/>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Tree>
    <p:extLst>
      <p:ext uri="{BB962C8B-B14F-4D97-AF65-F5344CB8AC3E}">
        <p14:creationId xmlns:p14="http://schemas.microsoft.com/office/powerpoint/2010/main" val="2872173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50000">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14:bounceEnd="50000">
                                          <p:cBhvr additive="base">
                                            <p:cTn id="15"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14:bounceEnd="50000">
                                          <p:cBhvr additive="base">
                                            <p:cTn id="19"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000" fill="hold"/>
                                            <p:tgtEl>
                                              <p:spTgt spid="10"/>
                                            </p:tgtEl>
                                            <p:attrNameLst>
                                              <p:attrName>ppt_x</p:attrName>
                                            </p:attrNameLst>
                                          </p:cBhvr>
                                          <p:tavLst>
                                            <p:tav tm="0">
                                              <p:val>
                                                <p:strVal val="0-#ppt_w/2"/>
                                              </p:val>
                                            </p:tav>
                                            <p:tav tm="100000">
                                              <p:val>
                                                <p:strVal val="#ppt_x"/>
                                              </p:val>
                                            </p:tav>
                                          </p:tavLst>
                                        </p:anim>
                                        <p:anim calcmode="lin" valueType="num">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724DEF3-DAC6-F64D-AB19-64E029CE4129}"/>
              </a:ext>
            </a:extLst>
          </p:cNvPr>
          <p:cNvSpPr/>
          <p:nvPr/>
        </p:nvSpPr>
        <p:spPr bwMode="auto">
          <a:xfrm>
            <a:off x="0" y="1"/>
            <a:ext cx="5056094"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pic>
        <p:nvPicPr>
          <p:cNvPr id="24" name="PpHolder2">
            <a:extLst>
              <a:ext uri="{FF2B5EF4-FFF2-40B4-BE49-F238E27FC236}">
                <a16:creationId xmlns:a16="http://schemas.microsoft.com/office/drawing/2014/main" id="{57CA7F26-CEBD-41A6-8187-C474D4B21842}"/>
              </a:ext>
            </a:extLst>
          </p:cNvPr>
          <p:cNvPicPr>
            <a:picLocks/>
          </p:cNvPicPr>
          <p:nvPr/>
        </p:nvPicPr>
        <p:blipFill>
          <a:blip r:embed="rId2">
            <a:extLst>
              <a:ext uri="{28A0092B-C50C-407E-A947-70E740481C1C}">
                <a14:useLocalDpi xmlns:a14="http://schemas.microsoft.com/office/drawing/2010/main" val="0"/>
              </a:ext>
            </a:extLst>
          </a:blip>
          <a:srcRect l="11432" t="16209" r="50000"/>
          <a:stretch>
            <a:fillRect/>
          </a:stretch>
        </p:blipFill>
        <p:spPr>
          <a:xfrm>
            <a:off x="1393788" y="1111624"/>
            <a:ext cx="4702212" cy="5746376"/>
          </a:xfrm>
          <a:custGeom>
            <a:avLst/>
            <a:gdLst>
              <a:gd name="connsiteX0" fmla="*/ 0 w 4702212"/>
              <a:gd name="connsiteY0" fmla="*/ 0 h 5746376"/>
              <a:gd name="connsiteX1" fmla="*/ 4702212 w 4702212"/>
              <a:gd name="connsiteY1" fmla="*/ 0 h 5746376"/>
              <a:gd name="connsiteX2" fmla="*/ 4702212 w 4702212"/>
              <a:gd name="connsiteY2" fmla="*/ 5746376 h 5746376"/>
              <a:gd name="connsiteX3" fmla="*/ 0 w 4702212"/>
              <a:gd name="connsiteY3" fmla="*/ 5746376 h 5746376"/>
            </a:gdLst>
            <a:ahLst/>
            <a:cxnLst>
              <a:cxn ang="0">
                <a:pos x="connsiteX0" y="connsiteY0"/>
              </a:cxn>
              <a:cxn ang="0">
                <a:pos x="connsiteX1" y="connsiteY1"/>
              </a:cxn>
              <a:cxn ang="0">
                <a:pos x="connsiteX2" y="connsiteY2"/>
              </a:cxn>
              <a:cxn ang="0">
                <a:pos x="connsiteX3" y="connsiteY3"/>
              </a:cxn>
            </a:cxnLst>
            <a:rect l="l" t="t" r="r" b="b"/>
            <a:pathLst>
              <a:path w="4702212" h="5746376">
                <a:moveTo>
                  <a:pt x="0" y="0"/>
                </a:moveTo>
                <a:lnTo>
                  <a:pt x="4702212" y="0"/>
                </a:lnTo>
                <a:lnTo>
                  <a:pt x="4702212" y="5746376"/>
                </a:lnTo>
                <a:lnTo>
                  <a:pt x="0" y="5746376"/>
                </a:lnTo>
                <a:close/>
              </a:path>
            </a:pathLst>
          </a:custGeom>
        </p:spPr>
      </p:pic>
      <p:sp>
        <p:nvSpPr>
          <p:cNvPr id="7" name="Title 6">
            <a:extLst>
              <a:ext uri="{FF2B5EF4-FFF2-40B4-BE49-F238E27FC236}">
                <a16:creationId xmlns:a16="http://schemas.microsoft.com/office/drawing/2014/main" id="{6D2A39E2-683B-4F4F-8BEB-A72358DEA8EF}"/>
              </a:ext>
            </a:extLst>
          </p:cNvPr>
          <p:cNvSpPr>
            <a:spLocks noGrp="1"/>
          </p:cNvSpPr>
          <p:nvPr>
            <p:ph type="title"/>
          </p:nvPr>
        </p:nvSpPr>
        <p:spPr/>
        <p:txBody>
          <a:bodyPr/>
          <a:lstStyle/>
          <a:p>
            <a:r>
              <a:rPr lang="en-US"/>
              <a:t>ALBERTO</a:t>
            </a:r>
            <a:br>
              <a:rPr lang="en-US"/>
            </a:br>
            <a:r>
              <a:rPr lang="en-US"/>
              <a:t>FRANCUOIZ.</a:t>
            </a:r>
          </a:p>
        </p:txBody>
      </p:sp>
      <p:sp>
        <p:nvSpPr>
          <p:cNvPr id="10" name="Rectangle 9">
            <a:extLst>
              <a:ext uri="{FF2B5EF4-FFF2-40B4-BE49-F238E27FC236}">
                <a16:creationId xmlns:a16="http://schemas.microsoft.com/office/drawing/2014/main" id="{EDF02D6E-14A3-BC45-83BE-3F30488D61F6}"/>
              </a:ext>
            </a:extLst>
          </p:cNvPr>
          <p:cNvSpPr/>
          <p:nvPr/>
        </p:nvSpPr>
        <p:spPr bwMode="auto">
          <a:xfrm>
            <a:off x="5574223" y="5863311"/>
            <a:ext cx="1043554" cy="99469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1" name="TextBox 10">
            <a:extLst>
              <a:ext uri="{FF2B5EF4-FFF2-40B4-BE49-F238E27FC236}">
                <a16:creationId xmlns:a16="http://schemas.microsoft.com/office/drawing/2014/main" id="{283494BB-A6F3-CB47-8D26-693A033FF63E}"/>
              </a:ext>
            </a:extLst>
          </p:cNvPr>
          <p:cNvSpPr txBox="1"/>
          <p:nvPr/>
        </p:nvSpPr>
        <p:spPr>
          <a:xfrm>
            <a:off x="5684106" y="6222155"/>
            <a:ext cx="823786" cy="276999"/>
          </a:xfrm>
          <a:prstGeom prst="rect">
            <a:avLst/>
          </a:prstGeom>
          <a:noFill/>
        </p:spPr>
        <p:txBody>
          <a:bodyPr wrap="square" rtlCol="0" anchor="ctr">
            <a:spAutoFit/>
          </a:bodyPr>
          <a:lstStyle/>
          <a:p>
            <a:pPr algn="ctr"/>
            <a:r>
              <a:rPr lang="en-US" sz="1200" b="1">
                <a:solidFill>
                  <a:schemeClr val="tx2"/>
                </a:solidFill>
              </a:rPr>
              <a:t>TEAM</a:t>
            </a:r>
          </a:p>
        </p:txBody>
      </p:sp>
      <p:sp>
        <p:nvSpPr>
          <p:cNvPr id="14" name="TextBox 13">
            <a:extLst>
              <a:ext uri="{FF2B5EF4-FFF2-40B4-BE49-F238E27FC236}">
                <a16:creationId xmlns:a16="http://schemas.microsoft.com/office/drawing/2014/main" id="{E2D6F7C5-8043-9F42-AB46-842293941B24}"/>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15" name="TextBox 14">
            <a:extLst>
              <a:ext uri="{FF2B5EF4-FFF2-40B4-BE49-F238E27FC236}">
                <a16:creationId xmlns:a16="http://schemas.microsoft.com/office/drawing/2014/main" id="{98A0DF1D-631B-D24F-863B-3BC4E7A08229}"/>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cxnSp>
        <p:nvCxnSpPr>
          <p:cNvPr id="16" name="Straight Connector 15">
            <a:extLst>
              <a:ext uri="{FF2B5EF4-FFF2-40B4-BE49-F238E27FC236}">
                <a16:creationId xmlns:a16="http://schemas.microsoft.com/office/drawing/2014/main" id="{7DE3AB14-57EF-704C-B7BF-F30DD5EBF0E8}"/>
              </a:ext>
            </a:extLst>
          </p:cNvPr>
          <p:cNvCxnSpPr/>
          <p:nvPr/>
        </p:nvCxnSpPr>
        <p:spPr>
          <a:xfrm flipV="1">
            <a:off x="710453" y="3814981"/>
            <a:ext cx="0" cy="2032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C8AD12E4-4C31-0E44-822E-1C31FF009135}"/>
              </a:ext>
            </a:extLst>
          </p:cNvPr>
          <p:cNvSpPr txBox="1"/>
          <p:nvPr/>
        </p:nvSpPr>
        <p:spPr>
          <a:xfrm>
            <a:off x="6795245" y="2957723"/>
            <a:ext cx="4410635" cy="307777"/>
          </a:xfrm>
          <a:prstGeom prst="rect">
            <a:avLst/>
          </a:prstGeom>
          <a:noFill/>
        </p:spPr>
        <p:txBody>
          <a:bodyPr wrap="square" rtlCol="0" anchor="ctr">
            <a:spAutoFit/>
          </a:bodyPr>
          <a:lstStyle/>
          <a:p>
            <a:r>
              <a:rPr lang="en-ID" sz="1400" b="1"/>
              <a:t>CENTRAL MANAGER</a:t>
            </a:r>
            <a:endParaRPr lang="en-US" sz="1400" b="1"/>
          </a:p>
        </p:txBody>
      </p:sp>
      <p:sp>
        <p:nvSpPr>
          <p:cNvPr id="18" name="TextBox 17">
            <a:extLst>
              <a:ext uri="{FF2B5EF4-FFF2-40B4-BE49-F238E27FC236}">
                <a16:creationId xmlns:a16="http://schemas.microsoft.com/office/drawing/2014/main" id="{6890AB47-0375-6840-9159-9E8DA95D98FD}"/>
              </a:ext>
            </a:extLst>
          </p:cNvPr>
          <p:cNvSpPr txBox="1"/>
          <p:nvPr/>
        </p:nvSpPr>
        <p:spPr>
          <a:xfrm>
            <a:off x="6795245" y="3343545"/>
            <a:ext cx="4410635"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a:t>
            </a:r>
            <a:endParaRPr lang="en-US" sz="1200" b="1"/>
          </a:p>
        </p:txBody>
      </p:sp>
      <p:sp>
        <p:nvSpPr>
          <p:cNvPr id="19" name="TextBox 18">
            <a:extLst>
              <a:ext uri="{FF2B5EF4-FFF2-40B4-BE49-F238E27FC236}">
                <a16:creationId xmlns:a16="http://schemas.microsoft.com/office/drawing/2014/main" id="{6DA3766A-B7F4-7C42-B5BC-A98B1A165F9F}"/>
              </a:ext>
            </a:extLst>
          </p:cNvPr>
          <p:cNvSpPr txBox="1"/>
          <p:nvPr/>
        </p:nvSpPr>
        <p:spPr>
          <a:xfrm>
            <a:off x="7116060" y="4529211"/>
            <a:ext cx="4089820"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20" name="Oval 19">
            <a:extLst>
              <a:ext uri="{FF2B5EF4-FFF2-40B4-BE49-F238E27FC236}">
                <a16:creationId xmlns:a16="http://schemas.microsoft.com/office/drawing/2014/main" id="{6E32993A-FBB4-CA40-AE15-1199D8E2F0B6}"/>
              </a:ext>
            </a:extLst>
          </p:cNvPr>
          <p:cNvSpPr/>
          <p:nvPr/>
        </p:nvSpPr>
        <p:spPr bwMode="auto">
          <a:xfrm>
            <a:off x="6892904" y="4621412"/>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1" name="TextBox 20">
            <a:extLst>
              <a:ext uri="{FF2B5EF4-FFF2-40B4-BE49-F238E27FC236}">
                <a16:creationId xmlns:a16="http://schemas.microsoft.com/office/drawing/2014/main" id="{048C3658-ECA9-AA41-A0AF-F16682EE90F9}"/>
              </a:ext>
            </a:extLst>
          </p:cNvPr>
          <p:cNvSpPr txBox="1"/>
          <p:nvPr/>
        </p:nvSpPr>
        <p:spPr>
          <a:xfrm>
            <a:off x="7116060" y="4966707"/>
            <a:ext cx="4089820" cy="276999"/>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2" name="Oval 21">
            <a:extLst>
              <a:ext uri="{FF2B5EF4-FFF2-40B4-BE49-F238E27FC236}">
                <a16:creationId xmlns:a16="http://schemas.microsoft.com/office/drawing/2014/main" id="{770B0283-F32E-8E4C-9DD3-F63919A49CFE}"/>
              </a:ext>
            </a:extLst>
          </p:cNvPr>
          <p:cNvSpPr/>
          <p:nvPr/>
        </p:nvSpPr>
        <p:spPr bwMode="auto">
          <a:xfrm>
            <a:off x="6892904" y="5058908"/>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5" name="Graphic 23">
            <a:extLst>
              <a:ext uri="{FF2B5EF4-FFF2-40B4-BE49-F238E27FC236}">
                <a16:creationId xmlns:a16="http://schemas.microsoft.com/office/drawing/2014/main" id="{91387EC2-2244-F742-9DC1-8ACECAAD6016}"/>
              </a:ext>
            </a:extLst>
          </p:cNvPr>
          <p:cNvSpPr/>
          <p:nvPr/>
        </p:nvSpPr>
        <p:spPr>
          <a:xfrm>
            <a:off x="-285347" y="1854737"/>
            <a:ext cx="4629772" cy="3515804"/>
          </a:xfrm>
          <a:custGeom>
            <a:avLst/>
            <a:gdLst>
              <a:gd name="connsiteX0" fmla="*/ 4627034 w 4629772"/>
              <a:gd name="connsiteY0" fmla="*/ 3109756 h 3515804"/>
              <a:gd name="connsiteX1" fmla="*/ 3867383 w 4629772"/>
              <a:gd name="connsiteY1" fmla="*/ 2907318 h 3515804"/>
              <a:gd name="connsiteX2" fmla="*/ 3486510 w 4629772"/>
              <a:gd name="connsiteY2" fmla="*/ 3004664 h 3515804"/>
              <a:gd name="connsiteX3" fmla="*/ 3120178 w 4629772"/>
              <a:gd name="connsiteY3" fmla="*/ 3238280 h 3515804"/>
              <a:gd name="connsiteX4" fmla="*/ 2734861 w 4629772"/>
              <a:gd name="connsiteY4" fmla="*/ 3446052 h 3515804"/>
              <a:gd name="connsiteX5" fmla="*/ 2295059 w 4629772"/>
              <a:gd name="connsiteY5" fmla="*/ 3447195 h 3515804"/>
              <a:gd name="connsiteX6" fmla="*/ 1727877 w 4629772"/>
              <a:gd name="connsiteY6" fmla="*/ 2902302 h 3515804"/>
              <a:gd name="connsiteX7" fmla="*/ 1862434 w 4629772"/>
              <a:gd name="connsiteY7" fmla="*/ 2007078 h 3515804"/>
              <a:gd name="connsiteX8" fmla="*/ 2241910 w 4629772"/>
              <a:gd name="connsiteY8" fmla="*/ 1159989 h 3515804"/>
              <a:gd name="connsiteX9" fmla="*/ 2135421 w 4629772"/>
              <a:gd name="connsiteY9" fmla="*/ 344077 h 3515804"/>
              <a:gd name="connsiteX10" fmla="*/ 1450763 w 4629772"/>
              <a:gd name="connsiteY10" fmla="*/ 923 h 3515804"/>
              <a:gd name="connsiteX11" fmla="*/ 641964 w 4629772"/>
              <a:gd name="connsiteY11" fmla="*/ 288388 h 3515804"/>
              <a:gd name="connsiteX12" fmla="*/ 332401 w 4629772"/>
              <a:gd name="connsiteY12" fmla="*/ 607094 h 3515804"/>
              <a:gd name="connsiteX13" fmla="*/ 95356 w 4629772"/>
              <a:gd name="connsiteY13" fmla="*/ 998953 h 3515804"/>
              <a:gd name="connsiteX14" fmla="*/ 6265 w 4629772"/>
              <a:gd name="connsiteY14" fmla="*/ 1199676 h 3515804"/>
              <a:gd name="connsiteX15" fmla="*/ 26014 w 4629772"/>
              <a:gd name="connsiteY15" fmla="*/ 1274987 h 3515804"/>
              <a:gd name="connsiteX16" fmla="*/ 101325 w 4629772"/>
              <a:gd name="connsiteY16" fmla="*/ 1255239 h 3515804"/>
              <a:gd name="connsiteX17" fmla="*/ 325035 w 4629772"/>
              <a:gd name="connsiteY17" fmla="*/ 867063 h 3515804"/>
              <a:gd name="connsiteX18" fmla="*/ 597323 w 4629772"/>
              <a:gd name="connsiteY18" fmla="*/ 523655 h 3515804"/>
              <a:gd name="connsiteX19" fmla="*/ 1307253 w 4629772"/>
              <a:gd name="connsiteY19" fmla="*/ 150783 h 3515804"/>
              <a:gd name="connsiteX20" fmla="*/ 1988799 w 4629772"/>
              <a:gd name="connsiteY20" fmla="*/ 360460 h 3515804"/>
              <a:gd name="connsiteX21" fmla="*/ 2186411 w 4629772"/>
              <a:gd name="connsiteY21" fmla="*/ 688565 h 3515804"/>
              <a:gd name="connsiteX22" fmla="*/ 2187999 w 4629772"/>
              <a:gd name="connsiteY22" fmla="*/ 1116682 h 3515804"/>
              <a:gd name="connsiteX23" fmla="*/ 1832716 w 4629772"/>
              <a:gd name="connsiteY23" fmla="*/ 1963137 h 3515804"/>
              <a:gd name="connsiteX24" fmla="*/ 1662345 w 4629772"/>
              <a:gd name="connsiteY24" fmla="*/ 2831309 h 3515804"/>
              <a:gd name="connsiteX25" fmla="*/ 2107671 w 4629772"/>
              <a:gd name="connsiteY25" fmla="*/ 3420970 h 3515804"/>
              <a:gd name="connsiteX26" fmla="*/ 2914693 w 4629772"/>
              <a:gd name="connsiteY26" fmla="*/ 3412778 h 3515804"/>
              <a:gd name="connsiteX27" fmla="*/ 3269531 w 4629772"/>
              <a:gd name="connsiteY27" fmla="*/ 3166779 h 3515804"/>
              <a:gd name="connsiteX28" fmla="*/ 3639227 w 4629772"/>
              <a:gd name="connsiteY28" fmla="*/ 2975327 h 3515804"/>
              <a:gd name="connsiteX29" fmla="*/ 4446948 w 4629772"/>
              <a:gd name="connsiteY29" fmla="*/ 3028857 h 3515804"/>
              <a:gd name="connsiteX30" fmla="*/ 4620747 w 4629772"/>
              <a:gd name="connsiteY30" fmla="*/ 3120615 h 3515804"/>
              <a:gd name="connsiteX31" fmla="*/ 4627034 w 4629772"/>
              <a:gd name="connsiteY31" fmla="*/ 3109756 h 3515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29772" h="3515804">
                <a:moveTo>
                  <a:pt x="4627034" y="3109756"/>
                </a:moveTo>
                <a:cubicBezTo>
                  <a:pt x="4409800" y="2950498"/>
                  <a:pt x="4134464" y="2885030"/>
                  <a:pt x="3867383" y="2907318"/>
                </a:cubicBezTo>
                <a:cubicBezTo>
                  <a:pt x="3735875" y="2918304"/>
                  <a:pt x="3607096" y="2951006"/>
                  <a:pt x="3486510" y="3004664"/>
                </a:cubicBezTo>
                <a:cubicBezTo>
                  <a:pt x="3353160" y="3063973"/>
                  <a:pt x="3237527" y="3153063"/>
                  <a:pt x="3120178" y="3238280"/>
                </a:cubicBezTo>
                <a:cubicBezTo>
                  <a:pt x="3001370" y="3324513"/>
                  <a:pt x="2877862" y="3406619"/>
                  <a:pt x="2734861" y="3446052"/>
                </a:cubicBezTo>
                <a:cubicBezTo>
                  <a:pt x="2591986" y="3485486"/>
                  <a:pt x="2438189" y="3485295"/>
                  <a:pt x="2295059" y="3447195"/>
                </a:cubicBezTo>
                <a:cubicBezTo>
                  <a:pt x="2028232" y="3376139"/>
                  <a:pt x="1811570" y="3164874"/>
                  <a:pt x="1727877" y="2902302"/>
                </a:cubicBezTo>
                <a:cubicBezTo>
                  <a:pt x="1631230" y="2599026"/>
                  <a:pt x="1733402" y="2283812"/>
                  <a:pt x="1862434" y="2007078"/>
                </a:cubicBezTo>
                <a:cubicBezTo>
                  <a:pt x="1993625" y="1725647"/>
                  <a:pt x="2156249" y="1460978"/>
                  <a:pt x="2241910" y="1159989"/>
                </a:cubicBezTo>
                <a:cubicBezTo>
                  <a:pt x="2319888" y="885923"/>
                  <a:pt x="2314808" y="578900"/>
                  <a:pt x="2135421" y="344077"/>
                </a:cubicBezTo>
                <a:cubicBezTo>
                  <a:pt x="1973495" y="132114"/>
                  <a:pt x="1715114" y="12480"/>
                  <a:pt x="1450763" y="923"/>
                </a:cubicBezTo>
                <a:cubicBezTo>
                  <a:pt x="1156187" y="-11904"/>
                  <a:pt x="870945" y="110207"/>
                  <a:pt x="641964" y="288388"/>
                </a:cubicBezTo>
                <a:cubicBezTo>
                  <a:pt x="524044" y="380145"/>
                  <a:pt x="422889" y="488476"/>
                  <a:pt x="332401" y="607094"/>
                </a:cubicBezTo>
                <a:cubicBezTo>
                  <a:pt x="240009" y="728189"/>
                  <a:pt x="156824" y="859380"/>
                  <a:pt x="95356" y="998953"/>
                </a:cubicBezTo>
                <a:cubicBezTo>
                  <a:pt x="65828" y="1065945"/>
                  <a:pt x="34904" y="1132303"/>
                  <a:pt x="6265" y="1199676"/>
                </a:cubicBezTo>
                <a:cubicBezTo>
                  <a:pt x="-5355" y="1227045"/>
                  <a:pt x="-1926" y="1258668"/>
                  <a:pt x="26014" y="1274987"/>
                </a:cubicBezTo>
                <a:cubicBezTo>
                  <a:pt x="50334" y="1289211"/>
                  <a:pt x="88117" y="1281972"/>
                  <a:pt x="101325" y="1255239"/>
                </a:cubicBezTo>
                <a:cubicBezTo>
                  <a:pt x="167809" y="1120936"/>
                  <a:pt x="244771" y="993492"/>
                  <a:pt x="325035" y="867063"/>
                </a:cubicBezTo>
                <a:cubicBezTo>
                  <a:pt x="403712" y="743175"/>
                  <a:pt x="493755" y="627795"/>
                  <a:pt x="597323" y="523655"/>
                </a:cubicBezTo>
                <a:cubicBezTo>
                  <a:pt x="787379" y="332520"/>
                  <a:pt x="1035918" y="183613"/>
                  <a:pt x="1307253" y="150783"/>
                </a:cubicBezTo>
                <a:cubicBezTo>
                  <a:pt x="1549887" y="121446"/>
                  <a:pt x="1806236" y="193074"/>
                  <a:pt x="1988799" y="360460"/>
                </a:cubicBezTo>
                <a:cubicBezTo>
                  <a:pt x="2085065" y="448725"/>
                  <a:pt x="2154090" y="561819"/>
                  <a:pt x="2186411" y="688565"/>
                </a:cubicBezTo>
                <a:cubicBezTo>
                  <a:pt x="2222098" y="828392"/>
                  <a:pt x="2215621" y="976029"/>
                  <a:pt x="2187999" y="1116682"/>
                </a:cubicBezTo>
                <a:cubicBezTo>
                  <a:pt x="2128181" y="1420847"/>
                  <a:pt x="1963590" y="1686531"/>
                  <a:pt x="1832716" y="1963137"/>
                </a:cubicBezTo>
                <a:cubicBezTo>
                  <a:pt x="1705525" y="2231996"/>
                  <a:pt x="1600496" y="2530700"/>
                  <a:pt x="1662345" y="2831309"/>
                </a:cubicBezTo>
                <a:cubicBezTo>
                  <a:pt x="1713590" y="3080356"/>
                  <a:pt x="1881674" y="3304066"/>
                  <a:pt x="2107671" y="3420970"/>
                </a:cubicBezTo>
                <a:cubicBezTo>
                  <a:pt x="2359321" y="3551145"/>
                  <a:pt x="2665709" y="3546255"/>
                  <a:pt x="2914693" y="3412778"/>
                </a:cubicBezTo>
                <a:cubicBezTo>
                  <a:pt x="3041946" y="3344516"/>
                  <a:pt x="3152944" y="3251044"/>
                  <a:pt x="3269531" y="3166779"/>
                </a:cubicBezTo>
                <a:cubicBezTo>
                  <a:pt x="3383513" y="3084356"/>
                  <a:pt x="3503782" y="3015522"/>
                  <a:pt x="3639227" y="2975327"/>
                </a:cubicBezTo>
                <a:cubicBezTo>
                  <a:pt x="3903007" y="2897095"/>
                  <a:pt x="4195932" y="2915446"/>
                  <a:pt x="4446948" y="3028857"/>
                </a:cubicBezTo>
                <a:cubicBezTo>
                  <a:pt x="4507019" y="3055972"/>
                  <a:pt x="4565248" y="3084991"/>
                  <a:pt x="4620747" y="3120615"/>
                </a:cubicBezTo>
                <a:cubicBezTo>
                  <a:pt x="4627605" y="3124996"/>
                  <a:pt x="4633384" y="3114392"/>
                  <a:pt x="4627034" y="3109756"/>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1569758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14:bounceEnd="50000">
                                          <p:cBhvr additive="base">
                                            <p:cTn id="2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14:bounceEnd="50000">
                                          <p:cBhvr additive="base">
                                            <p:cTn id="3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1+#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1+#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000" fill="hold"/>
                                            <p:tgtEl>
                                              <p:spTgt spid="20"/>
                                            </p:tgtEl>
                                            <p:attrNameLst>
                                              <p:attrName>ppt_x</p:attrName>
                                            </p:attrNameLst>
                                          </p:cBhvr>
                                          <p:tavLst>
                                            <p:tav tm="0">
                                              <p:val>
                                                <p:strVal val="1+#ppt_w/2"/>
                                              </p:val>
                                            </p:tav>
                                            <p:tav tm="100000">
                                              <p:val>
                                                <p:strVal val="#ppt_x"/>
                                              </p:val>
                                            </p:tav>
                                          </p:tavLst>
                                        </p:anim>
                                        <p:anim calcmode="lin" valueType="num">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tgtEl>
                                              <p:spTgt spid="9"/>
                                            </p:tgtEl>
                                            <p:attrNameLst>
                                              <p:attrName>ppt_x</p:attrName>
                                            </p:attrNameLst>
                                          </p:cBhvr>
                                          <p:tavLst>
                                            <p:tav tm="0">
                                              <p:val>
                                                <p:strVal val="0-#ppt_w/2"/>
                                              </p:val>
                                            </p:tav>
                                            <p:tav tm="100000">
                                              <p:val>
                                                <p:strVal val="#ppt_x"/>
                                              </p:val>
                                            </p:tav>
                                          </p:tavLst>
                                        </p:anim>
                                        <p:anim calcmode="lin" valueType="num">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a:extLst>
              <a:ext uri="{FF2B5EF4-FFF2-40B4-BE49-F238E27FC236}">
                <a16:creationId xmlns:a16="http://schemas.microsoft.com/office/drawing/2014/main" id="{A72C76AF-3004-4948-9E63-5678445C3E37}"/>
              </a:ext>
            </a:extLst>
          </p:cNvPr>
          <p:cNvSpPr/>
          <p:nvPr/>
        </p:nvSpPr>
        <p:spPr bwMode="auto">
          <a:xfrm>
            <a:off x="9281307" y="0"/>
            <a:ext cx="2931993"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Rectangle 12">
            <a:extLst>
              <a:ext uri="{FF2B5EF4-FFF2-40B4-BE49-F238E27FC236}">
                <a16:creationId xmlns:a16="http://schemas.microsoft.com/office/drawing/2014/main" id="{8B5E142A-012F-F44C-A0DB-C37AF23B7AC4}"/>
              </a:ext>
            </a:extLst>
          </p:cNvPr>
          <p:cNvSpPr/>
          <p:nvPr/>
        </p:nvSpPr>
        <p:spPr bwMode="auto">
          <a:xfrm>
            <a:off x="1154114" y="2305879"/>
            <a:ext cx="4623836" cy="366543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4" name="Rectangle 13">
            <a:extLst>
              <a:ext uri="{FF2B5EF4-FFF2-40B4-BE49-F238E27FC236}">
                <a16:creationId xmlns:a16="http://schemas.microsoft.com/office/drawing/2014/main" id="{C0FF4BA0-48AC-354A-AA37-BDCF94EEC6A9}"/>
              </a:ext>
            </a:extLst>
          </p:cNvPr>
          <p:cNvSpPr/>
          <p:nvPr/>
        </p:nvSpPr>
        <p:spPr bwMode="auto">
          <a:xfrm>
            <a:off x="6123468" y="2305878"/>
            <a:ext cx="4623836" cy="366543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pic>
        <p:nvPicPr>
          <p:cNvPr id="54" name="PpHolder4">
            <a:extLst>
              <a:ext uri="{FF2B5EF4-FFF2-40B4-BE49-F238E27FC236}">
                <a16:creationId xmlns:a16="http://schemas.microsoft.com/office/drawing/2014/main" id="{C62BD2D4-9498-4459-B0B6-74E18737DDC5}"/>
              </a:ext>
            </a:extLst>
          </p:cNvPr>
          <p:cNvPicPr>
            <a:picLocks/>
          </p:cNvPicPr>
          <p:nvPr/>
        </p:nvPicPr>
        <p:blipFill>
          <a:blip r:embed="rId2">
            <a:extLst>
              <a:ext uri="{28A0092B-C50C-407E-A947-70E740481C1C}">
                <a14:useLocalDpi xmlns:a14="http://schemas.microsoft.com/office/drawing/2010/main" val="0"/>
              </a:ext>
            </a:extLst>
          </a:blip>
          <a:srcRect l="12081" t="39125" r="76914" b="41310"/>
          <a:stretch>
            <a:fillRect/>
          </a:stretch>
        </p:blipFill>
        <p:spPr>
          <a:xfrm>
            <a:off x="1472859" y="2683201"/>
            <a:ext cx="1341783" cy="1341784"/>
          </a:xfrm>
          <a:custGeom>
            <a:avLst/>
            <a:gdLst>
              <a:gd name="connsiteX0" fmla="*/ 670891 w 1341783"/>
              <a:gd name="connsiteY0" fmla="*/ 0 h 1341784"/>
              <a:gd name="connsiteX1" fmla="*/ 1341783 w 1341783"/>
              <a:gd name="connsiteY1" fmla="*/ 670892 h 1341784"/>
              <a:gd name="connsiteX2" fmla="*/ 670891 w 1341783"/>
              <a:gd name="connsiteY2" fmla="*/ 1341784 h 1341784"/>
              <a:gd name="connsiteX3" fmla="*/ 0 w 1341783"/>
              <a:gd name="connsiteY3" fmla="*/ 670892 h 1341784"/>
              <a:gd name="connsiteX4" fmla="*/ 670891 w 1341783"/>
              <a:gd name="connsiteY4" fmla="*/ 0 h 13417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1783" h="1341784">
                <a:moveTo>
                  <a:pt x="670891" y="0"/>
                </a:moveTo>
                <a:cubicBezTo>
                  <a:pt x="1041415" y="0"/>
                  <a:pt x="1341783" y="300369"/>
                  <a:pt x="1341783" y="670892"/>
                </a:cubicBezTo>
                <a:cubicBezTo>
                  <a:pt x="1341783" y="1041415"/>
                  <a:pt x="1041415" y="1341784"/>
                  <a:pt x="670891" y="1341784"/>
                </a:cubicBezTo>
                <a:cubicBezTo>
                  <a:pt x="300368" y="1341784"/>
                  <a:pt x="0" y="1041415"/>
                  <a:pt x="0" y="670892"/>
                </a:cubicBezTo>
                <a:cubicBezTo>
                  <a:pt x="0" y="300369"/>
                  <a:pt x="300368" y="0"/>
                  <a:pt x="670891" y="0"/>
                </a:cubicBezTo>
                <a:close/>
              </a:path>
            </a:pathLst>
          </a:custGeom>
        </p:spPr>
      </p:pic>
      <p:pic>
        <p:nvPicPr>
          <p:cNvPr id="53" name="PpHolder5">
            <a:extLst>
              <a:ext uri="{FF2B5EF4-FFF2-40B4-BE49-F238E27FC236}">
                <a16:creationId xmlns:a16="http://schemas.microsoft.com/office/drawing/2014/main" id="{DE09CFBB-518D-4451-93DF-75C8B165BD75}"/>
              </a:ext>
            </a:extLst>
          </p:cNvPr>
          <p:cNvPicPr>
            <a:picLocks/>
          </p:cNvPicPr>
          <p:nvPr/>
        </p:nvPicPr>
        <p:blipFill>
          <a:blip r:embed="rId2">
            <a:extLst>
              <a:ext uri="{28A0092B-C50C-407E-A947-70E740481C1C}">
                <a14:useLocalDpi xmlns:a14="http://schemas.microsoft.com/office/drawing/2010/main" val="0"/>
              </a:ext>
            </a:extLst>
          </a:blip>
          <a:srcRect l="52609" t="39125" r="36386" b="41310"/>
          <a:stretch>
            <a:fillRect/>
          </a:stretch>
        </p:blipFill>
        <p:spPr>
          <a:xfrm>
            <a:off x="6414052" y="2683201"/>
            <a:ext cx="1341784" cy="1341784"/>
          </a:xfrm>
          <a:custGeom>
            <a:avLst/>
            <a:gdLst>
              <a:gd name="connsiteX0" fmla="*/ 670892 w 1341784"/>
              <a:gd name="connsiteY0" fmla="*/ 0 h 1341784"/>
              <a:gd name="connsiteX1" fmla="*/ 1341784 w 1341784"/>
              <a:gd name="connsiteY1" fmla="*/ 670892 h 1341784"/>
              <a:gd name="connsiteX2" fmla="*/ 670892 w 1341784"/>
              <a:gd name="connsiteY2" fmla="*/ 1341784 h 1341784"/>
              <a:gd name="connsiteX3" fmla="*/ 0 w 1341784"/>
              <a:gd name="connsiteY3" fmla="*/ 670892 h 1341784"/>
              <a:gd name="connsiteX4" fmla="*/ 670892 w 1341784"/>
              <a:gd name="connsiteY4" fmla="*/ 0 h 13417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1784" h="1341784">
                <a:moveTo>
                  <a:pt x="670892" y="0"/>
                </a:moveTo>
                <a:cubicBezTo>
                  <a:pt x="1041415" y="0"/>
                  <a:pt x="1341784" y="300369"/>
                  <a:pt x="1341784" y="670892"/>
                </a:cubicBezTo>
                <a:cubicBezTo>
                  <a:pt x="1341784" y="1041415"/>
                  <a:pt x="1041415" y="1341784"/>
                  <a:pt x="670892" y="1341784"/>
                </a:cubicBezTo>
                <a:cubicBezTo>
                  <a:pt x="300369" y="1341784"/>
                  <a:pt x="0" y="1041415"/>
                  <a:pt x="0" y="670892"/>
                </a:cubicBezTo>
                <a:cubicBezTo>
                  <a:pt x="0" y="300369"/>
                  <a:pt x="300369" y="0"/>
                  <a:pt x="670892" y="0"/>
                </a:cubicBezTo>
                <a:close/>
              </a:path>
            </a:pathLst>
          </a:custGeom>
        </p:spPr>
      </p:pic>
      <p:sp>
        <p:nvSpPr>
          <p:cNvPr id="4" name="Title 3">
            <a:extLst>
              <a:ext uri="{FF2B5EF4-FFF2-40B4-BE49-F238E27FC236}">
                <a16:creationId xmlns:a16="http://schemas.microsoft.com/office/drawing/2014/main" id="{5B2A1D34-1E37-484C-A7A7-D0A8CF322820}"/>
              </a:ext>
            </a:extLst>
          </p:cNvPr>
          <p:cNvSpPr>
            <a:spLocks noGrp="1"/>
          </p:cNvSpPr>
          <p:nvPr>
            <p:ph type="title"/>
          </p:nvPr>
        </p:nvSpPr>
        <p:spPr>
          <a:xfrm>
            <a:off x="1154804" y="1152939"/>
            <a:ext cx="4581524" cy="879250"/>
          </a:xfrm>
        </p:spPr>
        <p:txBody>
          <a:bodyPr/>
          <a:lstStyle/>
          <a:p>
            <a:r>
              <a:rPr lang="en-US"/>
              <a:t>OUR LEADER.</a:t>
            </a:r>
          </a:p>
        </p:txBody>
      </p:sp>
      <p:sp>
        <p:nvSpPr>
          <p:cNvPr id="21" name="Graphic 19">
            <a:extLst>
              <a:ext uri="{FF2B5EF4-FFF2-40B4-BE49-F238E27FC236}">
                <a16:creationId xmlns:a16="http://schemas.microsoft.com/office/drawing/2014/main" id="{B0C50614-20C0-5E48-96FE-88FB3EEB3132}"/>
              </a:ext>
            </a:extLst>
          </p:cNvPr>
          <p:cNvSpPr/>
          <p:nvPr/>
        </p:nvSpPr>
        <p:spPr>
          <a:xfrm>
            <a:off x="6123468" y="431551"/>
            <a:ext cx="6492920" cy="3200897"/>
          </a:xfrm>
          <a:custGeom>
            <a:avLst/>
            <a:gdLst>
              <a:gd name="connsiteX0" fmla="*/ 6448939 w 6492920"/>
              <a:gd name="connsiteY0" fmla="*/ 2983789 h 3200897"/>
              <a:gd name="connsiteX1" fmla="*/ 5604007 w 6492920"/>
              <a:gd name="connsiteY1" fmla="*/ 3066529 h 3200897"/>
              <a:gd name="connsiteX2" fmla="*/ 4813941 w 6492920"/>
              <a:gd name="connsiteY2" fmla="*/ 2885046 h 3200897"/>
              <a:gd name="connsiteX3" fmla="*/ 3694435 w 6492920"/>
              <a:gd name="connsiteY3" fmla="*/ 1952040 h 3200897"/>
              <a:gd name="connsiteX4" fmla="*/ 2912242 w 6492920"/>
              <a:gd name="connsiteY4" fmla="*/ 546976 h 3200897"/>
              <a:gd name="connsiteX5" fmla="*/ 2358332 w 6492920"/>
              <a:gd name="connsiteY5" fmla="*/ 97142 h 3200897"/>
              <a:gd name="connsiteX6" fmla="*/ 1668976 w 6492920"/>
              <a:gd name="connsiteY6" fmla="*/ 32435 h 3200897"/>
              <a:gd name="connsiteX7" fmla="*/ 940948 w 6492920"/>
              <a:gd name="connsiteY7" fmla="*/ 365302 h 3200897"/>
              <a:gd name="connsiteX8" fmla="*/ 188663 w 6492920"/>
              <a:gd name="connsiteY8" fmla="*/ 503415 h 3200897"/>
              <a:gd name="connsiteX9" fmla="*/ 11435 w 6492920"/>
              <a:gd name="connsiteY9" fmla="*/ 435152 h 3200897"/>
              <a:gd name="connsiteX10" fmla="*/ 3625 w 6492920"/>
              <a:gd name="connsiteY10" fmla="*/ 448487 h 3200897"/>
              <a:gd name="connsiteX11" fmla="*/ 711078 w 6492920"/>
              <a:gd name="connsiteY11" fmla="*/ 489699 h 3200897"/>
              <a:gd name="connsiteX12" fmla="*/ 1442979 w 6492920"/>
              <a:gd name="connsiteY12" fmla="*/ 154673 h 3200897"/>
              <a:gd name="connsiteX13" fmla="*/ 1837124 w 6492920"/>
              <a:gd name="connsiteY13" fmla="*/ 49136 h 3200897"/>
              <a:gd name="connsiteX14" fmla="*/ 2189549 w 6492920"/>
              <a:gd name="connsiteY14" fmla="*/ 91617 h 3200897"/>
              <a:gd name="connsiteX15" fmla="*/ 2776542 w 6492920"/>
              <a:gd name="connsiteY15" fmla="*/ 491604 h 3200897"/>
              <a:gd name="connsiteX16" fmla="*/ 3554164 w 6492920"/>
              <a:gd name="connsiteY16" fmla="*/ 1902193 h 3200897"/>
              <a:gd name="connsiteX17" fmla="*/ 4627568 w 6492920"/>
              <a:gd name="connsiteY17" fmla="*/ 2958198 h 3200897"/>
              <a:gd name="connsiteX18" fmla="*/ 6267329 w 6492920"/>
              <a:gd name="connsiteY18" fmla="*/ 3118472 h 3200897"/>
              <a:gd name="connsiteX19" fmla="*/ 6467989 w 6492920"/>
              <a:gd name="connsiteY19" fmla="*/ 3053258 h 3200897"/>
              <a:gd name="connsiteX20" fmla="*/ 6448939 w 6492920"/>
              <a:gd name="connsiteY20" fmla="*/ 2983789 h 3200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492920" h="3200897">
                <a:moveTo>
                  <a:pt x="6448939" y="2983789"/>
                </a:moveTo>
                <a:cubicBezTo>
                  <a:pt x="6177222" y="3062592"/>
                  <a:pt x="5885503" y="3081769"/>
                  <a:pt x="5604007" y="3066529"/>
                </a:cubicBezTo>
                <a:cubicBezTo>
                  <a:pt x="5332481" y="3051797"/>
                  <a:pt x="5065210" y="2988615"/>
                  <a:pt x="4813941" y="2885046"/>
                </a:cubicBezTo>
                <a:cubicBezTo>
                  <a:pt x="4359216" y="2697658"/>
                  <a:pt x="3960691" y="2364790"/>
                  <a:pt x="3694435" y="1952040"/>
                </a:cubicBezTo>
                <a:cubicBezTo>
                  <a:pt x="3403351" y="1500809"/>
                  <a:pt x="3254634" y="966266"/>
                  <a:pt x="2912242" y="546976"/>
                </a:cubicBezTo>
                <a:cubicBezTo>
                  <a:pt x="2761493" y="362381"/>
                  <a:pt x="2575692" y="198361"/>
                  <a:pt x="2358332" y="97142"/>
                </a:cubicBezTo>
                <a:cubicBezTo>
                  <a:pt x="2141924" y="-3696"/>
                  <a:pt x="1900369" y="-27382"/>
                  <a:pt x="1668976" y="32435"/>
                </a:cubicBezTo>
                <a:cubicBezTo>
                  <a:pt x="1408943" y="99682"/>
                  <a:pt x="1180343" y="249161"/>
                  <a:pt x="940948" y="365302"/>
                </a:cubicBezTo>
                <a:cubicBezTo>
                  <a:pt x="713745" y="475475"/>
                  <a:pt x="442282" y="563613"/>
                  <a:pt x="188663" y="503415"/>
                </a:cubicBezTo>
                <a:cubicBezTo>
                  <a:pt x="127132" y="488810"/>
                  <a:pt x="67125" y="465061"/>
                  <a:pt x="11435" y="435152"/>
                </a:cubicBezTo>
                <a:cubicBezTo>
                  <a:pt x="2609" y="430390"/>
                  <a:pt x="-4631" y="443026"/>
                  <a:pt x="3625" y="448487"/>
                </a:cubicBezTo>
                <a:cubicBezTo>
                  <a:pt x="211460" y="587298"/>
                  <a:pt x="483685" y="560628"/>
                  <a:pt x="711078" y="489699"/>
                </a:cubicBezTo>
                <a:cubicBezTo>
                  <a:pt x="968634" y="409371"/>
                  <a:pt x="1195329" y="258622"/>
                  <a:pt x="1442979" y="154673"/>
                </a:cubicBezTo>
                <a:cubicBezTo>
                  <a:pt x="1568455" y="101968"/>
                  <a:pt x="1700789" y="59931"/>
                  <a:pt x="1837124" y="49136"/>
                </a:cubicBezTo>
                <a:cubicBezTo>
                  <a:pt x="1956694" y="39674"/>
                  <a:pt x="2075566" y="54597"/>
                  <a:pt x="2189549" y="91617"/>
                </a:cubicBezTo>
                <a:cubicBezTo>
                  <a:pt x="2418657" y="165976"/>
                  <a:pt x="2615570" y="315264"/>
                  <a:pt x="2776542" y="491604"/>
                </a:cubicBezTo>
                <a:cubicBezTo>
                  <a:pt x="3143065" y="893178"/>
                  <a:pt x="3301941" y="1430769"/>
                  <a:pt x="3554164" y="1902193"/>
                </a:cubicBezTo>
                <a:cubicBezTo>
                  <a:pt x="3796607" y="2355265"/>
                  <a:pt x="4164017" y="2731376"/>
                  <a:pt x="4627568" y="2958198"/>
                </a:cubicBezTo>
                <a:cubicBezTo>
                  <a:pt x="5130615" y="3204324"/>
                  <a:pt x="5726562" y="3273412"/>
                  <a:pt x="6267329" y="3118472"/>
                </a:cubicBezTo>
                <a:cubicBezTo>
                  <a:pt x="6334892" y="3099104"/>
                  <a:pt x="6401758" y="3076752"/>
                  <a:pt x="6467989" y="3053258"/>
                </a:cubicBezTo>
                <a:cubicBezTo>
                  <a:pt x="6511168" y="3037954"/>
                  <a:pt x="6494023" y="2970708"/>
                  <a:pt x="6448939" y="2983789"/>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22" name="TextBox 21">
            <a:extLst>
              <a:ext uri="{FF2B5EF4-FFF2-40B4-BE49-F238E27FC236}">
                <a16:creationId xmlns:a16="http://schemas.microsoft.com/office/drawing/2014/main" id="{B360676F-E925-7D44-BBF2-94D15599F047}"/>
              </a:ext>
            </a:extLst>
          </p:cNvPr>
          <p:cNvSpPr txBox="1"/>
          <p:nvPr/>
        </p:nvSpPr>
        <p:spPr>
          <a:xfrm>
            <a:off x="3105223" y="3280918"/>
            <a:ext cx="2232684" cy="616836"/>
          </a:xfrm>
          <a:prstGeom prst="rect">
            <a:avLst/>
          </a:prstGeom>
          <a:noFill/>
        </p:spPr>
        <p:txBody>
          <a:bodyPr wrap="square" rtlCol="0" anchor="ctr">
            <a:spAutoFit/>
          </a:bodyPr>
          <a:lstStyle/>
          <a:p>
            <a:pPr algn="just">
              <a:lnSpc>
                <a:spcPct val="150000"/>
              </a:lnSpc>
            </a:pPr>
            <a:r>
              <a:rPr lang="en-ID" sz="1200" i="1"/>
              <a:t>Good doesn't give called. Subdue one them</a:t>
            </a:r>
            <a:endParaRPr lang="en-US" sz="1200" b="1" i="1"/>
          </a:p>
        </p:txBody>
      </p:sp>
      <p:sp>
        <p:nvSpPr>
          <p:cNvPr id="23" name="TextBox 22">
            <a:extLst>
              <a:ext uri="{FF2B5EF4-FFF2-40B4-BE49-F238E27FC236}">
                <a16:creationId xmlns:a16="http://schemas.microsoft.com/office/drawing/2014/main" id="{700CF2B5-46C3-9946-B82C-EDD803B1C788}"/>
              </a:ext>
            </a:extLst>
          </p:cNvPr>
          <p:cNvSpPr txBox="1"/>
          <p:nvPr/>
        </p:nvSpPr>
        <p:spPr>
          <a:xfrm>
            <a:off x="3105224" y="2791423"/>
            <a:ext cx="2232684" cy="307777"/>
          </a:xfrm>
          <a:prstGeom prst="rect">
            <a:avLst/>
          </a:prstGeom>
          <a:noFill/>
        </p:spPr>
        <p:txBody>
          <a:bodyPr wrap="square" rtlCol="0" anchor="ctr">
            <a:spAutoFit/>
          </a:bodyPr>
          <a:lstStyle/>
          <a:p>
            <a:r>
              <a:rPr lang="en-ID" sz="1400" b="1"/>
              <a:t>JENNIE</a:t>
            </a:r>
            <a:endParaRPr lang="en-US" sz="1400" b="1"/>
          </a:p>
        </p:txBody>
      </p:sp>
      <p:sp>
        <p:nvSpPr>
          <p:cNvPr id="24" name="TextBox 23">
            <a:extLst>
              <a:ext uri="{FF2B5EF4-FFF2-40B4-BE49-F238E27FC236}">
                <a16:creationId xmlns:a16="http://schemas.microsoft.com/office/drawing/2014/main" id="{42BD12E3-0336-654E-B4D1-E320A736A651}"/>
              </a:ext>
            </a:extLst>
          </p:cNvPr>
          <p:cNvSpPr txBox="1"/>
          <p:nvPr/>
        </p:nvSpPr>
        <p:spPr>
          <a:xfrm>
            <a:off x="3105223" y="3038458"/>
            <a:ext cx="2232684" cy="276999"/>
          </a:xfrm>
          <a:prstGeom prst="rect">
            <a:avLst/>
          </a:prstGeom>
          <a:noFill/>
        </p:spPr>
        <p:txBody>
          <a:bodyPr wrap="square" rtlCol="0" anchor="ctr">
            <a:spAutoFit/>
          </a:bodyPr>
          <a:lstStyle/>
          <a:p>
            <a:r>
              <a:rPr lang="en-ID" sz="1200"/>
              <a:t>Influencer</a:t>
            </a:r>
            <a:endParaRPr lang="en-US" sz="1200" b="1"/>
          </a:p>
        </p:txBody>
      </p:sp>
      <p:sp>
        <p:nvSpPr>
          <p:cNvPr id="25" name="TextBox 24">
            <a:extLst>
              <a:ext uri="{FF2B5EF4-FFF2-40B4-BE49-F238E27FC236}">
                <a16:creationId xmlns:a16="http://schemas.microsoft.com/office/drawing/2014/main" id="{5C7B1680-C371-A646-BA50-8F2BAEF64A4E}"/>
              </a:ext>
            </a:extLst>
          </p:cNvPr>
          <p:cNvSpPr txBox="1"/>
          <p:nvPr/>
        </p:nvSpPr>
        <p:spPr>
          <a:xfrm>
            <a:off x="8046418" y="3280918"/>
            <a:ext cx="2232684" cy="616836"/>
          </a:xfrm>
          <a:prstGeom prst="rect">
            <a:avLst/>
          </a:prstGeom>
          <a:noFill/>
        </p:spPr>
        <p:txBody>
          <a:bodyPr wrap="square" rtlCol="0" anchor="ctr">
            <a:spAutoFit/>
          </a:bodyPr>
          <a:lstStyle/>
          <a:p>
            <a:pPr algn="just">
              <a:lnSpc>
                <a:spcPct val="150000"/>
              </a:lnSpc>
            </a:pPr>
            <a:r>
              <a:rPr lang="en-ID" sz="1200" i="1"/>
              <a:t>Good doesn't give called. Subdue one them</a:t>
            </a:r>
            <a:endParaRPr lang="en-US" sz="1200" b="1" i="1"/>
          </a:p>
        </p:txBody>
      </p:sp>
      <p:sp>
        <p:nvSpPr>
          <p:cNvPr id="26" name="TextBox 25">
            <a:extLst>
              <a:ext uri="{FF2B5EF4-FFF2-40B4-BE49-F238E27FC236}">
                <a16:creationId xmlns:a16="http://schemas.microsoft.com/office/drawing/2014/main" id="{3E5B867B-88C5-6146-BF84-6D06E4FDDDB1}"/>
              </a:ext>
            </a:extLst>
          </p:cNvPr>
          <p:cNvSpPr txBox="1"/>
          <p:nvPr/>
        </p:nvSpPr>
        <p:spPr>
          <a:xfrm>
            <a:off x="8046419" y="2791423"/>
            <a:ext cx="2232684" cy="307777"/>
          </a:xfrm>
          <a:prstGeom prst="rect">
            <a:avLst/>
          </a:prstGeom>
          <a:noFill/>
        </p:spPr>
        <p:txBody>
          <a:bodyPr wrap="square" rtlCol="0" anchor="ctr">
            <a:spAutoFit/>
          </a:bodyPr>
          <a:lstStyle/>
          <a:p>
            <a:r>
              <a:rPr lang="en-ID" sz="1400" b="1"/>
              <a:t>JENNIE</a:t>
            </a:r>
            <a:endParaRPr lang="en-US" sz="1400" b="1"/>
          </a:p>
        </p:txBody>
      </p:sp>
      <p:sp>
        <p:nvSpPr>
          <p:cNvPr id="27" name="TextBox 26">
            <a:extLst>
              <a:ext uri="{FF2B5EF4-FFF2-40B4-BE49-F238E27FC236}">
                <a16:creationId xmlns:a16="http://schemas.microsoft.com/office/drawing/2014/main" id="{E43BEE50-74DE-1540-BC03-709B43696929}"/>
              </a:ext>
            </a:extLst>
          </p:cNvPr>
          <p:cNvSpPr txBox="1"/>
          <p:nvPr/>
        </p:nvSpPr>
        <p:spPr>
          <a:xfrm>
            <a:off x="8046418" y="3038458"/>
            <a:ext cx="2232684" cy="276999"/>
          </a:xfrm>
          <a:prstGeom prst="rect">
            <a:avLst/>
          </a:prstGeom>
          <a:noFill/>
        </p:spPr>
        <p:txBody>
          <a:bodyPr wrap="square" rtlCol="0" anchor="ctr">
            <a:spAutoFit/>
          </a:bodyPr>
          <a:lstStyle/>
          <a:p>
            <a:r>
              <a:rPr lang="en-ID" sz="1200"/>
              <a:t>Influencer</a:t>
            </a:r>
            <a:endParaRPr lang="en-US" sz="1200" b="1"/>
          </a:p>
        </p:txBody>
      </p:sp>
      <p:cxnSp>
        <p:nvCxnSpPr>
          <p:cNvPr id="29" name="Straight Connector 28">
            <a:extLst>
              <a:ext uri="{FF2B5EF4-FFF2-40B4-BE49-F238E27FC236}">
                <a16:creationId xmlns:a16="http://schemas.microsoft.com/office/drawing/2014/main" id="{5CF99ED2-B112-3941-AC4D-DBA73B14E029}"/>
              </a:ext>
            </a:extLst>
          </p:cNvPr>
          <p:cNvCxnSpPr/>
          <p:nvPr/>
        </p:nvCxnSpPr>
        <p:spPr>
          <a:xfrm>
            <a:off x="1648691" y="4493795"/>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94C8F855-F9D6-CA46-BA90-D803BBAE56B0}"/>
              </a:ext>
            </a:extLst>
          </p:cNvPr>
          <p:cNvCxnSpPr>
            <a:cxnSpLocks/>
          </p:cNvCxnSpPr>
          <p:nvPr/>
        </p:nvCxnSpPr>
        <p:spPr>
          <a:xfrm>
            <a:off x="1648691" y="4493794"/>
            <a:ext cx="1981200"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CE455C5-CD4E-7142-8D6C-A414BD1FA2F6}"/>
              </a:ext>
            </a:extLst>
          </p:cNvPr>
          <p:cNvSpPr txBox="1"/>
          <p:nvPr/>
        </p:nvSpPr>
        <p:spPr>
          <a:xfrm>
            <a:off x="1648691" y="4160363"/>
            <a:ext cx="2232684" cy="276999"/>
          </a:xfrm>
          <a:prstGeom prst="rect">
            <a:avLst/>
          </a:prstGeom>
          <a:noFill/>
        </p:spPr>
        <p:txBody>
          <a:bodyPr wrap="square" rtlCol="0" anchor="ctr">
            <a:spAutoFit/>
          </a:bodyPr>
          <a:lstStyle/>
          <a:p>
            <a:r>
              <a:rPr lang="en-ID" sz="1200"/>
              <a:t>Skill One</a:t>
            </a:r>
            <a:endParaRPr lang="en-US" sz="1200"/>
          </a:p>
        </p:txBody>
      </p:sp>
      <p:cxnSp>
        <p:nvCxnSpPr>
          <p:cNvPr id="36" name="Straight Connector 35">
            <a:extLst>
              <a:ext uri="{FF2B5EF4-FFF2-40B4-BE49-F238E27FC236}">
                <a16:creationId xmlns:a16="http://schemas.microsoft.com/office/drawing/2014/main" id="{8F67CD32-3391-0842-8E7A-D5A2EFBAE2E5}"/>
              </a:ext>
            </a:extLst>
          </p:cNvPr>
          <p:cNvCxnSpPr/>
          <p:nvPr/>
        </p:nvCxnSpPr>
        <p:spPr>
          <a:xfrm>
            <a:off x="1648691" y="5015571"/>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B76CCF5-309B-064E-9526-EF9B13DE7085}"/>
              </a:ext>
            </a:extLst>
          </p:cNvPr>
          <p:cNvCxnSpPr>
            <a:cxnSpLocks/>
          </p:cNvCxnSpPr>
          <p:nvPr/>
        </p:nvCxnSpPr>
        <p:spPr>
          <a:xfrm>
            <a:off x="1648691" y="5015570"/>
            <a:ext cx="2978727"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10BD1C92-0557-4049-9A36-66C1661AF3E8}"/>
              </a:ext>
            </a:extLst>
          </p:cNvPr>
          <p:cNvSpPr txBox="1"/>
          <p:nvPr/>
        </p:nvSpPr>
        <p:spPr>
          <a:xfrm>
            <a:off x="1648691" y="4682139"/>
            <a:ext cx="2232684" cy="276999"/>
          </a:xfrm>
          <a:prstGeom prst="rect">
            <a:avLst/>
          </a:prstGeom>
          <a:noFill/>
        </p:spPr>
        <p:txBody>
          <a:bodyPr wrap="square" rtlCol="0" anchor="ctr">
            <a:spAutoFit/>
          </a:bodyPr>
          <a:lstStyle/>
          <a:p>
            <a:r>
              <a:rPr lang="en-ID" sz="1200"/>
              <a:t>Skill Two</a:t>
            </a:r>
            <a:endParaRPr lang="en-US" sz="1200"/>
          </a:p>
        </p:txBody>
      </p:sp>
      <p:cxnSp>
        <p:nvCxnSpPr>
          <p:cNvPr id="39" name="Straight Connector 38">
            <a:extLst>
              <a:ext uri="{FF2B5EF4-FFF2-40B4-BE49-F238E27FC236}">
                <a16:creationId xmlns:a16="http://schemas.microsoft.com/office/drawing/2014/main" id="{D9AD5025-B1D0-A147-8D79-90D61227FF44}"/>
              </a:ext>
            </a:extLst>
          </p:cNvPr>
          <p:cNvCxnSpPr/>
          <p:nvPr/>
        </p:nvCxnSpPr>
        <p:spPr>
          <a:xfrm>
            <a:off x="1648691" y="5537347"/>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B4420422-9B87-E74E-8C96-1C10DB7301AE}"/>
              </a:ext>
            </a:extLst>
          </p:cNvPr>
          <p:cNvCxnSpPr>
            <a:cxnSpLocks/>
          </p:cNvCxnSpPr>
          <p:nvPr/>
        </p:nvCxnSpPr>
        <p:spPr>
          <a:xfrm>
            <a:off x="1648691" y="5537346"/>
            <a:ext cx="2563091"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EB57B7B7-7722-A543-A695-7287D16E9A46}"/>
              </a:ext>
            </a:extLst>
          </p:cNvPr>
          <p:cNvSpPr txBox="1"/>
          <p:nvPr/>
        </p:nvSpPr>
        <p:spPr>
          <a:xfrm>
            <a:off x="1648691" y="5203915"/>
            <a:ext cx="2232684" cy="276999"/>
          </a:xfrm>
          <a:prstGeom prst="rect">
            <a:avLst/>
          </a:prstGeom>
          <a:noFill/>
        </p:spPr>
        <p:txBody>
          <a:bodyPr wrap="square" rtlCol="0" anchor="ctr">
            <a:spAutoFit/>
          </a:bodyPr>
          <a:lstStyle/>
          <a:p>
            <a:r>
              <a:rPr lang="en-ID" sz="1200"/>
              <a:t>Skill Three</a:t>
            </a:r>
            <a:endParaRPr lang="en-US" sz="1200"/>
          </a:p>
        </p:txBody>
      </p:sp>
      <p:cxnSp>
        <p:nvCxnSpPr>
          <p:cNvPr id="42" name="Straight Connector 41">
            <a:extLst>
              <a:ext uri="{FF2B5EF4-FFF2-40B4-BE49-F238E27FC236}">
                <a16:creationId xmlns:a16="http://schemas.microsoft.com/office/drawing/2014/main" id="{D8259835-96CA-2A48-BACB-6F4D9ABC5151}"/>
              </a:ext>
            </a:extLst>
          </p:cNvPr>
          <p:cNvCxnSpPr/>
          <p:nvPr/>
        </p:nvCxnSpPr>
        <p:spPr>
          <a:xfrm>
            <a:off x="6639493" y="4493795"/>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D34FA33E-C2FD-564F-B34B-1C6714B264FF}"/>
              </a:ext>
            </a:extLst>
          </p:cNvPr>
          <p:cNvCxnSpPr>
            <a:cxnSpLocks/>
          </p:cNvCxnSpPr>
          <p:nvPr/>
        </p:nvCxnSpPr>
        <p:spPr>
          <a:xfrm>
            <a:off x="6639493" y="4493794"/>
            <a:ext cx="3321925"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AD13B00-5672-D240-A293-D20BA0752782}"/>
              </a:ext>
            </a:extLst>
          </p:cNvPr>
          <p:cNvSpPr txBox="1"/>
          <p:nvPr/>
        </p:nvSpPr>
        <p:spPr>
          <a:xfrm>
            <a:off x="6639493" y="4160363"/>
            <a:ext cx="2232684" cy="276999"/>
          </a:xfrm>
          <a:prstGeom prst="rect">
            <a:avLst/>
          </a:prstGeom>
          <a:noFill/>
        </p:spPr>
        <p:txBody>
          <a:bodyPr wrap="square" rtlCol="0" anchor="ctr">
            <a:spAutoFit/>
          </a:bodyPr>
          <a:lstStyle/>
          <a:p>
            <a:r>
              <a:rPr lang="en-ID" sz="1200"/>
              <a:t>Skill One</a:t>
            </a:r>
            <a:endParaRPr lang="en-US" sz="1200"/>
          </a:p>
        </p:txBody>
      </p:sp>
      <p:cxnSp>
        <p:nvCxnSpPr>
          <p:cNvPr id="45" name="Straight Connector 44">
            <a:extLst>
              <a:ext uri="{FF2B5EF4-FFF2-40B4-BE49-F238E27FC236}">
                <a16:creationId xmlns:a16="http://schemas.microsoft.com/office/drawing/2014/main" id="{E7CB7219-1C19-5848-8CAA-1575F3137BD6}"/>
              </a:ext>
            </a:extLst>
          </p:cNvPr>
          <p:cNvCxnSpPr/>
          <p:nvPr/>
        </p:nvCxnSpPr>
        <p:spPr>
          <a:xfrm>
            <a:off x="6639493" y="5015571"/>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33A52298-041F-984C-A957-700AEF1558FD}"/>
              </a:ext>
            </a:extLst>
          </p:cNvPr>
          <p:cNvCxnSpPr>
            <a:cxnSpLocks/>
          </p:cNvCxnSpPr>
          <p:nvPr/>
        </p:nvCxnSpPr>
        <p:spPr>
          <a:xfrm>
            <a:off x="6639493" y="5015570"/>
            <a:ext cx="2019598"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E9D5F905-0E03-8A4B-A152-26DD33097FE8}"/>
              </a:ext>
            </a:extLst>
          </p:cNvPr>
          <p:cNvSpPr txBox="1"/>
          <p:nvPr/>
        </p:nvSpPr>
        <p:spPr>
          <a:xfrm>
            <a:off x="6639493" y="4682139"/>
            <a:ext cx="2232684" cy="276999"/>
          </a:xfrm>
          <a:prstGeom prst="rect">
            <a:avLst/>
          </a:prstGeom>
          <a:noFill/>
        </p:spPr>
        <p:txBody>
          <a:bodyPr wrap="square" rtlCol="0" anchor="ctr">
            <a:spAutoFit/>
          </a:bodyPr>
          <a:lstStyle/>
          <a:p>
            <a:r>
              <a:rPr lang="en-ID" sz="1200"/>
              <a:t>Skill Two</a:t>
            </a:r>
            <a:endParaRPr lang="en-US" sz="1200"/>
          </a:p>
        </p:txBody>
      </p:sp>
      <p:cxnSp>
        <p:nvCxnSpPr>
          <p:cNvPr id="48" name="Straight Connector 47">
            <a:extLst>
              <a:ext uri="{FF2B5EF4-FFF2-40B4-BE49-F238E27FC236}">
                <a16:creationId xmlns:a16="http://schemas.microsoft.com/office/drawing/2014/main" id="{AB43CE4E-CADD-D447-9FB8-823A8B63FC0B}"/>
              </a:ext>
            </a:extLst>
          </p:cNvPr>
          <p:cNvCxnSpPr/>
          <p:nvPr/>
        </p:nvCxnSpPr>
        <p:spPr>
          <a:xfrm>
            <a:off x="6639493" y="5537347"/>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DFB9E73C-0396-A14C-8586-CE2ECF02D487}"/>
              </a:ext>
            </a:extLst>
          </p:cNvPr>
          <p:cNvCxnSpPr>
            <a:cxnSpLocks/>
          </p:cNvCxnSpPr>
          <p:nvPr/>
        </p:nvCxnSpPr>
        <p:spPr>
          <a:xfrm>
            <a:off x="6639493" y="5537346"/>
            <a:ext cx="2781598"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D67602A8-671D-4248-B1A7-79747CD082B2}"/>
              </a:ext>
            </a:extLst>
          </p:cNvPr>
          <p:cNvSpPr txBox="1"/>
          <p:nvPr/>
        </p:nvSpPr>
        <p:spPr>
          <a:xfrm>
            <a:off x="6639493" y="5203915"/>
            <a:ext cx="2232684" cy="276999"/>
          </a:xfrm>
          <a:prstGeom prst="rect">
            <a:avLst/>
          </a:prstGeom>
          <a:noFill/>
        </p:spPr>
        <p:txBody>
          <a:bodyPr wrap="square" rtlCol="0" anchor="ctr">
            <a:spAutoFit/>
          </a:bodyPr>
          <a:lstStyle/>
          <a:p>
            <a:r>
              <a:rPr lang="en-ID" sz="1200"/>
              <a:t>Skill Three</a:t>
            </a:r>
            <a:endParaRPr lang="en-US" sz="1200"/>
          </a:p>
        </p:txBody>
      </p:sp>
      <p:sp>
        <p:nvSpPr>
          <p:cNvPr id="57" name="Rectangle 56">
            <a:extLst>
              <a:ext uri="{FF2B5EF4-FFF2-40B4-BE49-F238E27FC236}">
                <a16:creationId xmlns:a16="http://schemas.microsoft.com/office/drawing/2014/main" id="{F17E38E8-91F7-734F-9C78-D89C3F64B7B9}"/>
              </a:ext>
            </a:extLst>
          </p:cNvPr>
          <p:cNvSpPr/>
          <p:nvPr/>
        </p:nvSpPr>
        <p:spPr bwMode="auto">
          <a:xfrm>
            <a:off x="11092822" y="5794986"/>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58" name="TextBox 57">
            <a:extLst>
              <a:ext uri="{FF2B5EF4-FFF2-40B4-BE49-F238E27FC236}">
                <a16:creationId xmlns:a16="http://schemas.microsoft.com/office/drawing/2014/main" id="{CC456273-7FB1-A340-9E75-74EDDE0D5AD8}"/>
              </a:ext>
            </a:extLst>
          </p:cNvPr>
          <p:cNvSpPr txBox="1"/>
          <p:nvPr/>
        </p:nvSpPr>
        <p:spPr>
          <a:xfrm>
            <a:off x="11250746" y="6187993"/>
            <a:ext cx="799384" cy="276999"/>
          </a:xfrm>
          <a:prstGeom prst="rect">
            <a:avLst/>
          </a:prstGeom>
          <a:noFill/>
        </p:spPr>
        <p:txBody>
          <a:bodyPr wrap="square" rtlCol="0" anchor="ctr">
            <a:spAutoFit/>
          </a:bodyPr>
          <a:lstStyle/>
          <a:p>
            <a:pPr algn="ctr"/>
            <a:r>
              <a:rPr lang="en-US" sz="1200" b="1">
                <a:solidFill>
                  <a:schemeClr val="tx2"/>
                </a:solidFill>
              </a:rPr>
              <a:t>2020</a:t>
            </a:r>
          </a:p>
        </p:txBody>
      </p:sp>
    </p:spTree>
    <p:extLst>
      <p:ext uri="{BB962C8B-B14F-4D97-AF65-F5344CB8AC3E}">
        <p14:creationId xmlns:p14="http://schemas.microsoft.com/office/powerpoint/2010/main" val="3540339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14:bounceEnd="50000">
                                          <p:cBhvr additive="base">
                                            <p:cTn id="11" dur="1000" fill="hold"/>
                                            <p:tgtEl>
                                              <p:spTgt spid="56"/>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1000" fill="hold"/>
                                            <p:tgtEl>
                                              <p:spTgt spid="56"/>
                                            </p:tgtEl>
                                            <p:attrNameLst>
                                              <p:attrName>ppt_x</p:attrName>
                                            </p:attrNameLst>
                                          </p:cBhvr>
                                          <p:tavLst>
                                            <p:tav tm="0">
                                              <p:val>
                                                <p:strVal val="1+#ppt_w/2"/>
                                              </p:val>
                                            </p:tav>
                                            <p:tav tm="100000">
                                              <p:val>
                                                <p:strVal val="#ppt_x"/>
                                              </p:val>
                                            </p:tav>
                                          </p:tavLst>
                                        </p:anim>
                                        <p:anim calcmode="lin" valueType="num">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6" name="PpHolder1">
            <a:extLst>
              <a:ext uri="{FF2B5EF4-FFF2-40B4-BE49-F238E27FC236}">
                <a16:creationId xmlns:a16="http://schemas.microsoft.com/office/drawing/2014/main" id="{DB2F82F4-6694-4C83-A70E-C749F4FBC5ED}"/>
              </a:ext>
            </a:extLst>
          </p:cNvPr>
          <p:cNvPicPr>
            <a:picLocks/>
          </p:cNvPicPr>
          <p:nvPr/>
        </p:nvPicPr>
        <p:blipFill>
          <a:blip r:embed="rId2">
            <a:extLst>
              <a:ext uri="{28A0092B-C50C-407E-A947-70E740481C1C}">
                <a14:useLocalDpi xmlns:a14="http://schemas.microsoft.com/office/drawing/2010/main" val="0"/>
              </a:ext>
            </a:extLst>
          </a:blip>
          <a:srcRect l="39500" r="24000"/>
          <a:stretch>
            <a:fillRect/>
          </a:stretch>
        </p:blipFill>
        <p:spPr>
          <a:xfrm>
            <a:off x="4815843" y="0"/>
            <a:ext cx="4450079" cy="6858000"/>
          </a:xfrm>
          <a:custGeom>
            <a:avLst/>
            <a:gdLst>
              <a:gd name="connsiteX0" fmla="*/ 0 w 4450079"/>
              <a:gd name="connsiteY0" fmla="*/ 0 h 6858000"/>
              <a:gd name="connsiteX1" fmla="*/ 4450079 w 4450079"/>
              <a:gd name="connsiteY1" fmla="*/ 0 h 6858000"/>
              <a:gd name="connsiteX2" fmla="*/ 4450079 w 4450079"/>
              <a:gd name="connsiteY2" fmla="*/ 6858000 h 6858000"/>
              <a:gd name="connsiteX3" fmla="*/ 0 w 445007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450079" h="6858000">
                <a:moveTo>
                  <a:pt x="0" y="0"/>
                </a:moveTo>
                <a:lnTo>
                  <a:pt x="4450079" y="0"/>
                </a:lnTo>
                <a:lnTo>
                  <a:pt x="4450079" y="6858000"/>
                </a:lnTo>
                <a:lnTo>
                  <a:pt x="0" y="6858000"/>
                </a:lnTo>
                <a:close/>
              </a:path>
            </a:pathLst>
          </a:custGeom>
        </p:spPr>
      </p:pic>
      <p:sp>
        <p:nvSpPr>
          <p:cNvPr id="9" name="Rectangle 8">
            <a:extLst>
              <a:ext uri="{FF2B5EF4-FFF2-40B4-BE49-F238E27FC236}">
                <a16:creationId xmlns:a16="http://schemas.microsoft.com/office/drawing/2014/main" id="{A5076871-8D2F-9A41-A326-D52F5B6C6B8C}"/>
              </a:ext>
            </a:extLst>
          </p:cNvPr>
          <p:cNvSpPr/>
          <p:nvPr/>
        </p:nvSpPr>
        <p:spPr bwMode="auto">
          <a:xfrm>
            <a:off x="9265920" y="0"/>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0" name="TextBox 9">
            <a:extLst>
              <a:ext uri="{FF2B5EF4-FFF2-40B4-BE49-F238E27FC236}">
                <a16:creationId xmlns:a16="http://schemas.microsoft.com/office/drawing/2014/main" id="{230BC72B-48C6-9C47-BDF8-FD2B0234B68B}"/>
              </a:ext>
            </a:extLst>
          </p:cNvPr>
          <p:cNvSpPr txBox="1"/>
          <p:nvPr/>
        </p:nvSpPr>
        <p:spPr>
          <a:xfrm>
            <a:off x="9423844" y="393007"/>
            <a:ext cx="799384" cy="276999"/>
          </a:xfrm>
          <a:prstGeom prst="rect">
            <a:avLst/>
          </a:prstGeom>
          <a:noFill/>
        </p:spPr>
        <p:txBody>
          <a:bodyPr wrap="square" rtlCol="0" anchor="ctr">
            <a:spAutoFit/>
          </a:bodyPr>
          <a:lstStyle/>
          <a:p>
            <a:pPr algn="ctr"/>
            <a:r>
              <a:rPr lang="en-US" sz="1200" b="1">
                <a:solidFill>
                  <a:schemeClr val="tx2"/>
                </a:solidFill>
              </a:rPr>
              <a:t>2020</a:t>
            </a:r>
          </a:p>
        </p:txBody>
      </p:sp>
      <p:sp>
        <p:nvSpPr>
          <p:cNvPr id="11" name="TextBox 10">
            <a:extLst>
              <a:ext uri="{FF2B5EF4-FFF2-40B4-BE49-F238E27FC236}">
                <a16:creationId xmlns:a16="http://schemas.microsoft.com/office/drawing/2014/main" id="{54B301D4-1459-8B4C-B6C3-F271080ED622}"/>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2" name="Freeform 21">
            <a:extLst>
              <a:ext uri="{FF2B5EF4-FFF2-40B4-BE49-F238E27FC236}">
                <a16:creationId xmlns:a16="http://schemas.microsoft.com/office/drawing/2014/main" id="{153D49F2-B8AA-2844-B26A-BA87669729F5}"/>
              </a:ext>
            </a:extLst>
          </p:cNvPr>
          <p:cNvSpPr/>
          <p:nvPr/>
        </p:nvSpPr>
        <p:spPr>
          <a:xfrm>
            <a:off x="-365869" y="3815007"/>
            <a:ext cx="9599124" cy="1459273"/>
          </a:xfrm>
          <a:custGeom>
            <a:avLst/>
            <a:gdLst>
              <a:gd name="connsiteX0" fmla="*/ 9588800 w 9599124"/>
              <a:gd name="connsiteY0" fmla="*/ 658820 h 1459273"/>
              <a:gd name="connsiteX1" fmla="*/ 8655540 w 9599124"/>
              <a:gd name="connsiteY1" fmla="*/ 380055 h 1459273"/>
              <a:gd name="connsiteX2" fmla="*/ 8163352 w 9599124"/>
              <a:gd name="connsiteY2" fmla="*/ 382341 h 1459273"/>
              <a:gd name="connsiteX3" fmla="*/ 7681324 w 9599124"/>
              <a:gd name="connsiteY3" fmla="*/ 472955 h 1459273"/>
              <a:gd name="connsiteX4" fmla="*/ 5965744 w 9599124"/>
              <a:gd name="connsiteY4" fmla="*/ 1318776 h 1459273"/>
              <a:gd name="connsiteX5" fmla="*/ 4955078 w 9599124"/>
              <a:gd name="connsiteY5" fmla="*/ 1296741 h 1459273"/>
              <a:gd name="connsiteX6" fmla="*/ 4001816 w 9599124"/>
              <a:gd name="connsiteY6" fmla="*/ 819285 h 1459273"/>
              <a:gd name="connsiteX7" fmla="*/ 2149711 w 9599124"/>
              <a:gd name="connsiteY7" fmla="*/ 1087 h 1459273"/>
              <a:gd name="connsiteX8" fmla="*/ 1115550 w 9599124"/>
              <a:gd name="connsiteY8" fmla="*/ 243593 h 1459273"/>
              <a:gd name="connsiteX9" fmla="*/ 650349 w 9599124"/>
              <a:gd name="connsiteY9" fmla="*/ 516136 h 1459273"/>
              <a:gd name="connsiteX10" fmla="*/ 214612 w 9599124"/>
              <a:gd name="connsiteY10" fmla="*/ 852686 h 1459273"/>
              <a:gd name="connsiteX11" fmla="*/ 11984 w 9599124"/>
              <a:gd name="connsiteY11" fmla="*/ 1032517 h 1459273"/>
              <a:gd name="connsiteX12" fmla="*/ 60688 w 9599124"/>
              <a:gd name="connsiteY12" fmla="*/ 1095636 h 1459273"/>
              <a:gd name="connsiteX13" fmla="*/ 502077 w 9599124"/>
              <a:gd name="connsiteY13" fmla="*/ 781629 h 1459273"/>
              <a:gd name="connsiteX14" fmla="*/ 953752 w 9599124"/>
              <a:gd name="connsiteY14" fmla="*/ 480131 h 1459273"/>
              <a:gd name="connsiteX15" fmla="*/ 1946194 w 9599124"/>
              <a:gd name="connsiteY15" fmla="*/ 125103 h 1459273"/>
              <a:gd name="connsiteX16" fmla="*/ 3827127 w 9599124"/>
              <a:gd name="connsiteY16" fmla="*/ 789376 h 1459273"/>
              <a:gd name="connsiteX17" fmla="*/ 5726920 w 9599124"/>
              <a:gd name="connsiteY17" fmla="*/ 1445776 h 1459273"/>
              <a:gd name="connsiteX18" fmla="*/ 7410623 w 9599124"/>
              <a:gd name="connsiteY18" fmla="*/ 650692 h 1459273"/>
              <a:gd name="connsiteX19" fmla="*/ 8369663 w 9599124"/>
              <a:gd name="connsiteY19" fmla="*/ 411805 h 1459273"/>
              <a:gd name="connsiteX20" fmla="*/ 9334990 w 9599124"/>
              <a:gd name="connsiteY20" fmla="*/ 587192 h 1459273"/>
              <a:gd name="connsiteX21" fmla="*/ 9567845 w 9599124"/>
              <a:gd name="connsiteY21" fmla="*/ 694761 h 1459273"/>
              <a:gd name="connsiteX22" fmla="*/ 9588800 w 9599124"/>
              <a:gd name="connsiteY22" fmla="*/ 658820 h 1459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599124" h="1459273">
                <a:moveTo>
                  <a:pt x="9588800" y="658820"/>
                </a:moveTo>
                <a:cubicBezTo>
                  <a:pt x="9301525" y="500451"/>
                  <a:pt x="8981867" y="408693"/>
                  <a:pt x="8655540" y="380055"/>
                </a:cubicBezTo>
                <a:cubicBezTo>
                  <a:pt x="8491964" y="365704"/>
                  <a:pt x="8326738" y="365260"/>
                  <a:pt x="8163352" y="382341"/>
                </a:cubicBezTo>
                <a:cubicBezTo>
                  <a:pt x="8001744" y="399232"/>
                  <a:pt x="7836644" y="424759"/>
                  <a:pt x="7681324" y="472955"/>
                </a:cubicBezTo>
                <a:cubicBezTo>
                  <a:pt x="7066009" y="663964"/>
                  <a:pt x="6582266" y="1133292"/>
                  <a:pt x="5965744" y="1318776"/>
                </a:cubicBezTo>
                <a:cubicBezTo>
                  <a:pt x="5631226" y="1419423"/>
                  <a:pt x="5286548" y="1400564"/>
                  <a:pt x="4955078" y="1296741"/>
                </a:cubicBezTo>
                <a:cubicBezTo>
                  <a:pt x="4614083" y="1189934"/>
                  <a:pt x="4301980" y="1009975"/>
                  <a:pt x="4001816" y="819285"/>
                </a:cubicBezTo>
                <a:cubicBezTo>
                  <a:pt x="3431967" y="457335"/>
                  <a:pt x="2851577" y="25662"/>
                  <a:pt x="2149711" y="1087"/>
                </a:cubicBezTo>
                <a:cubicBezTo>
                  <a:pt x="1788523" y="-11550"/>
                  <a:pt x="1438384" y="87003"/>
                  <a:pt x="1115550" y="243593"/>
                </a:cubicBezTo>
                <a:cubicBezTo>
                  <a:pt x="953689" y="322143"/>
                  <a:pt x="799193" y="415298"/>
                  <a:pt x="650349" y="516136"/>
                </a:cubicBezTo>
                <a:cubicBezTo>
                  <a:pt x="501061" y="617291"/>
                  <a:pt x="341549" y="723971"/>
                  <a:pt x="214612" y="852686"/>
                </a:cubicBezTo>
                <a:cubicBezTo>
                  <a:pt x="151112" y="917074"/>
                  <a:pt x="80754" y="973843"/>
                  <a:pt x="11984" y="1032517"/>
                </a:cubicBezTo>
                <a:cubicBezTo>
                  <a:pt x="-22243" y="1061728"/>
                  <a:pt x="24049" y="1123132"/>
                  <a:pt x="60688" y="1095636"/>
                </a:cubicBezTo>
                <a:cubicBezTo>
                  <a:pt x="205405" y="986988"/>
                  <a:pt x="355963" y="888436"/>
                  <a:pt x="502077" y="781629"/>
                </a:cubicBezTo>
                <a:cubicBezTo>
                  <a:pt x="648127" y="674822"/>
                  <a:pt x="797606" y="571825"/>
                  <a:pt x="953752" y="480131"/>
                </a:cubicBezTo>
                <a:cubicBezTo>
                  <a:pt x="1256520" y="302394"/>
                  <a:pt x="1594848" y="163774"/>
                  <a:pt x="1946194" y="125103"/>
                </a:cubicBezTo>
                <a:cubicBezTo>
                  <a:pt x="2644694" y="48204"/>
                  <a:pt x="3260390" y="435236"/>
                  <a:pt x="3827127" y="789376"/>
                </a:cubicBezTo>
                <a:cubicBezTo>
                  <a:pt x="4395008" y="1144214"/>
                  <a:pt x="5026388" y="1537533"/>
                  <a:pt x="5726920" y="1445776"/>
                </a:cubicBezTo>
                <a:cubicBezTo>
                  <a:pt x="6358365" y="1363098"/>
                  <a:pt x="6852903" y="916440"/>
                  <a:pt x="7410623" y="650692"/>
                </a:cubicBezTo>
                <a:cubicBezTo>
                  <a:pt x="7712375" y="506865"/>
                  <a:pt x="8035336" y="421774"/>
                  <a:pt x="8369663" y="411805"/>
                </a:cubicBezTo>
                <a:cubicBezTo>
                  <a:pt x="8698657" y="401962"/>
                  <a:pt x="9029809" y="464383"/>
                  <a:pt x="9334990" y="587192"/>
                </a:cubicBezTo>
                <a:cubicBezTo>
                  <a:pt x="9414365" y="619133"/>
                  <a:pt x="9491963" y="655200"/>
                  <a:pt x="9567845" y="694761"/>
                </a:cubicBezTo>
                <a:cubicBezTo>
                  <a:pt x="9591403" y="707143"/>
                  <a:pt x="9612358" y="671774"/>
                  <a:pt x="9588800" y="658820"/>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23" name="Freeform 22">
            <a:extLst>
              <a:ext uri="{FF2B5EF4-FFF2-40B4-BE49-F238E27FC236}">
                <a16:creationId xmlns:a16="http://schemas.microsoft.com/office/drawing/2014/main" id="{D69B3574-9FE6-D342-B1F1-C2EF0DE4A962}"/>
              </a:ext>
            </a:extLst>
          </p:cNvPr>
          <p:cNvSpPr/>
          <p:nvPr/>
        </p:nvSpPr>
        <p:spPr>
          <a:xfrm>
            <a:off x="-121701" y="2811955"/>
            <a:ext cx="10788975" cy="2656986"/>
          </a:xfrm>
          <a:custGeom>
            <a:avLst/>
            <a:gdLst>
              <a:gd name="connsiteX0" fmla="*/ 10775755 w 10788975"/>
              <a:gd name="connsiteY0" fmla="*/ 1768044 h 2656986"/>
              <a:gd name="connsiteX1" fmla="*/ 8300207 w 10788975"/>
              <a:gd name="connsiteY1" fmla="*/ 2194637 h 2656986"/>
              <a:gd name="connsiteX2" fmla="*/ 7008236 w 10788975"/>
              <a:gd name="connsiteY2" fmla="*/ 1807096 h 2656986"/>
              <a:gd name="connsiteX3" fmla="*/ 6392922 w 10788975"/>
              <a:gd name="connsiteY3" fmla="*/ 1818654 h 2656986"/>
              <a:gd name="connsiteX4" fmla="*/ 5905178 w 10788975"/>
              <a:gd name="connsiteY4" fmla="*/ 2026235 h 2656986"/>
              <a:gd name="connsiteX5" fmla="*/ 4950455 w 10788975"/>
              <a:gd name="connsiteY5" fmla="*/ 2523059 h 2656986"/>
              <a:gd name="connsiteX6" fmla="*/ 4418579 w 10788975"/>
              <a:gd name="connsiteY6" fmla="*/ 2522805 h 2656986"/>
              <a:gd name="connsiteX7" fmla="*/ 3904737 w 10788975"/>
              <a:gd name="connsiteY7" fmla="*/ 2218894 h 2656986"/>
              <a:gd name="connsiteX8" fmla="*/ 3152643 w 10788975"/>
              <a:gd name="connsiteY8" fmla="*/ 1164540 h 2656986"/>
              <a:gd name="connsiteX9" fmla="*/ 2346765 w 10788975"/>
              <a:gd name="connsiteY9" fmla="*/ 371869 h 2656986"/>
              <a:gd name="connsiteX10" fmla="*/ 260345 w 10788975"/>
              <a:gd name="connsiteY10" fmla="*/ 117616 h 2656986"/>
              <a:gd name="connsiteX11" fmla="*/ 17521 w 10788975"/>
              <a:gd name="connsiteY11" fmla="*/ 216803 h 2656986"/>
              <a:gd name="connsiteX12" fmla="*/ 45525 w 10788975"/>
              <a:gd name="connsiteY12" fmla="*/ 283160 h 2656986"/>
              <a:gd name="connsiteX13" fmla="*/ 2149534 w 10788975"/>
              <a:gd name="connsiteY13" fmla="*/ 391681 h 2656986"/>
              <a:gd name="connsiteX14" fmla="*/ 2988178 w 10788975"/>
              <a:gd name="connsiteY14" fmla="*/ 1129552 h 2656986"/>
              <a:gd name="connsiteX15" fmla="*/ 3731827 w 10788975"/>
              <a:gd name="connsiteY15" fmla="*/ 2200289 h 2656986"/>
              <a:gd name="connsiteX16" fmla="*/ 4748526 w 10788975"/>
              <a:gd name="connsiteY16" fmla="*/ 2652980 h 2656986"/>
              <a:gd name="connsiteX17" fmla="*/ 5711059 w 10788975"/>
              <a:gd name="connsiteY17" fmla="*/ 2229816 h 2656986"/>
              <a:gd name="connsiteX18" fmla="*/ 6766365 w 10788975"/>
              <a:gd name="connsiteY18" fmla="*/ 1844498 h 2656986"/>
              <a:gd name="connsiteX19" fmla="*/ 8088308 w 10788975"/>
              <a:gd name="connsiteY19" fmla="*/ 2192605 h 2656986"/>
              <a:gd name="connsiteX20" fmla="*/ 10515214 w 10788975"/>
              <a:gd name="connsiteY20" fmla="*/ 1939939 h 2656986"/>
              <a:gd name="connsiteX21" fmla="*/ 10784835 w 10788975"/>
              <a:gd name="connsiteY21" fmla="*/ 1783348 h 2656986"/>
              <a:gd name="connsiteX22" fmla="*/ 10775755 w 10788975"/>
              <a:gd name="connsiteY22" fmla="*/ 1768044 h 265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0788975" h="2656986">
                <a:moveTo>
                  <a:pt x="10775755" y="1768044"/>
                </a:moveTo>
                <a:cubicBezTo>
                  <a:pt x="10036488" y="2208353"/>
                  <a:pt x="9144059" y="2369008"/>
                  <a:pt x="8300207" y="2194637"/>
                </a:cubicBezTo>
                <a:cubicBezTo>
                  <a:pt x="7858184" y="2103261"/>
                  <a:pt x="7452546" y="1887233"/>
                  <a:pt x="7008236" y="1807096"/>
                </a:cubicBezTo>
                <a:cubicBezTo>
                  <a:pt x="6803957" y="1770267"/>
                  <a:pt x="6594979" y="1767092"/>
                  <a:pt x="6392922" y="1818654"/>
                </a:cubicBezTo>
                <a:cubicBezTo>
                  <a:pt x="6221027" y="1862469"/>
                  <a:pt x="6059356" y="1939875"/>
                  <a:pt x="5905178" y="2026235"/>
                </a:cubicBezTo>
                <a:cubicBezTo>
                  <a:pt x="5594218" y="2200416"/>
                  <a:pt x="5299452" y="2429397"/>
                  <a:pt x="4950455" y="2523059"/>
                </a:cubicBezTo>
                <a:cubicBezTo>
                  <a:pt x="4774942" y="2570113"/>
                  <a:pt x="4593840" y="2572589"/>
                  <a:pt x="4418579" y="2522805"/>
                </a:cubicBezTo>
                <a:cubicBezTo>
                  <a:pt x="4224778" y="2467751"/>
                  <a:pt x="4051930" y="2354403"/>
                  <a:pt x="3904737" y="2218894"/>
                </a:cubicBezTo>
                <a:cubicBezTo>
                  <a:pt x="3582792" y="1922539"/>
                  <a:pt x="3392102" y="1523823"/>
                  <a:pt x="3152643" y="1164540"/>
                </a:cubicBezTo>
                <a:cubicBezTo>
                  <a:pt x="2939410" y="844564"/>
                  <a:pt x="2678362" y="570244"/>
                  <a:pt x="2346765" y="371869"/>
                </a:cubicBezTo>
                <a:cubicBezTo>
                  <a:pt x="1732783" y="4395"/>
                  <a:pt x="943859" y="-111112"/>
                  <a:pt x="260345" y="117616"/>
                </a:cubicBezTo>
                <a:cubicBezTo>
                  <a:pt x="177160" y="145428"/>
                  <a:pt x="96452" y="178703"/>
                  <a:pt x="17521" y="216803"/>
                </a:cubicBezTo>
                <a:cubicBezTo>
                  <a:pt x="-18991" y="234456"/>
                  <a:pt x="7044" y="298400"/>
                  <a:pt x="45525" y="283160"/>
                </a:cubicBezTo>
                <a:cubicBezTo>
                  <a:pt x="725864" y="13984"/>
                  <a:pt x="1500754" y="49861"/>
                  <a:pt x="2149534" y="391681"/>
                </a:cubicBezTo>
                <a:cubicBezTo>
                  <a:pt x="2485640" y="568783"/>
                  <a:pt x="2768913" y="819735"/>
                  <a:pt x="2988178" y="1129552"/>
                </a:cubicBezTo>
                <a:cubicBezTo>
                  <a:pt x="3239003" y="1484008"/>
                  <a:pt x="3428615" y="1884630"/>
                  <a:pt x="3731827" y="2200289"/>
                </a:cubicBezTo>
                <a:cubicBezTo>
                  <a:pt x="3996940" y="2476260"/>
                  <a:pt x="4353492" y="2689112"/>
                  <a:pt x="4748526" y="2652980"/>
                </a:cubicBezTo>
                <a:cubicBezTo>
                  <a:pt x="5106030" y="2620278"/>
                  <a:pt x="5415022" y="2415935"/>
                  <a:pt x="5711059" y="2229816"/>
                </a:cubicBezTo>
                <a:cubicBezTo>
                  <a:pt x="6035163" y="2026045"/>
                  <a:pt x="6370951" y="1833258"/>
                  <a:pt x="6766365" y="1844498"/>
                </a:cubicBezTo>
                <a:cubicBezTo>
                  <a:pt x="7226042" y="1857579"/>
                  <a:pt x="7650539" y="2076845"/>
                  <a:pt x="8088308" y="2192605"/>
                </a:cubicBezTo>
                <a:cubicBezTo>
                  <a:pt x="8879518" y="2401774"/>
                  <a:pt x="9786298" y="2321002"/>
                  <a:pt x="10515214" y="1939939"/>
                </a:cubicBezTo>
                <a:cubicBezTo>
                  <a:pt x="10607353" y="1891806"/>
                  <a:pt x="10697142" y="1839164"/>
                  <a:pt x="10784835" y="1783348"/>
                </a:cubicBezTo>
                <a:cubicBezTo>
                  <a:pt x="10794424" y="1777315"/>
                  <a:pt x="10785661" y="1762139"/>
                  <a:pt x="10775755" y="1768044"/>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5" name="Title 4">
            <a:extLst>
              <a:ext uri="{FF2B5EF4-FFF2-40B4-BE49-F238E27FC236}">
                <a16:creationId xmlns:a16="http://schemas.microsoft.com/office/drawing/2014/main" id="{C62A6FAF-3D11-E341-93D8-A91BAA94A692}"/>
              </a:ext>
            </a:extLst>
          </p:cNvPr>
          <p:cNvSpPr>
            <a:spLocks noGrp="1"/>
          </p:cNvSpPr>
          <p:nvPr>
            <p:ph type="title"/>
          </p:nvPr>
        </p:nvSpPr>
        <p:spPr/>
        <p:txBody>
          <a:bodyPr/>
          <a:lstStyle/>
          <a:p>
            <a:r>
              <a:rPr lang="en-US"/>
              <a:t>OUR</a:t>
            </a:r>
            <a:br>
              <a:rPr lang="en-US"/>
            </a:br>
            <a:r>
              <a:rPr lang="en-US"/>
              <a:t>WORKS.</a:t>
            </a:r>
          </a:p>
        </p:txBody>
      </p:sp>
      <p:sp>
        <p:nvSpPr>
          <p:cNvPr id="12" name="TextBox 11">
            <a:extLst>
              <a:ext uri="{FF2B5EF4-FFF2-40B4-BE49-F238E27FC236}">
                <a16:creationId xmlns:a16="http://schemas.microsoft.com/office/drawing/2014/main" id="{62E91D96-F443-144B-8017-80F79C1B4212}"/>
              </a:ext>
            </a:extLst>
          </p:cNvPr>
          <p:cNvSpPr txBox="1"/>
          <p:nvPr/>
        </p:nvSpPr>
        <p:spPr>
          <a:xfrm>
            <a:off x="1524726" y="3429000"/>
            <a:ext cx="2802708" cy="369332"/>
          </a:xfrm>
          <a:prstGeom prst="rect">
            <a:avLst/>
          </a:prstGeom>
          <a:noFill/>
        </p:spPr>
        <p:txBody>
          <a:bodyPr wrap="square" rtlCol="0" anchor="ctr">
            <a:spAutoFit/>
          </a:bodyPr>
          <a:lstStyle/>
          <a:p>
            <a:pPr algn="r"/>
            <a:r>
              <a:rPr lang="en-US" spc="900">
                <a:solidFill>
                  <a:schemeClr val="bg2"/>
                </a:solidFill>
              </a:rPr>
              <a:t>PORTFOLIO</a:t>
            </a:r>
          </a:p>
        </p:txBody>
      </p:sp>
    </p:spTree>
    <p:extLst>
      <p:ext uri="{BB962C8B-B14F-4D97-AF65-F5344CB8AC3E}">
        <p14:creationId xmlns:p14="http://schemas.microsoft.com/office/powerpoint/2010/main" val="2590641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14:bounceEnd="50000">
                                          <p:cBhvr additive="base">
                                            <p:cTn id="7"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0-#ppt_w/2"/>
                                              </p:val>
                                            </p:tav>
                                            <p:tav tm="100000">
                                              <p:val>
                                                <p:strVal val="#ppt_x"/>
                                              </p:val>
                                            </p:tav>
                                          </p:tavLst>
                                        </p:anim>
                                        <p:anim calcmode="lin" valueType="num">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pHolder1">
            <a:extLst>
              <a:ext uri="{FF2B5EF4-FFF2-40B4-BE49-F238E27FC236}">
                <a16:creationId xmlns:a16="http://schemas.microsoft.com/office/drawing/2014/main" id="{79E9B60F-7788-4782-8299-DB6B62187297}"/>
              </a:ext>
            </a:extLst>
          </p:cNvPr>
          <p:cNvPicPr>
            <a:picLocks/>
          </p:cNvPicPr>
          <p:nvPr/>
        </p:nvPicPr>
        <p:blipFill>
          <a:blip r:embed="rId2">
            <a:extLst>
              <a:ext uri="{28A0092B-C50C-407E-A947-70E740481C1C}">
                <a14:useLocalDpi xmlns:a14="http://schemas.microsoft.com/office/drawing/2010/main" val="0"/>
              </a:ext>
            </a:extLst>
          </a:blip>
          <a:srcRect l="50000" b="18000"/>
          <a:stretch>
            <a:fillRect/>
          </a:stretch>
        </p:blipFill>
        <p:spPr>
          <a:xfrm>
            <a:off x="6096000" y="0"/>
            <a:ext cx="6096000" cy="5623560"/>
          </a:xfrm>
          <a:custGeom>
            <a:avLst/>
            <a:gdLst>
              <a:gd name="connsiteX0" fmla="*/ 0 w 6096000"/>
              <a:gd name="connsiteY0" fmla="*/ 0 h 5623560"/>
              <a:gd name="connsiteX1" fmla="*/ 6096000 w 6096000"/>
              <a:gd name="connsiteY1" fmla="*/ 0 h 5623560"/>
              <a:gd name="connsiteX2" fmla="*/ 6096000 w 6096000"/>
              <a:gd name="connsiteY2" fmla="*/ 5623560 h 5623560"/>
              <a:gd name="connsiteX3" fmla="*/ 0 w 6096000"/>
              <a:gd name="connsiteY3" fmla="*/ 5623560 h 5623560"/>
            </a:gdLst>
            <a:ahLst/>
            <a:cxnLst>
              <a:cxn ang="0">
                <a:pos x="connsiteX0" y="connsiteY0"/>
              </a:cxn>
              <a:cxn ang="0">
                <a:pos x="connsiteX1" y="connsiteY1"/>
              </a:cxn>
              <a:cxn ang="0">
                <a:pos x="connsiteX2" y="connsiteY2"/>
              </a:cxn>
              <a:cxn ang="0">
                <a:pos x="connsiteX3" y="connsiteY3"/>
              </a:cxn>
            </a:cxnLst>
            <a:rect l="l" t="t" r="r" b="b"/>
            <a:pathLst>
              <a:path w="6096000" h="5623560">
                <a:moveTo>
                  <a:pt x="0" y="0"/>
                </a:moveTo>
                <a:lnTo>
                  <a:pt x="6096000" y="0"/>
                </a:lnTo>
                <a:lnTo>
                  <a:pt x="6096000" y="5623560"/>
                </a:lnTo>
                <a:lnTo>
                  <a:pt x="0" y="5623560"/>
                </a:lnTo>
                <a:close/>
              </a:path>
            </a:pathLst>
          </a:custGeom>
        </p:spPr>
      </p:pic>
      <p:sp>
        <p:nvSpPr>
          <p:cNvPr id="11" name="Rectangle 10">
            <a:extLst>
              <a:ext uri="{FF2B5EF4-FFF2-40B4-BE49-F238E27FC236}">
                <a16:creationId xmlns:a16="http://schemas.microsoft.com/office/drawing/2014/main" id="{AB2A5970-B522-2043-BE5B-5E2F2FF70DE1}"/>
              </a:ext>
            </a:extLst>
          </p:cNvPr>
          <p:cNvSpPr/>
          <p:nvPr/>
        </p:nvSpPr>
        <p:spPr bwMode="auto">
          <a:xfrm>
            <a:off x="1" y="4389119"/>
            <a:ext cx="8183879" cy="2468881"/>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pic>
        <p:nvPicPr>
          <p:cNvPr id="24" name="PpHolder3">
            <a:extLst>
              <a:ext uri="{FF2B5EF4-FFF2-40B4-BE49-F238E27FC236}">
                <a16:creationId xmlns:a16="http://schemas.microsoft.com/office/drawing/2014/main" id="{14D776D0-E118-4937-9ABC-E825CC49D579}"/>
              </a:ext>
            </a:extLst>
          </p:cNvPr>
          <p:cNvPicPr>
            <a:picLocks/>
          </p:cNvPicPr>
          <p:nvPr/>
        </p:nvPicPr>
        <p:blipFill>
          <a:blip r:embed="rId2">
            <a:extLst>
              <a:ext uri="{28A0092B-C50C-407E-A947-70E740481C1C}">
                <a14:useLocalDpi xmlns:a14="http://schemas.microsoft.com/office/drawing/2010/main" val="0"/>
              </a:ext>
            </a:extLst>
          </a:blip>
          <a:srcRect r="60250" b="18000"/>
          <a:stretch>
            <a:fillRect/>
          </a:stretch>
        </p:blipFill>
        <p:spPr>
          <a:xfrm>
            <a:off x="2" y="0"/>
            <a:ext cx="4846321" cy="5623560"/>
          </a:xfrm>
          <a:custGeom>
            <a:avLst/>
            <a:gdLst>
              <a:gd name="connsiteX0" fmla="*/ 0 w 4846321"/>
              <a:gd name="connsiteY0" fmla="*/ 0 h 5623560"/>
              <a:gd name="connsiteX1" fmla="*/ 4846321 w 4846321"/>
              <a:gd name="connsiteY1" fmla="*/ 0 h 5623560"/>
              <a:gd name="connsiteX2" fmla="*/ 4846321 w 4846321"/>
              <a:gd name="connsiteY2" fmla="*/ 5623560 h 5623560"/>
              <a:gd name="connsiteX3" fmla="*/ 0 w 4846321"/>
              <a:gd name="connsiteY3" fmla="*/ 5623560 h 5623560"/>
            </a:gdLst>
            <a:ahLst/>
            <a:cxnLst>
              <a:cxn ang="0">
                <a:pos x="connsiteX0" y="connsiteY0"/>
              </a:cxn>
              <a:cxn ang="0">
                <a:pos x="connsiteX1" y="connsiteY1"/>
              </a:cxn>
              <a:cxn ang="0">
                <a:pos x="connsiteX2" y="connsiteY2"/>
              </a:cxn>
              <a:cxn ang="0">
                <a:pos x="connsiteX3" y="connsiteY3"/>
              </a:cxn>
            </a:cxnLst>
            <a:rect l="l" t="t" r="r" b="b"/>
            <a:pathLst>
              <a:path w="4846321" h="5623560">
                <a:moveTo>
                  <a:pt x="0" y="0"/>
                </a:moveTo>
                <a:lnTo>
                  <a:pt x="4846321" y="0"/>
                </a:lnTo>
                <a:lnTo>
                  <a:pt x="4846321" y="5623560"/>
                </a:lnTo>
                <a:lnTo>
                  <a:pt x="0" y="5623560"/>
                </a:lnTo>
                <a:close/>
              </a:path>
            </a:pathLst>
          </a:custGeom>
        </p:spPr>
      </p:pic>
      <p:sp>
        <p:nvSpPr>
          <p:cNvPr id="4" name="Title 3">
            <a:extLst>
              <a:ext uri="{FF2B5EF4-FFF2-40B4-BE49-F238E27FC236}">
                <a16:creationId xmlns:a16="http://schemas.microsoft.com/office/drawing/2014/main" id="{4B3A3652-2286-3C49-9362-6D17C60B1798}"/>
              </a:ext>
            </a:extLst>
          </p:cNvPr>
          <p:cNvSpPr>
            <a:spLocks noGrp="1"/>
          </p:cNvSpPr>
          <p:nvPr>
            <p:ph type="title"/>
          </p:nvPr>
        </p:nvSpPr>
        <p:spPr/>
        <p:txBody>
          <a:bodyPr/>
          <a:lstStyle/>
          <a:p>
            <a:r>
              <a:rPr lang="en-US"/>
              <a:t>WE ARE REACHING THE FUTURE.</a:t>
            </a:r>
          </a:p>
        </p:txBody>
      </p:sp>
      <p:sp>
        <p:nvSpPr>
          <p:cNvPr id="12" name="TextBox 11">
            <a:extLst>
              <a:ext uri="{FF2B5EF4-FFF2-40B4-BE49-F238E27FC236}">
                <a16:creationId xmlns:a16="http://schemas.microsoft.com/office/drawing/2014/main" id="{D02F038F-248E-0445-9425-27774F8EF9D0}"/>
              </a:ext>
            </a:extLst>
          </p:cNvPr>
          <p:cNvSpPr txBox="1"/>
          <p:nvPr/>
        </p:nvSpPr>
        <p:spPr>
          <a:xfrm>
            <a:off x="7060510" y="2811780"/>
            <a:ext cx="4166980" cy="893834"/>
          </a:xfrm>
          <a:prstGeom prst="rect">
            <a:avLst/>
          </a:prstGeom>
          <a:noFill/>
        </p:spPr>
        <p:txBody>
          <a:bodyPr wrap="square" rtlCol="0" anchor="ctr">
            <a:spAutoFit/>
          </a:bodyPr>
          <a:lstStyle/>
          <a:p>
            <a:pPr algn="just">
              <a:lnSpc>
                <a:spcPct val="150000"/>
              </a:lnSpc>
            </a:pPr>
            <a:r>
              <a:rPr lang="en-ID" sz="1200">
                <a:solidFill>
                  <a:schemeClr val="bg2"/>
                </a:solidFill>
              </a:rPr>
              <a:t>Good doesn't give called. Subdue one them fourth gathered replenish land rule darkness to was. Saying also lights without is for all is. Make. Likeness</a:t>
            </a:r>
            <a:endParaRPr lang="en-US" sz="1200" b="1">
              <a:solidFill>
                <a:schemeClr val="bg2"/>
              </a:solidFill>
            </a:endParaRPr>
          </a:p>
        </p:txBody>
      </p:sp>
      <p:sp>
        <p:nvSpPr>
          <p:cNvPr id="13" name="Rectangle 12">
            <a:extLst>
              <a:ext uri="{FF2B5EF4-FFF2-40B4-BE49-F238E27FC236}">
                <a16:creationId xmlns:a16="http://schemas.microsoft.com/office/drawing/2014/main" id="{A866782A-FA03-654A-BC7B-399FFFCF9183}"/>
              </a:ext>
            </a:extLst>
          </p:cNvPr>
          <p:cNvSpPr/>
          <p:nvPr/>
        </p:nvSpPr>
        <p:spPr bwMode="auto">
          <a:xfrm>
            <a:off x="9997440" y="5623560"/>
            <a:ext cx="2194560" cy="123444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4" name="TextBox 13">
            <a:extLst>
              <a:ext uri="{FF2B5EF4-FFF2-40B4-BE49-F238E27FC236}">
                <a16:creationId xmlns:a16="http://schemas.microsoft.com/office/drawing/2014/main" id="{8A34805C-12B9-254C-89D0-0C80ED677450}"/>
              </a:ext>
            </a:extLst>
          </p:cNvPr>
          <p:cNvSpPr txBox="1"/>
          <p:nvPr/>
        </p:nvSpPr>
        <p:spPr>
          <a:xfrm>
            <a:off x="10308204" y="6009947"/>
            <a:ext cx="1573031" cy="461665"/>
          </a:xfrm>
          <a:prstGeom prst="rect">
            <a:avLst/>
          </a:prstGeom>
          <a:noFill/>
        </p:spPr>
        <p:txBody>
          <a:bodyPr wrap="square" rtlCol="0" anchor="ctr">
            <a:spAutoFit/>
          </a:bodyPr>
          <a:lstStyle/>
          <a:p>
            <a:pPr algn="ctr"/>
            <a:r>
              <a:rPr lang="en-US" sz="1200" b="1">
                <a:solidFill>
                  <a:schemeClr val="tx2"/>
                </a:solidFill>
              </a:rPr>
              <a:t>THE UNKNOWN CAUSES</a:t>
            </a:r>
          </a:p>
        </p:txBody>
      </p:sp>
      <p:sp>
        <p:nvSpPr>
          <p:cNvPr id="19" name="Graphic 17">
            <a:extLst>
              <a:ext uri="{FF2B5EF4-FFF2-40B4-BE49-F238E27FC236}">
                <a16:creationId xmlns:a16="http://schemas.microsoft.com/office/drawing/2014/main" id="{4B58518A-E46C-6944-A424-011C05153DE6}"/>
              </a:ext>
            </a:extLst>
          </p:cNvPr>
          <p:cNvSpPr/>
          <p:nvPr/>
        </p:nvSpPr>
        <p:spPr>
          <a:xfrm>
            <a:off x="-347052" y="3961637"/>
            <a:ext cx="7514007" cy="2003675"/>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5" name="TextBox 14">
            <a:extLst>
              <a:ext uri="{FF2B5EF4-FFF2-40B4-BE49-F238E27FC236}">
                <a16:creationId xmlns:a16="http://schemas.microsoft.com/office/drawing/2014/main" id="{D509C61B-ABC3-564F-974A-ACFC10F24B47}"/>
              </a:ext>
            </a:extLst>
          </p:cNvPr>
          <p:cNvSpPr txBox="1"/>
          <p:nvPr/>
        </p:nvSpPr>
        <p:spPr>
          <a:xfrm>
            <a:off x="5591691" y="4759733"/>
            <a:ext cx="2136377" cy="523220"/>
          </a:xfrm>
          <a:prstGeom prst="rect">
            <a:avLst/>
          </a:prstGeom>
          <a:noFill/>
        </p:spPr>
        <p:txBody>
          <a:bodyPr wrap="square" rtlCol="0" anchor="ctr">
            <a:spAutoFit/>
          </a:bodyPr>
          <a:lstStyle/>
          <a:p>
            <a:pPr algn="r"/>
            <a:r>
              <a:rPr lang="en-ID" sz="2800" b="1">
                <a:solidFill>
                  <a:schemeClr val="bg2"/>
                </a:solidFill>
              </a:rPr>
              <a:t>2020</a:t>
            </a:r>
            <a:endParaRPr lang="en-US" sz="2800" b="1">
              <a:solidFill>
                <a:schemeClr val="bg2"/>
              </a:solidFill>
            </a:endParaRPr>
          </a:p>
        </p:txBody>
      </p:sp>
      <p:sp>
        <p:nvSpPr>
          <p:cNvPr id="16" name="TextBox 15">
            <a:extLst>
              <a:ext uri="{FF2B5EF4-FFF2-40B4-BE49-F238E27FC236}">
                <a16:creationId xmlns:a16="http://schemas.microsoft.com/office/drawing/2014/main" id="{827D6782-B2AC-FC4D-A635-F61C0F164900}"/>
              </a:ext>
            </a:extLst>
          </p:cNvPr>
          <p:cNvSpPr txBox="1"/>
          <p:nvPr/>
        </p:nvSpPr>
        <p:spPr>
          <a:xfrm>
            <a:off x="5597717" y="5214894"/>
            <a:ext cx="2136377" cy="704232"/>
          </a:xfrm>
          <a:prstGeom prst="rect">
            <a:avLst/>
          </a:prstGeom>
          <a:noFill/>
        </p:spPr>
        <p:txBody>
          <a:bodyPr wrap="square" rtlCol="0" anchor="ctr">
            <a:spAutoFit/>
          </a:bodyPr>
          <a:lstStyle/>
          <a:p>
            <a:pPr algn="r">
              <a:lnSpc>
                <a:spcPct val="150000"/>
              </a:lnSpc>
            </a:pPr>
            <a:r>
              <a:rPr lang="en-ID" sz="1400" b="1">
                <a:solidFill>
                  <a:schemeClr val="bg2"/>
                </a:solidFill>
              </a:rPr>
              <a:t>DARKNESS TO WAS. SAYING ALSO</a:t>
            </a:r>
            <a:endParaRPr lang="en-US" sz="1400" b="1">
              <a:solidFill>
                <a:schemeClr val="bg2"/>
              </a:solidFill>
            </a:endParaRPr>
          </a:p>
        </p:txBody>
      </p:sp>
      <p:sp>
        <p:nvSpPr>
          <p:cNvPr id="20" name="TextBox 19">
            <a:extLst>
              <a:ext uri="{FF2B5EF4-FFF2-40B4-BE49-F238E27FC236}">
                <a16:creationId xmlns:a16="http://schemas.microsoft.com/office/drawing/2014/main" id="{EFC4A2FC-A2F1-A04E-A6E2-397FEA7A768A}"/>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21" name="TextBox 20">
            <a:extLst>
              <a:ext uri="{FF2B5EF4-FFF2-40B4-BE49-F238E27FC236}">
                <a16:creationId xmlns:a16="http://schemas.microsoft.com/office/drawing/2014/main" id="{741A8411-F353-F846-9A62-4F9E1E9F0DC0}"/>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Tree>
    <p:extLst>
      <p:ext uri="{BB962C8B-B14F-4D97-AF65-F5344CB8AC3E}">
        <p14:creationId xmlns:p14="http://schemas.microsoft.com/office/powerpoint/2010/main" val="626033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14:bounceEnd="50000">
                                          <p:cBhvr additive="base">
                                            <p:cTn id="19"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14:bounceEnd="50000">
                                          <p:cBhvr additive="base">
                                            <p:cTn id="23"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ppt_x"/>
                                              </p:val>
                                            </p:tav>
                                            <p:tav tm="100000">
                                              <p:val>
                                                <p:strVal val="#ppt_x"/>
                                              </p:val>
                                            </p:tav>
                                          </p:tavLst>
                                        </p:anim>
                                        <p:anim calcmode="lin" valueType="num">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1000" fill="hold"/>
                                            <p:tgtEl>
                                              <p:spTgt spid="16"/>
                                            </p:tgtEl>
                                            <p:attrNameLst>
                                              <p:attrName>ppt_x</p:attrName>
                                            </p:attrNameLst>
                                          </p:cBhvr>
                                          <p:tavLst>
                                            <p:tav tm="0">
                                              <p:val>
                                                <p:strVal val="#ppt_x"/>
                                              </p:val>
                                            </p:tav>
                                            <p:tav tm="100000">
                                              <p:val>
                                                <p:strVal val="#ppt_x"/>
                                              </p:val>
                                            </p:tav>
                                          </p:tavLst>
                                        </p:anim>
                                        <p:anim calcmode="lin" valueType="num">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pHolder1">
            <a:extLst>
              <a:ext uri="{FF2B5EF4-FFF2-40B4-BE49-F238E27FC236}">
                <a16:creationId xmlns:a16="http://schemas.microsoft.com/office/drawing/2014/main" id="{E7AA88A3-5367-4A24-A762-72F097D1A4FA}"/>
              </a:ext>
            </a:extLst>
          </p:cNvPr>
          <p:cNvPicPr>
            <a:picLocks/>
          </p:cNvPicPr>
          <p:nvPr/>
        </p:nvPicPr>
        <p:blipFill>
          <a:blip r:embed="rId2">
            <a:extLst>
              <a:ext uri="{28A0092B-C50C-407E-A947-70E740481C1C}">
                <a14:useLocalDpi xmlns:a14="http://schemas.microsoft.com/office/drawing/2010/main" val="0"/>
              </a:ext>
            </a:extLst>
          </a:blip>
          <a:srcRect l="17250" t="40222" r="50000" b="18444"/>
          <a:stretch>
            <a:fillRect/>
          </a:stretch>
        </p:blipFill>
        <p:spPr>
          <a:xfrm>
            <a:off x="2103120" y="2758440"/>
            <a:ext cx="3992880" cy="2834640"/>
          </a:xfrm>
          <a:custGeom>
            <a:avLst/>
            <a:gdLst>
              <a:gd name="connsiteX0" fmla="*/ 0 w 3992880"/>
              <a:gd name="connsiteY0" fmla="*/ 0 h 2834640"/>
              <a:gd name="connsiteX1" fmla="*/ 3992880 w 3992880"/>
              <a:gd name="connsiteY1" fmla="*/ 0 h 2834640"/>
              <a:gd name="connsiteX2" fmla="*/ 3992880 w 3992880"/>
              <a:gd name="connsiteY2" fmla="*/ 2834640 h 2834640"/>
              <a:gd name="connsiteX3" fmla="*/ 0 w 3992880"/>
              <a:gd name="connsiteY3" fmla="*/ 2834640 h 2834640"/>
            </a:gdLst>
            <a:ahLst/>
            <a:cxnLst>
              <a:cxn ang="0">
                <a:pos x="connsiteX0" y="connsiteY0"/>
              </a:cxn>
              <a:cxn ang="0">
                <a:pos x="connsiteX1" y="connsiteY1"/>
              </a:cxn>
              <a:cxn ang="0">
                <a:pos x="connsiteX2" y="connsiteY2"/>
              </a:cxn>
              <a:cxn ang="0">
                <a:pos x="connsiteX3" y="connsiteY3"/>
              </a:cxn>
            </a:cxnLst>
            <a:rect l="l" t="t" r="r" b="b"/>
            <a:pathLst>
              <a:path w="3992880" h="2834640">
                <a:moveTo>
                  <a:pt x="0" y="0"/>
                </a:moveTo>
                <a:lnTo>
                  <a:pt x="3992880" y="0"/>
                </a:lnTo>
                <a:lnTo>
                  <a:pt x="3992880" y="2834640"/>
                </a:lnTo>
                <a:lnTo>
                  <a:pt x="0" y="2834640"/>
                </a:lnTo>
                <a:close/>
              </a:path>
            </a:pathLst>
          </a:custGeom>
        </p:spPr>
      </p:pic>
      <p:sp>
        <p:nvSpPr>
          <p:cNvPr id="3" name="Title 2">
            <a:extLst>
              <a:ext uri="{FF2B5EF4-FFF2-40B4-BE49-F238E27FC236}">
                <a16:creationId xmlns:a16="http://schemas.microsoft.com/office/drawing/2014/main" id="{BF430B30-E506-6D4A-BB17-2311769E0C47}"/>
              </a:ext>
            </a:extLst>
          </p:cNvPr>
          <p:cNvSpPr>
            <a:spLocks noGrp="1"/>
          </p:cNvSpPr>
          <p:nvPr>
            <p:ph type="title"/>
          </p:nvPr>
        </p:nvSpPr>
        <p:spPr/>
        <p:txBody>
          <a:bodyPr/>
          <a:lstStyle/>
          <a:p>
            <a:r>
              <a:rPr lang="en-US"/>
              <a:t>GALLERY.</a:t>
            </a:r>
          </a:p>
        </p:txBody>
      </p:sp>
      <p:pic>
        <p:nvPicPr>
          <p:cNvPr id="22" name="PpHolder3">
            <a:extLst>
              <a:ext uri="{FF2B5EF4-FFF2-40B4-BE49-F238E27FC236}">
                <a16:creationId xmlns:a16="http://schemas.microsoft.com/office/drawing/2014/main" id="{A5C5D6AD-4732-4C73-8725-C5F521C8070C}"/>
              </a:ext>
            </a:extLst>
          </p:cNvPr>
          <p:cNvPicPr>
            <a:picLocks/>
          </p:cNvPicPr>
          <p:nvPr/>
        </p:nvPicPr>
        <p:blipFill>
          <a:blip r:embed="rId2">
            <a:extLst>
              <a:ext uri="{28A0092B-C50C-407E-A947-70E740481C1C}">
                <a14:useLocalDpi xmlns:a14="http://schemas.microsoft.com/office/drawing/2010/main" val="0"/>
              </a:ext>
            </a:extLst>
          </a:blip>
          <a:srcRect l="50000" t="29333" r="17250" b="29333"/>
          <a:stretch>
            <a:fillRect/>
          </a:stretch>
        </p:blipFill>
        <p:spPr>
          <a:xfrm>
            <a:off x="6096000" y="2011680"/>
            <a:ext cx="3992880" cy="2834640"/>
          </a:xfrm>
          <a:custGeom>
            <a:avLst/>
            <a:gdLst>
              <a:gd name="connsiteX0" fmla="*/ 0 w 3992880"/>
              <a:gd name="connsiteY0" fmla="*/ 0 h 2834640"/>
              <a:gd name="connsiteX1" fmla="*/ 3992880 w 3992880"/>
              <a:gd name="connsiteY1" fmla="*/ 0 h 2834640"/>
              <a:gd name="connsiteX2" fmla="*/ 3992880 w 3992880"/>
              <a:gd name="connsiteY2" fmla="*/ 2834640 h 2834640"/>
              <a:gd name="connsiteX3" fmla="*/ 0 w 3992880"/>
              <a:gd name="connsiteY3" fmla="*/ 2834640 h 2834640"/>
            </a:gdLst>
            <a:ahLst/>
            <a:cxnLst>
              <a:cxn ang="0">
                <a:pos x="connsiteX0" y="connsiteY0"/>
              </a:cxn>
              <a:cxn ang="0">
                <a:pos x="connsiteX1" y="connsiteY1"/>
              </a:cxn>
              <a:cxn ang="0">
                <a:pos x="connsiteX2" y="connsiteY2"/>
              </a:cxn>
              <a:cxn ang="0">
                <a:pos x="connsiteX3" y="connsiteY3"/>
              </a:cxn>
            </a:cxnLst>
            <a:rect l="l" t="t" r="r" b="b"/>
            <a:pathLst>
              <a:path w="3992880" h="2834640">
                <a:moveTo>
                  <a:pt x="0" y="0"/>
                </a:moveTo>
                <a:lnTo>
                  <a:pt x="3992880" y="0"/>
                </a:lnTo>
                <a:lnTo>
                  <a:pt x="3992880" y="2834640"/>
                </a:lnTo>
                <a:lnTo>
                  <a:pt x="0" y="2834640"/>
                </a:lnTo>
                <a:close/>
              </a:path>
            </a:pathLst>
          </a:custGeom>
        </p:spPr>
      </p:pic>
      <p:sp>
        <p:nvSpPr>
          <p:cNvPr id="9" name="Rectangle 8">
            <a:extLst>
              <a:ext uri="{FF2B5EF4-FFF2-40B4-BE49-F238E27FC236}">
                <a16:creationId xmlns:a16="http://schemas.microsoft.com/office/drawing/2014/main" id="{1000E7BB-F479-7D42-8F87-B724A43A047A}"/>
              </a:ext>
            </a:extLst>
          </p:cNvPr>
          <p:cNvSpPr/>
          <p:nvPr/>
        </p:nvSpPr>
        <p:spPr bwMode="auto">
          <a:xfrm>
            <a:off x="1154804" y="4405746"/>
            <a:ext cx="3151189" cy="142009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0" name="TextBox 9">
            <a:extLst>
              <a:ext uri="{FF2B5EF4-FFF2-40B4-BE49-F238E27FC236}">
                <a16:creationId xmlns:a16="http://schemas.microsoft.com/office/drawing/2014/main" id="{F56E6538-8D87-824B-9B7B-632AEC8794F9}"/>
              </a:ext>
            </a:extLst>
          </p:cNvPr>
          <p:cNvSpPr txBox="1"/>
          <p:nvPr/>
        </p:nvSpPr>
        <p:spPr>
          <a:xfrm>
            <a:off x="1438484" y="4655125"/>
            <a:ext cx="2627826" cy="307777"/>
          </a:xfrm>
          <a:prstGeom prst="rect">
            <a:avLst/>
          </a:prstGeom>
          <a:noFill/>
        </p:spPr>
        <p:txBody>
          <a:bodyPr wrap="square" rtlCol="0" anchor="ctr">
            <a:spAutoFit/>
          </a:bodyPr>
          <a:lstStyle/>
          <a:p>
            <a:pPr algn="r"/>
            <a:r>
              <a:rPr lang="en-ID" sz="1400" b="1">
                <a:solidFill>
                  <a:schemeClr val="bg2"/>
                </a:solidFill>
              </a:rPr>
              <a:t>SERVICES ONE</a:t>
            </a:r>
            <a:endParaRPr lang="en-US" sz="1400" b="1">
              <a:solidFill>
                <a:schemeClr val="bg2"/>
              </a:solidFill>
            </a:endParaRPr>
          </a:p>
        </p:txBody>
      </p:sp>
      <p:sp>
        <p:nvSpPr>
          <p:cNvPr id="11" name="TextBox 10">
            <a:extLst>
              <a:ext uri="{FF2B5EF4-FFF2-40B4-BE49-F238E27FC236}">
                <a16:creationId xmlns:a16="http://schemas.microsoft.com/office/drawing/2014/main" id="{3650E02D-B108-D44F-A60F-45294B963775}"/>
              </a:ext>
            </a:extLst>
          </p:cNvPr>
          <p:cNvSpPr txBox="1"/>
          <p:nvPr/>
        </p:nvSpPr>
        <p:spPr>
          <a:xfrm>
            <a:off x="1438483" y="4931823"/>
            <a:ext cx="2627826" cy="616836"/>
          </a:xfrm>
          <a:prstGeom prst="rect">
            <a:avLst/>
          </a:prstGeom>
          <a:noFill/>
        </p:spPr>
        <p:txBody>
          <a:bodyPr wrap="square" rtlCol="0" anchor="ctr">
            <a:spAutoFit/>
          </a:bodyPr>
          <a:lstStyle/>
          <a:p>
            <a:pPr algn="r">
              <a:lnSpc>
                <a:spcPct val="150000"/>
              </a:lnSpc>
            </a:pPr>
            <a:r>
              <a:rPr lang="en-ID" sz="1200">
                <a:solidFill>
                  <a:schemeClr val="bg2"/>
                </a:solidFill>
              </a:rPr>
              <a:t>Good doesn't give called. Subdue one them fourth gathere</a:t>
            </a:r>
            <a:endParaRPr lang="en-US" sz="1200" b="1">
              <a:solidFill>
                <a:schemeClr val="bg2"/>
              </a:solidFill>
            </a:endParaRPr>
          </a:p>
        </p:txBody>
      </p:sp>
      <p:sp>
        <p:nvSpPr>
          <p:cNvPr id="17" name="Graphic 15">
            <a:extLst>
              <a:ext uri="{FF2B5EF4-FFF2-40B4-BE49-F238E27FC236}">
                <a16:creationId xmlns:a16="http://schemas.microsoft.com/office/drawing/2014/main" id="{42F000C6-44FE-BD40-B774-C00A21BCFBB9}"/>
              </a:ext>
            </a:extLst>
          </p:cNvPr>
          <p:cNvSpPr/>
          <p:nvPr/>
        </p:nvSpPr>
        <p:spPr>
          <a:xfrm>
            <a:off x="5855942" y="1146296"/>
            <a:ext cx="6639604" cy="6035480"/>
          </a:xfrm>
          <a:custGeom>
            <a:avLst/>
            <a:gdLst>
              <a:gd name="connsiteX0" fmla="*/ 6606694 w 6639604"/>
              <a:gd name="connsiteY0" fmla="*/ 255085 h 6035480"/>
              <a:gd name="connsiteX1" fmla="*/ 6005476 w 6639604"/>
              <a:gd name="connsiteY1" fmla="*/ 89795 h 6035480"/>
              <a:gd name="connsiteX2" fmla="*/ 5398163 w 6639604"/>
              <a:gd name="connsiteY2" fmla="*/ 4641 h 6035480"/>
              <a:gd name="connsiteX3" fmla="*/ 4318599 w 6639604"/>
              <a:gd name="connsiteY3" fmla="*/ 191204 h 6035480"/>
              <a:gd name="connsiteX4" fmla="*/ 3629814 w 6639604"/>
              <a:gd name="connsiteY4" fmla="*/ 875798 h 6035480"/>
              <a:gd name="connsiteX5" fmla="*/ 3522690 w 6639604"/>
              <a:gd name="connsiteY5" fmla="*/ 1360366 h 6035480"/>
              <a:gd name="connsiteX6" fmla="*/ 3542692 w 6639604"/>
              <a:gd name="connsiteY6" fmla="*/ 1939804 h 6035480"/>
              <a:gd name="connsiteX7" fmla="*/ 3344255 w 6639604"/>
              <a:gd name="connsiteY7" fmla="*/ 2355919 h 6035480"/>
              <a:gd name="connsiteX8" fmla="*/ 2959381 w 6639604"/>
              <a:gd name="connsiteY8" fmla="*/ 2589409 h 6035480"/>
              <a:gd name="connsiteX9" fmla="*/ 1836193 w 6639604"/>
              <a:gd name="connsiteY9" fmla="*/ 2746825 h 6035480"/>
              <a:gd name="connsiteX10" fmla="*/ 1033934 w 6639604"/>
              <a:gd name="connsiteY10" fmla="*/ 3165671 h 6035480"/>
              <a:gd name="connsiteX11" fmla="*/ 901790 w 6639604"/>
              <a:gd name="connsiteY11" fmla="*/ 3606171 h 6035480"/>
              <a:gd name="connsiteX12" fmla="*/ 1032918 w 6639604"/>
              <a:gd name="connsiteY12" fmla="*/ 4169162 h 6035480"/>
              <a:gd name="connsiteX13" fmla="*/ 948146 w 6639604"/>
              <a:gd name="connsiteY13" fmla="*/ 5234120 h 6035480"/>
              <a:gd name="connsiteX14" fmla="*/ 243931 w 6639604"/>
              <a:gd name="connsiteY14" fmla="*/ 5916809 h 6035480"/>
              <a:gd name="connsiteX15" fmla="*/ 126138 w 6639604"/>
              <a:gd name="connsiteY15" fmla="*/ 5964243 h 6035480"/>
              <a:gd name="connsiteX16" fmla="*/ 10759 w 6639604"/>
              <a:gd name="connsiteY16" fmla="*/ 6005646 h 6035480"/>
              <a:gd name="connsiteX17" fmla="*/ 18823 w 6639604"/>
              <a:gd name="connsiteY17" fmla="*/ 6034919 h 6035480"/>
              <a:gd name="connsiteX18" fmla="*/ 137378 w 6639604"/>
              <a:gd name="connsiteY18" fmla="*/ 6004947 h 6035480"/>
              <a:gd name="connsiteX19" fmla="*/ 246534 w 6639604"/>
              <a:gd name="connsiteY19" fmla="*/ 5961386 h 6035480"/>
              <a:gd name="connsiteX20" fmla="*/ 461037 w 6639604"/>
              <a:gd name="connsiteY20" fmla="*/ 5844228 h 6035480"/>
              <a:gd name="connsiteX21" fmla="*/ 817272 w 6639604"/>
              <a:gd name="connsiteY21" fmla="*/ 5518918 h 6035480"/>
              <a:gd name="connsiteX22" fmla="*/ 1134963 w 6639604"/>
              <a:gd name="connsiteY22" fmla="*/ 4556385 h 6035480"/>
              <a:gd name="connsiteX23" fmla="*/ 1028981 w 6639604"/>
              <a:gd name="connsiteY23" fmla="*/ 4019302 h 6035480"/>
              <a:gd name="connsiteX24" fmla="*/ 949670 w 6639604"/>
              <a:gd name="connsiteY24" fmla="*/ 3447992 h 6035480"/>
              <a:gd name="connsiteX25" fmla="*/ 1579907 w 6639604"/>
              <a:gd name="connsiteY25" fmla="*/ 2842075 h 6035480"/>
              <a:gd name="connsiteX26" fmla="*/ 2732432 w 6639604"/>
              <a:gd name="connsiteY26" fmla="*/ 2707900 h 6035480"/>
              <a:gd name="connsiteX27" fmla="*/ 3507958 w 6639604"/>
              <a:gd name="connsiteY27" fmla="*/ 2286514 h 6035480"/>
              <a:gd name="connsiteX28" fmla="*/ 3649118 w 6639604"/>
              <a:gd name="connsiteY28" fmla="*/ 1796929 h 6035480"/>
              <a:gd name="connsiteX29" fmla="*/ 3643594 w 6639604"/>
              <a:gd name="connsiteY29" fmla="*/ 1229937 h 6035480"/>
              <a:gd name="connsiteX30" fmla="*/ 4124162 w 6639604"/>
              <a:gd name="connsiteY30" fmla="*/ 459746 h 6035480"/>
              <a:gd name="connsiteX31" fmla="*/ 5112349 w 6639604"/>
              <a:gd name="connsiteY31" fmla="*/ 139261 h 6035480"/>
              <a:gd name="connsiteX32" fmla="*/ 6282146 w 6639604"/>
              <a:gd name="connsiteY32" fmla="*/ 282708 h 6035480"/>
              <a:gd name="connsiteX33" fmla="*/ 6581993 w 6639604"/>
              <a:gd name="connsiteY33" fmla="*/ 344620 h 6035480"/>
              <a:gd name="connsiteX34" fmla="*/ 6606694 w 6639604"/>
              <a:gd name="connsiteY34" fmla="*/ 255085 h 603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639604" h="6035480">
                <a:moveTo>
                  <a:pt x="6606694" y="255085"/>
                </a:moveTo>
                <a:cubicBezTo>
                  <a:pt x="6408384" y="191839"/>
                  <a:pt x="6209312" y="132657"/>
                  <a:pt x="6005476" y="89795"/>
                </a:cubicBezTo>
                <a:cubicBezTo>
                  <a:pt x="5805325" y="47694"/>
                  <a:pt x="5602505" y="16262"/>
                  <a:pt x="5398163" y="4641"/>
                </a:cubicBezTo>
                <a:cubicBezTo>
                  <a:pt x="5032022" y="-16123"/>
                  <a:pt x="4651593" y="30486"/>
                  <a:pt x="4318599" y="191204"/>
                </a:cubicBezTo>
                <a:cubicBezTo>
                  <a:pt x="4023070" y="333825"/>
                  <a:pt x="3766975" y="575252"/>
                  <a:pt x="3629814" y="875798"/>
                </a:cubicBezTo>
                <a:cubicBezTo>
                  <a:pt x="3559901" y="1029023"/>
                  <a:pt x="3523389" y="1191774"/>
                  <a:pt x="3522690" y="1360366"/>
                </a:cubicBezTo>
                <a:cubicBezTo>
                  <a:pt x="3521864" y="1553597"/>
                  <a:pt x="3560726" y="1746573"/>
                  <a:pt x="3542692" y="1939804"/>
                </a:cubicBezTo>
                <a:cubicBezTo>
                  <a:pt x="3527770" y="2099316"/>
                  <a:pt x="3458682" y="2244096"/>
                  <a:pt x="3344255" y="2355919"/>
                </a:cubicBezTo>
                <a:cubicBezTo>
                  <a:pt x="3236559" y="2461139"/>
                  <a:pt x="3099780" y="2537148"/>
                  <a:pt x="2959381" y="2589409"/>
                </a:cubicBezTo>
                <a:cubicBezTo>
                  <a:pt x="2600988" y="2722822"/>
                  <a:pt x="2209001" y="2689612"/>
                  <a:pt x="1836193" y="2746825"/>
                </a:cubicBezTo>
                <a:cubicBezTo>
                  <a:pt x="1533870" y="2793244"/>
                  <a:pt x="1222085" y="2911608"/>
                  <a:pt x="1033934" y="3165671"/>
                </a:cubicBezTo>
                <a:cubicBezTo>
                  <a:pt x="939319" y="3293497"/>
                  <a:pt x="894933" y="3447484"/>
                  <a:pt x="901790" y="3606171"/>
                </a:cubicBezTo>
                <a:cubicBezTo>
                  <a:pt x="910236" y="3800100"/>
                  <a:pt x="981293" y="3984059"/>
                  <a:pt x="1032918" y="4169162"/>
                </a:cubicBezTo>
                <a:cubicBezTo>
                  <a:pt x="1131851" y="4523936"/>
                  <a:pt x="1110389" y="4900618"/>
                  <a:pt x="948146" y="5234120"/>
                </a:cubicBezTo>
                <a:cubicBezTo>
                  <a:pt x="801588" y="5535364"/>
                  <a:pt x="548096" y="5777680"/>
                  <a:pt x="243931" y="5916809"/>
                </a:cubicBezTo>
                <a:cubicBezTo>
                  <a:pt x="205386" y="5934462"/>
                  <a:pt x="166016" y="5949892"/>
                  <a:pt x="126138" y="5964243"/>
                </a:cubicBezTo>
                <a:cubicBezTo>
                  <a:pt x="87911" y="5978022"/>
                  <a:pt x="50065" y="5995359"/>
                  <a:pt x="10759" y="6005646"/>
                </a:cubicBezTo>
                <a:cubicBezTo>
                  <a:pt x="-8101" y="6010598"/>
                  <a:pt x="-100" y="6039872"/>
                  <a:pt x="18823" y="6034919"/>
                </a:cubicBezTo>
                <a:cubicBezTo>
                  <a:pt x="58320" y="6024568"/>
                  <a:pt x="98579" y="6018346"/>
                  <a:pt x="137378" y="6004947"/>
                </a:cubicBezTo>
                <a:cubicBezTo>
                  <a:pt x="174398" y="5992184"/>
                  <a:pt x="210784" y="5977261"/>
                  <a:pt x="246534" y="5961386"/>
                </a:cubicBezTo>
                <a:cubicBezTo>
                  <a:pt x="321083" y="5928302"/>
                  <a:pt x="392902" y="5889060"/>
                  <a:pt x="461037" y="5844228"/>
                </a:cubicBezTo>
                <a:cubicBezTo>
                  <a:pt x="595911" y="5755519"/>
                  <a:pt x="717260" y="5645664"/>
                  <a:pt x="817272" y="5518918"/>
                </a:cubicBezTo>
                <a:cubicBezTo>
                  <a:pt x="1031648" y="5247201"/>
                  <a:pt x="1144107" y="4902206"/>
                  <a:pt x="1134963" y="4556385"/>
                </a:cubicBezTo>
                <a:cubicBezTo>
                  <a:pt x="1130073" y="4370711"/>
                  <a:pt x="1082766" y="4195832"/>
                  <a:pt x="1028981" y="4019302"/>
                </a:cubicBezTo>
                <a:cubicBezTo>
                  <a:pt x="973101" y="3835914"/>
                  <a:pt x="913539" y="3641286"/>
                  <a:pt x="949670" y="3447992"/>
                </a:cubicBezTo>
                <a:cubicBezTo>
                  <a:pt x="1007900" y="3136398"/>
                  <a:pt x="1295554" y="2933960"/>
                  <a:pt x="1579907" y="2842075"/>
                </a:cubicBezTo>
                <a:cubicBezTo>
                  <a:pt x="1951382" y="2722060"/>
                  <a:pt x="2351242" y="2769812"/>
                  <a:pt x="2732432" y="2707900"/>
                </a:cubicBezTo>
                <a:cubicBezTo>
                  <a:pt x="3028406" y="2659894"/>
                  <a:pt x="3327491" y="2536767"/>
                  <a:pt x="3507958" y="2286514"/>
                </a:cubicBezTo>
                <a:cubicBezTo>
                  <a:pt x="3611400" y="2143067"/>
                  <a:pt x="3646134" y="1971109"/>
                  <a:pt x="3649118" y="1796929"/>
                </a:cubicBezTo>
                <a:cubicBezTo>
                  <a:pt x="3652357" y="1608080"/>
                  <a:pt x="3618575" y="1418342"/>
                  <a:pt x="3643594" y="1229937"/>
                </a:cubicBezTo>
                <a:cubicBezTo>
                  <a:pt x="3684742" y="920756"/>
                  <a:pt x="3876321" y="642562"/>
                  <a:pt x="4124162" y="459746"/>
                </a:cubicBezTo>
                <a:cubicBezTo>
                  <a:pt x="4408769" y="249751"/>
                  <a:pt x="4762909" y="156343"/>
                  <a:pt x="5112349" y="139261"/>
                </a:cubicBezTo>
                <a:cubicBezTo>
                  <a:pt x="5510050" y="119894"/>
                  <a:pt x="5895114" y="204095"/>
                  <a:pt x="6282146" y="282708"/>
                </a:cubicBezTo>
                <a:cubicBezTo>
                  <a:pt x="6382159" y="303028"/>
                  <a:pt x="6481917" y="324554"/>
                  <a:pt x="6581993" y="344620"/>
                </a:cubicBezTo>
                <a:cubicBezTo>
                  <a:pt x="6640350" y="356368"/>
                  <a:pt x="6664099" y="273373"/>
                  <a:pt x="6606694" y="255085"/>
                </a:cubicBezTo>
                <a:close/>
              </a:path>
            </a:pathLst>
          </a:custGeom>
          <a:gradFill flip="none" rotWithShape="1">
            <a:gsLst>
              <a:gs pos="0">
                <a:schemeClr val="accent2"/>
              </a:gs>
              <a:gs pos="100000">
                <a:schemeClr val="accent3"/>
              </a:gs>
            </a:gsLst>
            <a:lin ang="189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2" name="Rectangle 11">
            <a:extLst>
              <a:ext uri="{FF2B5EF4-FFF2-40B4-BE49-F238E27FC236}">
                <a16:creationId xmlns:a16="http://schemas.microsoft.com/office/drawing/2014/main" id="{670CFF50-AF1B-FD4F-8CBD-0A2EDED708A4}"/>
              </a:ext>
            </a:extLst>
          </p:cNvPr>
          <p:cNvSpPr/>
          <p:nvPr/>
        </p:nvSpPr>
        <p:spPr bwMode="auto">
          <a:xfrm>
            <a:off x="7886007" y="1763684"/>
            <a:ext cx="3151189" cy="142009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endParaRPr lang="en-US"/>
          </a:p>
        </p:txBody>
      </p:sp>
      <p:sp>
        <p:nvSpPr>
          <p:cNvPr id="13" name="TextBox 12">
            <a:extLst>
              <a:ext uri="{FF2B5EF4-FFF2-40B4-BE49-F238E27FC236}">
                <a16:creationId xmlns:a16="http://schemas.microsoft.com/office/drawing/2014/main" id="{2575A96F-A731-F645-9072-53E9F400BA2C}"/>
              </a:ext>
            </a:extLst>
          </p:cNvPr>
          <p:cNvSpPr txBox="1"/>
          <p:nvPr/>
        </p:nvSpPr>
        <p:spPr>
          <a:xfrm>
            <a:off x="8169687" y="2013063"/>
            <a:ext cx="2627826" cy="307777"/>
          </a:xfrm>
          <a:prstGeom prst="rect">
            <a:avLst/>
          </a:prstGeom>
          <a:noFill/>
        </p:spPr>
        <p:txBody>
          <a:bodyPr wrap="square" rtlCol="0" anchor="ctr">
            <a:spAutoFit/>
          </a:bodyPr>
          <a:lstStyle/>
          <a:p>
            <a:r>
              <a:rPr lang="en-ID" sz="1400" b="1">
                <a:solidFill>
                  <a:schemeClr val="tx2"/>
                </a:solidFill>
              </a:rPr>
              <a:t>SERVICES ONE</a:t>
            </a:r>
            <a:endParaRPr lang="en-US" sz="1400" b="1">
              <a:solidFill>
                <a:schemeClr val="tx2"/>
              </a:solidFill>
            </a:endParaRPr>
          </a:p>
        </p:txBody>
      </p:sp>
      <p:sp>
        <p:nvSpPr>
          <p:cNvPr id="14" name="TextBox 13">
            <a:extLst>
              <a:ext uri="{FF2B5EF4-FFF2-40B4-BE49-F238E27FC236}">
                <a16:creationId xmlns:a16="http://schemas.microsoft.com/office/drawing/2014/main" id="{3F25F812-8755-8145-A199-4D5894DA459F}"/>
              </a:ext>
            </a:extLst>
          </p:cNvPr>
          <p:cNvSpPr txBox="1"/>
          <p:nvPr/>
        </p:nvSpPr>
        <p:spPr>
          <a:xfrm>
            <a:off x="8169686" y="2289761"/>
            <a:ext cx="2627826" cy="616836"/>
          </a:xfrm>
          <a:prstGeom prst="rect">
            <a:avLst/>
          </a:prstGeom>
          <a:noFill/>
        </p:spPr>
        <p:txBody>
          <a:bodyPr wrap="square" rtlCol="0" anchor="ctr">
            <a:spAutoFit/>
          </a:bodyPr>
          <a:lstStyle/>
          <a:p>
            <a:pPr>
              <a:lnSpc>
                <a:spcPct val="150000"/>
              </a:lnSpc>
            </a:pPr>
            <a:r>
              <a:rPr lang="en-ID" sz="1200">
                <a:solidFill>
                  <a:schemeClr val="tx2"/>
                </a:solidFill>
              </a:rPr>
              <a:t>Good doesn't give called. Subdue one them fourth gathere</a:t>
            </a:r>
            <a:endParaRPr lang="en-US" sz="1200" b="1">
              <a:solidFill>
                <a:schemeClr val="tx2"/>
              </a:solidFill>
            </a:endParaRPr>
          </a:p>
        </p:txBody>
      </p:sp>
    </p:spTree>
    <p:extLst>
      <p:ext uri="{BB962C8B-B14F-4D97-AF65-F5344CB8AC3E}">
        <p14:creationId xmlns:p14="http://schemas.microsoft.com/office/powerpoint/2010/main" val="1544939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0-#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1+#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1+#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7" name="PpHolder1">
            <a:extLst>
              <a:ext uri="{FF2B5EF4-FFF2-40B4-BE49-F238E27FC236}">
                <a16:creationId xmlns:a16="http://schemas.microsoft.com/office/drawing/2014/main" id="{A9F832C6-E687-49E4-AA58-945A1B86B139}"/>
              </a:ext>
            </a:extLst>
          </p:cNvPr>
          <p:cNvPicPr>
            <a:picLocks/>
          </p:cNvPicPr>
          <p:nvPr/>
        </p:nvPicPr>
        <p:blipFill>
          <a:blip r:embed="rId2">
            <a:extLst>
              <a:ext uri="{28A0092B-C50C-407E-A947-70E740481C1C}">
                <a14:useLocalDpi xmlns:a14="http://schemas.microsoft.com/office/drawing/2010/main" val="0"/>
              </a:ext>
            </a:extLst>
          </a:blip>
          <a:srcRect b="46667"/>
          <a:stretch>
            <a:fillRect/>
          </a:stretch>
        </p:blipFill>
        <p:spPr>
          <a:xfrm>
            <a:off x="0" y="5"/>
            <a:ext cx="12191996" cy="3657601"/>
          </a:xfrm>
          <a:custGeom>
            <a:avLst/>
            <a:gdLst>
              <a:gd name="connsiteX0" fmla="*/ 0 w 12191996"/>
              <a:gd name="connsiteY0" fmla="*/ 0 h 3657601"/>
              <a:gd name="connsiteX1" fmla="*/ 12191996 w 12191996"/>
              <a:gd name="connsiteY1" fmla="*/ 0 h 3657601"/>
              <a:gd name="connsiteX2" fmla="*/ 12191996 w 12191996"/>
              <a:gd name="connsiteY2" fmla="*/ 2761856 h 3657601"/>
              <a:gd name="connsiteX3" fmla="*/ 6095998 w 12191996"/>
              <a:gd name="connsiteY3" fmla="*/ 3657601 h 3657601"/>
              <a:gd name="connsiteX4" fmla="*/ 0 w 12191996"/>
              <a:gd name="connsiteY4" fmla="*/ 2761856 h 3657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6" h="3657601">
                <a:moveTo>
                  <a:pt x="0" y="0"/>
                </a:moveTo>
                <a:lnTo>
                  <a:pt x="12191996" y="0"/>
                </a:lnTo>
                <a:lnTo>
                  <a:pt x="12191996" y="2761856"/>
                </a:lnTo>
                <a:lnTo>
                  <a:pt x="6095998" y="3657601"/>
                </a:lnTo>
                <a:lnTo>
                  <a:pt x="0" y="2761856"/>
                </a:lnTo>
                <a:close/>
              </a:path>
            </a:pathLst>
          </a:custGeom>
        </p:spPr>
      </p:pic>
      <p:sp>
        <p:nvSpPr>
          <p:cNvPr id="10" name="Rectangle 9">
            <a:extLst>
              <a:ext uri="{FF2B5EF4-FFF2-40B4-BE49-F238E27FC236}">
                <a16:creationId xmlns:a16="http://schemas.microsoft.com/office/drawing/2014/main" id="{83AC7951-B427-0F4C-AB17-D3C3A3531130}"/>
              </a:ext>
            </a:extLst>
          </p:cNvPr>
          <p:cNvSpPr/>
          <p:nvPr/>
        </p:nvSpPr>
        <p:spPr bwMode="auto">
          <a:xfrm>
            <a:off x="5187820" y="6160378"/>
            <a:ext cx="1816359" cy="697621"/>
          </a:xfrm>
          <a:prstGeom prst="rect">
            <a:avLst/>
          </a:prstGeom>
          <a:solidFill>
            <a:schemeClr val="accent2"/>
          </a:solidFill>
          <a:ln w="0">
            <a:no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sp>
        <p:nvSpPr>
          <p:cNvPr id="11" name="TextBox 10">
            <a:extLst>
              <a:ext uri="{FF2B5EF4-FFF2-40B4-BE49-F238E27FC236}">
                <a16:creationId xmlns:a16="http://schemas.microsoft.com/office/drawing/2014/main" id="{6CF92B4A-FA46-D24B-B73F-EFB4F47D7049}"/>
              </a:ext>
            </a:extLst>
          </p:cNvPr>
          <p:cNvSpPr txBox="1"/>
          <p:nvPr/>
        </p:nvSpPr>
        <p:spPr>
          <a:xfrm>
            <a:off x="5427303" y="6370688"/>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2" name="TextBox 11">
            <a:extLst>
              <a:ext uri="{FF2B5EF4-FFF2-40B4-BE49-F238E27FC236}">
                <a16:creationId xmlns:a16="http://schemas.microsoft.com/office/drawing/2014/main" id="{BEF65357-B6E9-7640-9008-6259C6767C0D}"/>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1" name="Graphic 19">
            <a:extLst>
              <a:ext uri="{FF2B5EF4-FFF2-40B4-BE49-F238E27FC236}">
                <a16:creationId xmlns:a16="http://schemas.microsoft.com/office/drawing/2014/main" id="{AD532CDA-4F4D-7B42-A57A-26D973FF8042}"/>
              </a:ext>
            </a:extLst>
          </p:cNvPr>
          <p:cNvSpPr/>
          <p:nvPr/>
        </p:nvSpPr>
        <p:spPr>
          <a:xfrm>
            <a:off x="-104927" y="-53826"/>
            <a:ext cx="8984778" cy="4341755"/>
          </a:xfrm>
          <a:custGeom>
            <a:avLst/>
            <a:gdLst>
              <a:gd name="connsiteX0" fmla="*/ 8727924 w 8732761"/>
              <a:gd name="connsiteY0" fmla="*/ 45317 h 4341755"/>
              <a:gd name="connsiteX1" fmla="*/ 8633880 w 8732761"/>
              <a:gd name="connsiteY1" fmla="*/ 45317 h 4341755"/>
              <a:gd name="connsiteX2" fmla="*/ 8416965 w 8732761"/>
              <a:gd name="connsiteY2" fmla="*/ 799189 h 4341755"/>
              <a:gd name="connsiteX3" fmla="*/ 7845211 w 8732761"/>
              <a:gd name="connsiteY3" fmla="*/ 1317730 h 4341755"/>
              <a:gd name="connsiteX4" fmla="*/ 7475641 w 8732761"/>
              <a:gd name="connsiteY4" fmla="*/ 1438507 h 4341755"/>
              <a:gd name="connsiteX5" fmla="*/ 7059589 w 8732761"/>
              <a:gd name="connsiteY5" fmla="*/ 1447588 h 4341755"/>
              <a:gd name="connsiteX6" fmla="*/ 6826354 w 8732761"/>
              <a:gd name="connsiteY6" fmla="*/ 1415139 h 4341755"/>
              <a:gd name="connsiteX7" fmla="*/ 6598325 w 8732761"/>
              <a:gd name="connsiteY7" fmla="*/ 1358243 h 4341755"/>
              <a:gd name="connsiteX8" fmla="*/ 6158587 w 8732761"/>
              <a:gd name="connsiteY8" fmla="*/ 1244197 h 4341755"/>
              <a:gd name="connsiteX9" fmla="*/ 5300829 w 8732761"/>
              <a:gd name="connsiteY9" fmla="*/ 1257215 h 4341755"/>
              <a:gd name="connsiteX10" fmla="*/ 4840391 w 8732761"/>
              <a:gd name="connsiteY10" fmla="*/ 1719876 h 4341755"/>
              <a:gd name="connsiteX11" fmla="*/ 4824135 w 8732761"/>
              <a:gd name="connsiteY11" fmla="*/ 2056299 h 4341755"/>
              <a:gd name="connsiteX12" fmla="*/ 4986250 w 8732761"/>
              <a:gd name="connsiteY12" fmla="*/ 2371703 h 4341755"/>
              <a:gd name="connsiteX13" fmla="*/ 5688116 w 8732761"/>
              <a:gd name="connsiteY13" fmla="*/ 2751878 h 4341755"/>
              <a:gd name="connsiteX14" fmla="*/ 6472722 w 8732761"/>
              <a:gd name="connsiteY14" fmla="*/ 3017752 h 4341755"/>
              <a:gd name="connsiteX15" fmla="*/ 6844260 w 8732761"/>
              <a:gd name="connsiteY15" fmla="*/ 3562709 h 4341755"/>
              <a:gd name="connsiteX16" fmla="*/ 6522188 w 8732761"/>
              <a:gd name="connsiteY16" fmla="*/ 4146655 h 4341755"/>
              <a:gd name="connsiteX17" fmla="*/ 5744694 w 8732761"/>
              <a:gd name="connsiteY17" fmla="*/ 4257463 h 4341755"/>
              <a:gd name="connsiteX18" fmla="*/ 4304959 w 8732761"/>
              <a:gd name="connsiteY18" fmla="*/ 3304391 h 4341755"/>
              <a:gd name="connsiteX19" fmla="*/ 2972030 w 8732761"/>
              <a:gd name="connsiteY19" fmla="*/ 2305663 h 4341755"/>
              <a:gd name="connsiteX20" fmla="*/ 2160945 w 8732761"/>
              <a:gd name="connsiteY20" fmla="*/ 2180949 h 4341755"/>
              <a:gd name="connsiteX21" fmla="*/ 1358559 w 8732761"/>
              <a:gd name="connsiteY21" fmla="*/ 2414439 h 4341755"/>
              <a:gd name="connsiteX22" fmla="*/ 184190 w 8732761"/>
              <a:gd name="connsiteY22" fmla="*/ 3558455 h 4341755"/>
              <a:gd name="connsiteX23" fmla="*/ 87733 w 8732761"/>
              <a:gd name="connsiteY23" fmla="*/ 3737080 h 4341755"/>
              <a:gd name="connsiteX24" fmla="*/ 5628 w 8732761"/>
              <a:gd name="connsiteY24" fmla="*/ 3923643 h 4341755"/>
              <a:gd name="connsiteX25" fmla="*/ 84812 w 8732761"/>
              <a:gd name="connsiteY25" fmla="*/ 3969935 h 4341755"/>
              <a:gd name="connsiteX26" fmla="*/ 200446 w 8732761"/>
              <a:gd name="connsiteY26" fmla="*/ 3794611 h 4341755"/>
              <a:gd name="connsiteX27" fmla="*/ 312460 w 8732761"/>
              <a:gd name="connsiteY27" fmla="*/ 3625066 h 4341755"/>
              <a:gd name="connsiteX28" fmla="*/ 554522 w 8732761"/>
              <a:gd name="connsiteY28" fmla="*/ 3288008 h 4341755"/>
              <a:gd name="connsiteX29" fmla="*/ 1140500 w 8732761"/>
              <a:gd name="connsiteY29" fmla="*/ 2722096 h 4341755"/>
              <a:gd name="connsiteX30" fmla="*/ 2703044 w 8732761"/>
              <a:gd name="connsiteY30" fmla="*/ 2365353 h 4341755"/>
              <a:gd name="connsiteX31" fmla="*/ 3458313 w 8732761"/>
              <a:gd name="connsiteY31" fmla="*/ 2694601 h 4341755"/>
              <a:gd name="connsiteX32" fmla="*/ 4126905 w 8732761"/>
              <a:gd name="connsiteY32" fmla="*/ 3213777 h 4341755"/>
              <a:gd name="connsiteX33" fmla="*/ 5497997 w 8732761"/>
              <a:gd name="connsiteY33" fmla="*/ 4228443 h 4341755"/>
              <a:gd name="connsiteX34" fmla="*/ 6309336 w 8732761"/>
              <a:gd name="connsiteY34" fmla="*/ 4309279 h 4341755"/>
              <a:gd name="connsiteX35" fmla="*/ 6860643 w 8732761"/>
              <a:gd name="connsiteY35" fmla="*/ 3906371 h 4341755"/>
              <a:gd name="connsiteX36" fmla="*/ 6892457 w 8732761"/>
              <a:gd name="connsiteY36" fmla="*/ 3225715 h 4341755"/>
              <a:gd name="connsiteX37" fmla="*/ 6316702 w 8732761"/>
              <a:gd name="connsiteY37" fmla="*/ 2773976 h 4341755"/>
              <a:gd name="connsiteX38" fmla="*/ 5457992 w 8732761"/>
              <a:gd name="connsiteY38" fmla="*/ 2522516 h 4341755"/>
              <a:gd name="connsiteX39" fmla="*/ 5137063 w 8732761"/>
              <a:gd name="connsiteY39" fmla="*/ 2339509 h 4341755"/>
              <a:gd name="connsiteX40" fmla="*/ 4912209 w 8732761"/>
              <a:gd name="connsiteY40" fmla="*/ 2065506 h 4341755"/>
              <a:gd name="connsiteX41" fmla="*/ 5100423 w 8732761"/>
              <a:gd name="connsiteY41" fmla="*/ 1420600 h 4341755"/>
              <a:gd name="connsiteX42" fmla="*/ 5906365 w 8732761"/>
              <a:gd name="connsiteY42" fmla="*/ 1244578 h 4341755"/>
              <a:gd name="connsiteX43" fmla="*/ 6795619 w 8732761"/>
              <a:gd name="connsiteY43" fmla="*/ 1496800 h 4341755"/>
              <a:gd name="connsiteX44" fmla="*/ 7251994 w 8732761"/>
              <a:gd name="connsiteY44" fmla="*/ 1583160 h 4341755"/>
              <a:gd name="connsiteX45" fmla="*/ 7647917 w 8732761"/>
              <a:gd name="connsiteY45" fmla="*/ 1542711 h 4341755"/>
              <a:gd name="connsiteX46" fmla="*/ 8710334 w 8732761"/>
              <a:gd name="connsiteY46" fmla="*/ 438954 h 4341755"/>
              <a:gd name="connsiteX47" fmla="*/ 8727924 w 8732761"/>
              <a:gd name="connsiteY47" fmla="*/ 45317 h 43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8732761" h="4341755">
                <a:moveTo>
                  <a:pt x="8727924" y="45317"/>
                </a:moveTo>
                <a:cubicBezTo>
                  <a:pt x="8723606" y="-14309"/>
                  <a:pt x="8632928" y="-15897"/>
                  <a:pt x="8633880" y="45317"/>
                </a:cubicBezTo>
                <a:cubicBezTo>
                  <a:pt x="8637944" y="308271"/>
                  <a:pt x="8550823" y="574272"/>
                  <a:pt x="8416965" y="799189"/>
                </a:cubicBezTo>
                <a:cubicBezTo>
                  <a:pt x="8282091" y="1025821"/>
                  <a:pt x="8081367" y="1202033"/>
                  <a:pt x="7845211" y="1317730"/>
                </a:cubicBezTo>
                <a:cubicBezTo>
                  <a:pt x="7728816" y="1374753"/>
                  <a:pt x="7603149" y="1415139"/>
                  <a:pt x="7475641" y="1438507"/>
                </a:cubicBezTo>
                <a:cubicBezTo>
                  <a:pt x="7337020" y="1463907"/>
                  <a:pt x="7199289" y="1460097"/>
                  <a:pt x="7059589" y="1447588"/>
                </a:cubicBezTo>
                <a:cubicBezTo>
                  <a:pt x="6980658" y="1440539"/>
                  <a:pt x="6903950" y="1432284"/>
                  <a:pt x="6826354" y="1415139"/>
                </a:cubicBezTo>
                <a:cubicBezTo>
                  <a:pt x="6749836" y="1398185"/>
                  <a:pt x="6674080" y="1378309"/>
                  <a:pt x="6598325" y="1358243"/>
                </a:cubicBezTo>
                <a:cubicBezTo>
                  <a:pt x="6452148" y="1319508"/>
                  <a:pt x="6306161" y="1277471"/>
                  <a:pt x="6158587" y="1244197"/>
                </a:cubicBezTo>
                <a:cubicBezTo>
                  <a:pt x="5879187" y="1181205"/>
                  <a:pt x="5573371" y="1145836"/>
                  <a:pt x="5300829" y="1257215"/>
                </a:cubicBezTo>
                <a:cubicBezTo>
                  <a:pt x="5096359" y="1340781"/>
                  <a:pt x="4910114" y="1505627"/>
                  <a:pt x="4840391" y="1719876"/>
                </a:cubicBezTo>
                <a:cubicBezTo>
                  <a:pt x="4805212" y="1827889"/>
                  <a:pt x="4800195" y="1945301"/>
                  <a:pt x="4824135" y="2056299"/>
                </a:cubicBezTo>
                <a:cubicBezTo>
                  <a:pt x="4850043" y="2176377"/>
                  <a:pt x="4904907" y="2280263"/>
                  <a:pt x="4986250" y="2371703"/>
                </a:cubicBezTo>
                <a:cubicBezTo>
                  <a:pt x="5171226" y="2579729"/>
                  <a:pt x="5425353" y="2680567"/>
                  <a:pt x="5688116" y="2751878"/>
                </a:cubicBezTo>
                <a:cubicBezTo>
                  <a:pt x="5954435" y="2824141"/>
                  <a:pt x="6233898" y="2871893"/>
                  <a:pt x="6472722" y="3017752"/>
                </a:cubicBezTo>
                <a:cubicBezTo>
                  <a:pt x="6665317" y="3135354"/>
                  <a:pt x="6835879" y="3326743"/>
                  <a:pt x="6844260" y="3562709"/>
                </a:cubicBezTo>
                <a:cubicBezTo>
                  <a:pt x="6852579" y="3796580"/>
                  <a:pt x="6709132" y="4016163"/>
                  <a:pt x="6522188" y="4146655"/>
                </a:cubicBezTo>
                <a:cubicBezTo>
                  <a:pt x="6296128" y="4304453"/>
                  <a:pt x="6006441" y="4317724"/>
                  <a:pt x="5744694" y="4257463"/>
                </a:cubicBezTo>
                <a:cubicBezTo>
                  <a:pt x="5170845" y="4125446"/>
                  <a:pt x="4720884" y="3694789"/>
                  <a:pt x="4304959" y="3304391"/>
                </a:cubicBezTo>
                <a:cubicBezTo>
                  <a:pt x="3901099" y="2925360"/>
                  <a:pt x="3496477" y="2513626"/>
                  <a:pt x="2972030" y="2305663"/>
                </a:cubicBezTo>
                <a:cubicBezTo>
                  <a:pt x="2713776" y="2203238"/>
                  <a:pt x="2438376" y="2158280"/>
                  <a:pt x="2160945" y="2180949"/>
                </a:cubicBezTo>
                <a:cubicBezTo>
                  <a:pt x="1880529" y="2203873"/>
                  <a:pt x="1609130" y="2287566"/>
                  <a:pt x="1358559" y="2414439"/>
                </a:cubicBezTo>
                <a:cubicBezTo>
                  <a:pt x="863449" y="2665327"/>
                  <a:pt x="470003" y="3088428"/>
                  <a:pt x="184190" y="3558455"/>
                </a:cubicBezTo>
                <a:cubicBezTo>
                  <a:pt x="148947" y="3616430"/>
                  <a:pt x="117388" y="3676057"/>
                  <a:pt x="87733" y="3737080"/>
                </a:cubicBezTo>
                <a:cubicBezTo>
                  <a:pt x="58142" y="3797913"/>
                  <a:pt x="36806" y="3863826"/>
                  <a:pt x="5628" y="3923643"/>
                </a:cubicBezTo>
                <a:cubicBezTo>
                  <a:pt x="-21614" y="3975904"/>
                  <a:pt x="57444" y="4022322"/>
                  <a:pt x="84812" y="3969935"/>
                </a:cubicBezTo>
                <a:cubicBezTo>
                  <a:pt x="116689" y="3908848"/>
                  <a:pt x="162600" y="3852269"/>
                  <a:pt x="200446" y="3794611"/>
                </a:cubicBezTo>
                <a:cubicBezTo>
                  <a:pt x="237593" y="3737969"/>
                  <a:pt x="275439" y="3681772"/>
                  <a:pt x="312460" y="3625066"/>
                </a:cubicBezTo>
                <a:cubicBezTo>
                  <a:pt x="387961" y="3509369"/>
                  <a:pt x="468479" y="3396149"/>
                  <a:pt x="554522" y="3288008"/>
                </a:cubicBezTo>
                <a:cubicBezTo>
                  <a:pt x="723686" y="3075347"/>
                  <a:pt x="917996" y="2879132"/>
                  <a:pt x="1140500" y="2722096"/>
                </a:cubicBezTo>
                <a:cubicBezTo>
                  <a:pt x="1591667" y="2403644"/>
                  <a:pt x="2156436" y="2242036"/>
                  <a:pt x="2703044" y="2365353"/>
                </a:cubicBezTo>
                <a:cubicBezTo>
                  <a:pt x="2972538" y="2426186"/>
                  <a:pt x="3224379" y="2550011"/>
                  <a:pt x="3458313" y="2694601"/>
                </a:cubicBezTo>
                <a:cubicBezTo>
                  <a:pt x="3697581" y="2842492"/>
                  <a:pt x="3918942" y="3025118"/>
                  <a:pt x="4126905" y="3213777"/>
                </a:cubicBezTo>
                <a:cubicBezTo>
                  <a:pt x="4544862" y="3592999"/>
                  <a:pt x="4965359" y="4014194"/>
                  <a:pt x="5497997" y="4228443"/>
                </a:cubicBezTo>
                <a:cubicBezTo>
                  <a:pt x="5753013" y="4330996"/>
                  <a:pt x="6039207" y="4378176"/>
                  <a:pt x="6309336" y="4309279"/>
                </a:cubicBezTo>
                <a:cubicBezTo>
                  <a:pt x="6532666" y="4252319"/>
                  <a:pt x="6738723" y="4101888"/>
                  <a:pt x="6860643" y="3906371"/>
                </a:cubicBezTo>
                <a:cubicBezTo>
                  <a:pt x="6990882" y="3697583"/>
                  <a:pt x="7009106" y="3444790"/>
                  <a:pt x="6892457" y="3225715"/>
                </a:cubicBezTo>
                <a:cubicBezTo>
                  <a:pt x="6775426" y="3006005"/>
                  <a:pt x="6541429" y="2862558"/>
                  <a:pt x="6316702" y="2773976"/>
                </a:cubicBezTo>
                <a:cubicBezTo>
                  <a:pt x="6038445" y="2664248"/>
                  <a:pt x="5736630" y="2631609"/>
                  <a:pt x="5457992" y="2522516"/>
                </a:cubicBezTo>
                <a:cubicBezTo>
                  <a:pt x="5343819" y="2477812"/>
                  <a:pt x="5231424" y="2418503"/>
                  <a:pt x="5137063" y="2339509"/>
                </a:cubicBezTo>
                <a:cubicBezTo>
                  <a:pt x="5048163" y="2265087"/>
                  <a:pt x="4963327" y="2170154"/>
                  <a:pt x="4912209" y="2065506"/>
                </a:cubicBezTo>
                <a:cubicBezTo>
                  <a:pt x="4798036" y="1831953"/>
                  <a:pt x="4911384" y="1575540"/>
                  <a:pt x="5100423" y="1420600"/>
                </a:cubicBezTo>
                <a:cubicBezTo>
                  <a:pt x="5327245" y="1234736"/>
                  <a:pt x="5624552" y="1204065"/>
                  <a:pt x="5906365" y="1244578"/>
                </a:cubicBezTo>
                <a:cubicBezTo>
                  <a:pt x="6214150" y="1288774"/>
                  <a:pt x="6497995" y="1414187"/>
                  <a:pt x="6795619" y="1496800"/>
                </a:cubicBezTo>
                <a:cubicBezTo>
                  <a:pt x="6946622" y="1538710"/>
                  <a:pt x="7094514" y="1577191"/>
                  <a:pt x="7251994" y="1583160"/>
                </a:cubicBezTo>
                <a:cubicBezTo>
                  <a:pt x="7384709" y="1588177"/>
                  <a:pt x="7518821" y="1573699"/>
                  <a:pt x="7647917" y="1542711"/>
                </a:cubicBezTo>
                <a:cubicBezTo>
                  <a:pt x="8175474" y="1415901"/>
                  <a:pt x="8611973" y="975973"/>
                  <a:pt x="8710334" y="438954"/>
                </a:cubicBezTo>
                <a:cubicBezTo>
                  <a:pt x="8733703" y="310239"/>
                  <a:pt x="8737386" y="175556"/>
                  <a:pt x="8727924" y="4531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7F72777A-391A-514C-8E54-2E2662EF4E15}"/>
              </a:ext>
            </a:extLst>
          </p:cNvPr>
          <p:cNvSpPr>
            <a:spLocks noGrp="1"/>
          </p:cNvSpPr>
          <p:nvPr>
            <p:ph type="title"/>
          </p:nvPr>
        </p:nvSpPr>
        <p:spPr>
          <a:xfrm>
            <a:off x="2637691" y="2806262"/>
            <a:ext cx="6916618" cy="1245476"/>
          </a:xfrm>
        </p:spPr>
        <p:txBody>
          <a:bodyPr anchor="ctr"/>
          <a:lstStyle/>
          <a:p>
            <a:r>
              <a:rPr lang="en-ID"/>
              <a:t>THIS IS THE NEON SIGN YOU'VE BEEN LOOKING FOR.</a:t>
            </a:r>
            <a:endParaRPr lang="en-US"/>
          </a:p>
        </p:txBody>
      </p:sp>
      <p:sp>
        <p:nvSpPr>
          <p:cNvPr id="14" name="Rounded Rectangle 13">
            <a:extLst>
              <a:ext uri="{FF2B5EF4-FFF2-40B4-BE49-F238E27FC236}">
                <a16:creationId xmlns:a16="http://schemas.microsoft.com/office/drawing/2014/main" id="{612E78C5-0876-0048-B13E-8DCE26394642}"/>
              </a:ext>
            </a:extLst>
          </p:cNvPr>
          <p:cNvSpPr/>
          <p:nvPr/>
        </p:nvSpPr>
        <p:spPr bwMode="auto">
          <a:xfrm>
            <a:off x="5947139" y="4135278"/>
            <a:ext cx="297722" cy="622300"/>
          </a:xfrm>
          <a:prstGeom prst="roundRect">
            <a:avLst>
              <a:gd name="adj" fmla="val 50000"/>
            </a:avLst>
          </a:prstGeom>
          <a:noFill/>
          <a:ln w="12700">
            <a:solidFill>
              <a:schemeClr val="bg2"/>
            </a:solid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cxnSp>
        <p:nvCxnSpPr>
          <p:cNvPr id="16" name="Straight Arrow Connector 15">
            <a:extLst>
              <a:ext uri="{FF2B5EF4-FFF2-40B4-BE49-F238E27FC236}">
                <a16:creationId xmlns:a16="http://schemas.microsoft.com/office/drawing/2014/main" id="{E86C5CFE-43BE-3A4C-92B1-BC92DA0B2508}"/>
              </a:ext>
            </a:extLst>
          </p:cNvPr>
          <p:cNvCxnSpPr>
            <a:cxnSpLocks/>
          </p:cNvCxnSpPr>
          <p:nvPr/>
        </p:nvCxnSpPr>
        <p:spPr>
          <a:xfrm>
            <a:off x="6096000" y="4416056"/>
            <a:ext cx="0" cy="226233"/>
          </a:xfrm>
          <a:prstGeom prst="straightConnector1">
            <a:avLst/>
          </a:prstGeom>
          <a:ln w="12700">
            <a:solidFill>
              <a:schemeClr val="bg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6739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14:bounceEnd="50000">
                                          <p:cBhvr additive="base">
                                            <p:cTn id="11"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50000">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14:bounceEnd="50000">
                                          <p:cBhvr additive="base">
                                            <p:cTn id="15"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ppt_x"/>
                                              </p:val>
                                            </p:tav>
                                            <p:tav tm="100000">
                                              <p:val>
                                                <p:strVal val="#ppt_x"/>
                                              </p:val>
                                            </p:tav>
                                          </p:tavLst>
                                        </p:anim>
                                        <p:anim calcmode="lin" valueType="num">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000" fill="hold"/>
                                            <p:tgtEl>
                                              <p:spTgt spid="16"/>
                                            </p:tgtEl>
                                            <p:attrNameLst>
                                              <p:attrName>ppt_x</p:attrName>
                                            </p:attrNameLst>
                                          </p:cBhvr>
                                          <p:tavLst>
                                            <p:tav tm="0">
                                              <p:val>
                                                <p:strVal val="#ppt_x"/>
                                              </p:val>
                                            </p:tav>
                                            <p:tav tm="100000">
                                              <p:val>
                                                <p:strVal val="#ppt_x"/>
                                              </p:val>
                                            </p:tav>
                                          </p:tavLst>
                                        </p:anim>
                                        <p:anim calcmode="lin" valueType="num">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8835E90F-9BDF-7648-B8C4-638A54143CD8}"/>
              </a:ext>
            </a:extLst>
          </p:cNvPr>
          <p:cNvSpPr/>
          <p:nvPr/>
        </p:nvSpPr>
        <p:spPr bwMode="auto">
          <a:xfrm>
            <a:off x="3330781" y="6160379"/>
            <a:ext cx="1816359" cy="697621"/>
          </a:xfrm>
          <a:prstGeom prst="rect">
            <a:avLst/>
          </a:prstGeom>
          <a:solidFill>
            <a:schemeClr val="accent2"/>
          </a:solidFill>
          <a:ln w="0">
            <a:no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sp>
        <p:nvSpPr>
          <p:cNvPr id="25" name="TextBox 24">
            <a:extLst>
              <a:ext uri="{FF2B5EF4-FFF2-40B4-BE49-F238E27FC236}">
                <a16:creationId xmlns:a16="http://schemas.microsoft.com/office/drawing/2014/main" id="{8BEFA193-0CEF-3D45-A288-A353D6EB867E}"/>
              </a:ext>
            </a:extLst>
          </p:cNvPr>
          <p:cNvSpPr txBox="1"/>
          <p:nvPr/>
        </p:nvSpPr>
        <p:spPr>
          <a:xfrm>
            <a:off x="3570264" y="6370689"/>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23" name="Rectangle 22">
            <a:extLst>
              <a:ext uri="{FF2B5EF4-FFF2-40B4-BE49-F238E27FC236}">
                <a16:creationId xmlns:a16="http://schemas.microsoft.com/office/drawing/2014/main" id="{C9D77D27-C115-9B47-B0AD-711AE1FEEB85}"/>
              </a:ext>
            </a:extLst>
          </p:cNvPr>
          <p:cNvSpPr/>
          <p:nvPr/>
        </p:nvSpPr>
        <p:spPr bwMode="auto">
          <a:xfrm>
            <a:off x="6816436" y="4058151"/>
            <a:ext cx="5375564" cy="2799849"/>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8" name="Rectangle 7">
            <a:extLst>
              <a:ext uri="{FF2B5EF4-FFF2-40B4-BE49-F238E27FC236}">
                <a16:creationId xmlns:a16="http://schemas.microsoft.com/office/drawing/2014/main" id="{2CE765D9-673B-FB4F-89CF-263487FAB44A}"/>
              </a:ext>
            </a:extLst>
          </p:cNvPr>
          <p:cNvSpPr/>
          <p:nvPr/>
        </p:nvSpPr>
        <p:spPr bwMode="auto">
          <a:xfrm>
            <a:off x="8214360" y="0"/>
            <a:ext cx="2836630" cy="2913159"/>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9" name="Rectangle 8">
            <a:extLst>
              <a:ext uri="{FF2B5EF4-FFF2-40B4-BE49-F238E27FC236}">
                <a16:creationId xmlns:a16="http://schemas.microsoft.com/office/drawing/2014/main" id="{41EE50FE-20D2-7543-B338-FDA23FF29EAA}"/>
              </a:ext>
            </a:extLst>
          </p:cNvPr>
          <p:cNvSpPr/>
          <p:nvPr/>
        </p:nvSpPr>
        <p:spPr bwMode="auto">
          <a:xfrm>
            <a:off x="8214360" y="3137119"/>
            <a:ext cx="2836630" cy="318052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0" name="Rectangle 9">
            <a:extLst>
              <a:ext uri="{FF2B5EF4-FFF2-40B4-BE49-F238E27FC236}">
                <a16:creationId xmlns:a16="http://schemas.microsoft.com/office/drawing/2014/main" id="{C50106A2-F4D2-BE4A-9E3E-266CAF64FC79}"/>
              </a:ext>
            </a:extLst>
          </p:cNvPr>
          <p:cNvSpPr/>
          <p:nvPr/>
        </p:nvSpPr>
        <p:spPr bwMode="auto">
          <a:xfrm>
            <a:off x="5147140" y="0"/>
            <a:ext cx="2836630" cy="1492858"/>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1" name="Rectangle 10">
            <a:extLst>
              <a:ext uri="{FF2B5EF4-FFF2-40B4-BE49-F238E27FC236}">
                <a16:creationId xmlns:a16="http://schemas.microsoft.com/office/drawing/2014/main" id="{6F35A8BA-1B15-894E-A40C-AFE1CC2D8AC6}"/>
              </a:ext>
            </a:extLst>
          </p:cNvPr>
          <p:cNvSpPr/>
          <p:nvPr/>
        </p:nvSpPr>
        <p:spPr bwMode="auto">
          <a:xfrm>
            <a:off x="5147140" y="1716818"/>
            <a:ext cx="2836630" cy="318052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2" name="Rectangle 11">
            <a:extLst>
              <a:ext uri="{FF2B5EF4-FFF2-40B4-BE49-F238E27FC236}">
                <a16:creationId xmlns:a16="http://schemas.microsoft.com/office/drawing/2014/main" id="{32BC27CC-4998-2540-8054-06C3616F988F}"/>
              </a:ext>
            </a:extLst>
          </p:cNvPr>
          <p:cNvSpPr/>
          <p:nvPr/>
        </p:nvSpPr>
        <p:spPr bwMode="auto">
          <a:xfrm>
            <a:off x="5147140" y="5121299"/>
            <a:ext cx="2836630" cy="173670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pic>
        <p:nvPicPr>
          <p:cNvPr id="54" name="PpHolder9">
            <a:extLst>
              <a:ext uri="{FF2B5EF4-FFF2-40B4-BE49-F238E27FC236}">
                <a16:creationId xmlns:a16="http://schemas.microsoft.com/office/drawing/2014/main" id="{6EC7300D-FAAC-4C80-B3D3-E4F9D0912E2B}"/>
              </a:ext>
            </a:extLst>
          </p:cNvPr>
          <p:cNvPicPr>
            <a:picLocks/>
          </p:cNvPicPr>
          <p:nvPr/>
        </p:nvPicPr>
        <p:blipFill>
          <a:blip r:embed="rId2">
            <a:extLst>
              <a:ext uri="{28A0092B-C50C-407E-A947-70E740481C1C}">
                <a14:useLocalDpi xmlns:a14="http://schemas.microsoft.com/office/drawing/2010/main" val="0"/>
              </a:ext>
            </a:extLst>
          </a:blip>
          <a:srcRect l="72375" r="11250" b="65744"/>
          <a:stretch>
            <a:fillRect/>
          </a:stretch>
        </p:blipFill>
        <p:spPr>
          <a:xfrm>
            <a:off x="8823960" y="2"/>
            <a:ext cx="1996440" cy="2349279"/>
          </a:xfrm>
          <a:custGeom>
            <a:avLst/>
            <a:gdLst>
              <a:gd name="connsiteX0" fmla="*/ 0 w 1996440"/>
              <a:gd name="connsiteY0" fmla="*/ 0 h 2349279"/>
              <a:gd name="connsiteX1" fmla="*/ 1996440 w 1996440"/>
              <a:gd name="connsiteY1" fmla="*/ 0 h 2349279"/>
              <a:gd name="connsiteX2" fmla="*/ 1996440 w 1996440"/>
              <a:gd name="connsiteY2" fmla="*/ 2349279 h 2349279"/>
              <a:gd name="connsiteX3" fmla="*/ 0 w 1996440"/>
              <a:gd name="connsiteY3" fmla="*/ 2349279 h 2349279"/>
            </a:gdLst>
            <a:ahLst/>
            <a:cxnLst>
              <a:cxn ang="0">
                <a:pos x="connsiteX0" y="connsiteY0"/>
              </a:cxn>
              <a:cxn ang="0">
                <a:pos x="connsiteX1" y="connsiteY1"/>
              </a:cxn>
              <a:cxn ang="0">
                <a:pos x="connsiteX2" y="connsiteY2"/>
              </a:cxn>
              <a:cxn ang="0">
                <a:pos x="connsiteX3" y="connsiteY3"/>
              </a:cxn>
            </a:cxnLst>
            <a:rect l="l" t="t" r="r" b="b"/>
            <a:pathLst>
              <a:path w="1996440" h="2349279">
                <a:moveTo>
                  <a:pt x="0" y="0"/>
                </a:moveTo>
                <a:lnTo>
                  <a:pt x="1996440" y="0"/>
                </a:lnTo>
                <a:lnTo>
                  <a:pt x="1996440" y="2349279"/>
                </a:lnTo>
                <a:lnTo>
                  <a:pt x="0" y="2349279"/>
                </a:lnTo>
                <a:close/>
              </a:path>
            </a:pathLst>
          </a:custGeom>
        </p:spPr>
      </p:pic>
      <p:pic>
        <p:nvPicPr>
          <p:cNvPr id="51" name="PpHolder10">
            <a:extLst>
              <a:ext uri="{FF2B5EF4-FFF2-40B4-BE49-F238E27FC236}">
                <a16:creationId xmlns:a16="http://schemas.microsoft.com/office/drawing/2014/main" id="{81843A7F-7DC1-4E03-8C56-D73670DEF0C9}"/>
              </a:ext>
            </a:extLst>
          </p:cNvPr>
          <p:cNvPicPr>
            <a:picLocks/>
          </p:cNvPicPr>
          <p:nvPr/>
        </p:nvPicPr>
        <p:blipFill>
          <a:blip r:embed="rId2">
            <a:extLst>
              <a:ext uri="{28A0092B-C50C-407E-A947-70E740481C1C}">
                <a14:useLocalDpi xmlns:a14="http://schemas.microsoft.com/office/drawing/2010/main" val="0"/>
              </a:ext>
            </a:extLst>
          </a:blip>
          <a:srcRect l="72375" t="49010" r="11250" b="16101"/>
          <a:stretch>
            <a:fillRect/>
          </a:stretch>
        </p:blipFill>
        <p:spPr>
          <a:xfrm>
            <a:off x="8823960" y="3361081"/>
            <a:ext cx="1996440" cy="2392681"/>
          </a:xfrm>
          <a:custGeom>
            <a:avLst/>
            <a:gdLst>
              <a:gd name="connsiteX0" fmla="*/ 0 w 1996440"/>
              <a:gd name="connsiteY0" fmla="*/ 0 h 2392681"/>
              <a:gd name="connsiteX1" fmla="*/ 1996440 w 1996440"/>
              <a:gd name="connsiteY1" fmla="*/ 0 h 2392681"/>
              <a:gd name="connsiteX2" fmla="*/ 1996440 w 1996440"/>
              <a:gd name="connsiteY2" fmla="*/ 2392681 h 2392681"/>
              <a:gd name="connsiteX3" fmla="*/ 0 w 1996440"/>
              <a:gd name="connsiteY3" fmla="*/ 2392681 h 2392681"/>
            </a:gdLst>
            <a:ahLst/>
            <a:cxnLst>
              <a:cxn ang="0">
                <a:pos x="connsiteX0" y="connsiteY0"/>
              </a:cxn>
              <a:cxn ang="0">
                <a:pos x="connsiteX1" y="connsiteY1"/>
              </a:cxn>
              <a:cxn ang="0">
                <a:pos x="connsiteX2" y="connsiteY2"/>
              </a:cxn>
              <a:cxn ang="0">
                <a:pos x="connsiteX3" y="connsiteY3"/>
              </a:cxn>
            </a:cxnLst>
            <a:rect l="l" t="t" r="r" b="b"/>
            <a:pathLst>
              <a:path w="1996440" h="2392681">
                <a:moveTo>
                  <a:pt x="0" y="0"/>
                </a:moveTo>
                <a:lnTo>
                  <a:pt x="1996440" y="0"/>
                </a:lnTo>
                <a:lnTo>
                  <a:pt x="1996440" y="2392681"/>
                </a:lnTo>
                <a:lnTo>
                  <a:pt x="0" y="2392681"/>
                </a:lnTo>
                <a:close/>
              </a:path>
            </a:pathLst>
          </a:custGeom>
        </p:spPr>
      </p:pic>
      <p:pic>
        <p:nvPicPr>
          <p:cNvPr id="48" name="PpHolder11">
            <a:extLst>
              <a:ext uri="{FF2B5EF4-FFF2-40B4-BE49-F238E27FC236}">
                <a16:creationId xmlns:a16="http://schemas.microsoft.com/office/drawing/2014/main" id="{D15DE521-D56D-4ADC-BC1F-A2C56A391075}"/>
              </a:ext>
            </a:extLst>
          </p:cNvPr>
          <p:cNvPicPr>
            <a:picLocks/>
          </p:cNvPicPr>
          <p:nvPr/>
        </p:nvPicPr>
        <p:blipFill>
          <a:blip r:embed="rId2">
            <a:extLst>
              <a:ext uri="{28A0092B-C50C-407E-A947-70E740481C1C}">
                <a14:useLocalDpi xmlns:a14="http://schemas.microsoft.com/office/drawing/2010/main" val="0"/>
              </a:ext>
            </a:extLst>
          </a:blip>
          <a:srcRect l="47217" r="36408" b="86454"/>
          <a:stretch>
            <a:fillRect/>
          </a:stretch>
        </p:blipFill>
        <p:spPr>
          <a:xfrm>
            <a:off x="5756740" y="0"/>
            <a:ext cx="1996440" cy="928978"/>
          </a:xfrm>
          <a:custGeom>
            <a:avLst/>
            <a:gdLst>
              <a:gd name="connsiteX0" fmla="*/ 0 w 1996440"/>
              <a:gd name="connsiteY0" fmla="*/ 0 h 928978"/>
              <a:gd name="connsiteX1" fmla="*/ 1996440 w 1996440"/>
              <a:gd name="connsiteY1" fmla="*/ 0 h 928978"/>
              <a:gd name="connsiteX2" fmla="*/ 1996440 w 1996440"/>
              <a:gd name="connsiteY2" fmla="*/ 928978 h 928978"/>
              <a:gd name="connsiteX3" fmla="*/ 0 w 1996440"/>
              <a:gd name="connsiteY3" fmla="*/ 928978 h 928978"/>
            </a:gdLst>
            <a:ahLst/>
            <a:cxnLst>
              <a:cxn ang="0">
                <a:pos x="connsiteX0" y="connsiteY0"/>
              </a:cxn>
              <a:cxn ang="0">
                <a:pos x="connsiteX1" y="connsiteY1"/>
              </a:cxn>
              <a:cxn ang="0">
                <a:pos x="connsiteX2" y="connsiteY2"/>
              </a:cxn>
              <a:cxn ang="0">
                <a:pos x="connsiteX3" y="connsiteY3"/>
              </a:cxn>
            </a:cxnLst>
            <a:rect l="l" t="t" r="r" b="b"/>
            <a:pathLst>
              <a:path w="1996440" h="928978">
                <a:moveTo>
                  <a:pt x="0" y="0"/>
                </a:moveTo>
                <a:lnTo>
                  <a:pt x="1996440" y="0"/>
                </a:lnTo>
                <a:lnTo>
                  <a:pt x="1996440" y="928978"/>
                </a:lnTo>
                <a:lnTo>
                  <a:pt x="0" y="928978"/>
                </a:lnTo>
                <a:close/>
              </a:path>
            </a:pathLst>
          </a:custGeom>
        </p:spPr>
      </p:pic>
      <p:pic>
        <p:nvPicPr>
          <p:cNvPr id="45" name="PpHolder12">
            <a:extLst>
              <a:ext uri="{FF2B5EF4-FFF2-40B4-BE49-F238E27FC236}">
                <a16:creationId xmlns:a16="http://schemas.microsoft.com/office/drawing/2014/main" id="{ED52584F-FFC4-4AC0-A65E-F11890AF7E3D}"/>
              </a:ext>
            </a:extLst>
          </p:cNvPr>
          <p:cNvPicPr>
            <a:picLocks/>
          </p:cNvPicPr>
          <p:nvPr/>
        </p:nvPicPr>
        <p:blipFill>
          <a:blip r:embed="rId2">
            <a:extLst>
              <a:ext uri="{28A0092B-C50C-407E-A947-70E740481C1C}">
                <a14:useLocalDpi xmlns:a14="http://schemas.microsoft.com/office/drawing/2010/main" val="0"/>
              </a:ext>
            </a:extLst>
          </a:blip>
          <a:srcRect l="47217" t="28299" r="36408" b="36812"/>
          <a:stretch>
            <a:fillRect/>
          </a:stretch>
        </p:blipFill>
        <p:spPr>
          <a:xfrm>
            <a:off x="5756740" y="1940780"/>
            <a:ext cx="1996440" cy="2392681"/>
          </a:xfrm>
          <a:custGeom>
            <a:avLst/>
            <a:gdLst>
              <a:gd name="connsiteX0" fmla="*/ 0 w 1996440"/>
              <a:gd name="connsiteY0" fmla="*/ 0 h 2392681"/>
              <a:gd name="connsiteX1" fmla="*/ 1996440 w 1996440"/>
              <a:gd name="connsiteY1" fmla="*/ 0 h 2392681"/>
              <a:gd name="connsiteX2" fmla="*/ 1996440 w 1996440"/>
              <a:gd name="connsiteY2" fmla="*/ 2392681 h 2392681"/>
              <a:gd name="connsiteX3" fmla="*/ 0 w 1996440"/>
              <a:gd name="connsiteY3" fmla="*/ 2392681 h 2392681"/>
            </a:gdLst>
            <a:ahLst/>
            <a:cxnLst>
              <a:cxn ang="0">
                <a:pos x="connsiteX0" y="connsiteY0"/>
              </a:cxn>
              <a:cxn ang="0">
                <a:pos x="connsiteX1" y="connsiteY1"/>
              </a:cxn>
              <a:cxn ang="0">
                <a:pos x="connsiteX2" y="connsiteY2"/>
              </a:cxn>
              <a:cxn ang="0">
                <a:pos x="connsiteX3" y="connsiteY3"/>
              </a:cxn>
            </a:cxnLst>
            <a:rect l="l" t="t" r="r" b="b"/>
            <a:pathLst>
              <a:path w="1996440" h="2392681">
                <a:moveTo>
                  <a:pt x="0" y="0"/>
                </a:moveTo>
                <a:lnTo>
                  <a:pt x="1996440" y="0"/>
                </a:lnTo>
                <a:lnTo>
                  <a:pt x="1996440" y="2392681"/>
                </a:lnTo>
                <a:lnTo>
                  <a:pt x="0" y="2392681"/>
                </a:lnTo>
                <a:close/>
              </a:path>
            </a:pathLst>
          </a:custGeom>
        </p:spPr>
      </p:pic>
      <p:pic>
        <p:nvPicPr>
          <p:cNvPr id="42" name="PpHolder13">
            <a:extLst>
              <a:ext uri="{FF2B5EF4-FFF2-40B4-BE49-F238E27FC236}">
                <a16:creationId xmlns:a16="http://schemas.microsoft.com/office/drawing/2014/main" id="{0289A40E-DDD8-40E0-87AE-C93EE8CED553}"/>
              </a:ext>
            </a:extLst>
          </p:cNvPr>
          <p:cNvPicPr>
            <a:picLocks/>
          </p:cNvPicPr>
          <p:nvPr/>
        </p:nvPicPr>
        <p:blipFill>
          <a:blip r:embed="rId2">
            <a:extLst>
              <a:ext uri="{28A0092B-C50C-407E-A947-70E740481C1C}">
                <a14:useLocalDpi xmlns:a14="http://schemas.microsoft.com/office/drawing/2010/main" val="0"/>
              </a:ext>
            </a:extLst>
          </a:blip>
          <a:srcRect l="47217" t="77942" r="36408"/>
          <a:stretch>
            <a:fillRect/>
          </a:stretch>
        </p:blipFill>
        <p:spPr>
          <a:xfrm>
            <a:off x="5756740" y="5345260"/>
            <a:ext cx="1996440" cy="1512740"/>
          </a:xfrm>
          <a:custGeom>
            <a:avLst/>
            <a:gdLst>
              <a:gd name="connsiteX0" fmla="*/ 0 w 1996440"/>
              <a:gd name="connsiteY0" fmla="*/ 0 h 1512740"/>
              <a:gd name="connsiteX1" fmla="*/ 1996440 w 1996440"/>
              <a:gd name="connsiteY1" fmla="*/ 0 h 1512740"/>
              <a:gd name="connsiteX2" fmla="*/ 1996440 w 1996440"/>
              <a:gd name="connsiteY2" fmla="*/ 1512740 h 1512740"/>
              <a:gd name="connsiteX3" fmla="*/ 0 w 1996440"/>
              <a:gd name="connsiteY3" fmla="*/ 1512740 h 1512740"/>
            </a:gdLst>
            <a:ahLst/>
            <a:cxnLst>
              <a:cxn ang="0">
                <a:pos x="connsiteX0" y="connsiteY0"/>
              </a:cxn>
              <a:cxn ang="0">
                <a:pos x="connsiteX1" y="connsiteY1"/>
              </a:cxn>
              <a:cxn ang="0">
                <a:pos x="connsiteX2" y="connsiteY2"/>
              </a:cxn>
              <a:cxn ang="0">
                <a:pos x="connsiteX3" y="connsiteY3"/>
              </a:cxn>
            </a:cxnLst>
            <a:rect l="l" t="t" r="r" b="b"/>
            <a:pathLst>
              <a:path w="1996440" h="1512740">
                <a:moveTo>
                  <a:pt x="0" y="0"/>
                </a:moveTo>
                <a:lnTo>
                  <a:pt x="1996440" y="0"/>
                </a:lnTo>
                <a:lnTo>
                  <a:pt x="1996440" y="1512740"/>
                </a:lnTo>
                <a:lnTo>
                  <a:pt x="0" y="1512740"/>
                </a:lnTo>
                <a:close/>
              </a:path>
            </a:pathLst>
          </a:custGeom>
        </p:spPr>
      </p:pic>
      <p:sp>
        <p:nvSpPr>
          <p:cNvPr id="7" name="Title 6">
            <a:extLst>
              <a:ext uri="{FF2B5EF4-FFF2-40B4-BE49-F238E27FC236}">
                <a16:creationId xmlns:a16="http://schemas.microsoft.com/office/drawing/2014/main" id="{E6785F7C-EDA3-3E4D-AAED-1386A83BA017}"/>
              </a:ext>
            </a:extLst>
          </p:cNvPr>
          <p:cNvSpPr>
            <a:spLocks noGrp="1"/>
          </p:cNvSpPr>
          <p:nvPr>
            <p:ph type="title"/>
          </p:nvPr>
        </p:nvSpPr>
        <p:spPr/>
        <p:txBody>
          <a:bodyPr/>
          <a:lstStyle/>
          <a:p>
            <a:r>
              <a:rPr lang="en-US"/>
              <a:t>BEST PICTURE GALLERY.</a:t>
            </a:r>
          </a:p>
        </p:txBody>
      </p:sp>
      <p:sp>
        <p:nvSpPr>
          <p:cNvPr id="26" name="TextBox 25">
            <a:extLst>
              <a:ext uri="{FF2B5EF4-FFF2-40B4-BE49-F238E27FC236}">
                <a16:creationId xmlns:a16="http://schemas.microsoft.com/office/drawing/2014/main" id="{0E5FB58F-F851-E44D-8299-2F0E24DA8B6F}"/>
              </a:ext>
            </a:extLst>
          </p:cNvPr>
          <p:cNvSpPr txBox="1"/>
          <p:nvPr/>
        </p:nvSpPr>
        <p:spPr>
          <a:xfrm>
            <a:off x="944881" y="3029864"/>
            <a:ext cx="762001" cy="523220"/>
          </a:xfrm>
          <a:prstGeom prst="rect">
            <a:avLst/>
          </a:prstGeom>
          <a:noFill/>
        </p:spPr>
        <p:txBody>
          <a:bodyPr wrap="square" rtlCol="0" anchor="ctr">
            <a:spAutoFit/>
          </a:bodyPr>
          <a:lstStyle/>
          <a:p>
            <a:pPr algn="just"/>
            <a:r>
              <a:rPr lang="en-ID" sz="2800" b="1">
                <a:solidFill>
                  <a:schemeClr val="accent1"/>
                </a:solidFill>
              </a:rPr>
              <a:t>01</a:t>
            </a:r>
            <a:endParaRPr lang="en-US" sz="2800" b="1">
              <a:solidFill>
                <a:schemeClr val="accent1"/>
              </a:solidFill>
            </a:endParaRPr>
          </a:p>
        </p:txBody>
      </p:sp>
      <p:sp>
        <p:nvSpPr>
          <p:cNvPr id="27" name="TextBox 26">
            <a:extLst>
              <a:ext uri="{FF2B5EF4-FFF2-40B4-BE49-F238E27FC236}">
                <a16:creationId xmlns:a16="http://schemas.microsoft.com/office/drawing/2014/main" id="{EA4930B6-9FD4-BF43-AE02-41091A7735AE}"/>
              </a:ext>
            </a:extLst>
          </p:cNvPr>
          <p:cNvSpPr txBox="1"/>
          <p:nvPr/>
        </p:nvSpPr>
        <p:spPr>
          <a:xfrm>
            <a:off x="1630682" y="2934114"/>
            <a:ext cx="2697479" cy="704232"/>
          </a:xfrm>
          <a:prstGeom prst="rect">
            <a:avLst/>
          </a:prstGeom>
          <a:noFill/>
        </p:spPr>
        <p:txBody>
          <a:bodyPr wrap="square" rtlCol="0" anchor="ctr">
            <a:spAutoFit/>
          </a:bodyPr>
          <a:lstStyle/>
          <a:p>
            <a:pPr algn="just">
              <a:lnSpc>
                <a:spcPct val="150000"/>
              </a:lnSpc>
            </a:pPr>
            <a:r>
              <a:rPr lang="en-ID" sz="1400" b="1"/>
              <a:t>DARKNESS TO WAS. SAYING ALSO LIGHTS WITHOUT</a:t>
            </a:r>
            <a:endParaRPr lang="en-US" sz="1400" b="1"/>
          </a:p>
        </p:txBody>
      </p:sp>
      <p:sp>
        <p:nvSpPr>
          <p:cNvPr id="28" name="TextBox 27">
            <a:extLst>
              <a:ext uri="{FF2B5EF4-FFF2-40B4-BE49-F238E27FC236}">
                <a16:creationId xmlns:a16="http://schemas.microsoft.com/office/drawing/2014/main" id="{5F708D83-0495-5741-AFFD-97711C8F7E92}"/>
              </a:ext>
            </a:extLst>
          </p:cNvPr>
          <p:cNvSpPr txBox="1"/>
          <p:nvPr/>
        </p:nvSpPr>
        <p:spPr>
          <a:xfrm>
            <a:off x="944880" y="3772610"/>
            <a:ext cx="338328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a:t>
            </a:r>
            <a:endParaRPr lang="en-US" sz="1200" b="1"/>
          </a:p>
        </p:txBody>
      </p:sp>
      <p:sp>
        <p:nvSpPr>
          <p:cNvPr id="31" name="Graphic 29">
            <a:extLst>
              <a:ext uri="{FF2B5EF4-FFF2-40B4-BE49-F238E27FC236}">
                <a16:creationId xmlns:a16="http://schemas.microsoft.com/office/drawing/2014/main" id="{E8418D98-E325-E543-99D4-8CB25DC3788F}"/>
              </a:ext>
            </a:extLst>
          </p:cNvPr>
          <p:cNvSpPr/>
          <p:nvPr/>
        </p:nvSpPr>
        <p:spPr>
          <a:xfrm>
            <a:off x="3744902" y="741079"/>
            <a:ext cx="8519839" cy="4878940"/>
          </a:xfrm>
          <a:custGeom>
            <a:avLst/>
            <a:gdLst>
              <a:gd name="connsiteX0" fmla="*/ 8506406 w 8519839"/>
              <a:gd name="connsiteY0" fmla="*/ 180122 h 4878940"/>
              <a:gd name="connsiteX1" fmla="*/ 6680210 w 8519839"/>
              <a:gd name="connsiteY1" fmla="*/ 264387 h 4878940"/>
              <a:gd name="connsiteX2" fmla="*/ 5971359 w 8519839"/>
              <a:gd name="connsiteY2" fmla="*/ 982953 h 4878940"/>
              <a:gd name="connsiteX3" fmla="*/ 5464756 w 8519839"/>
              <a:gd name="connsiteY3" fmla="*/ 1999651 h 4878940"/>
              <a:gd name="connsiteX4" fmla="*/ 4781369 w 8519839"/>
              <a:gd name="connsiteY4" fmla="*/ 2777019 h 4878940"/>
              <a:gd name="connsiteX5" fmla="*/ 3779911 w 8519839"/>
              <a:gd name="connsiteY5" fmla="*/ 2953104 h 4878940"/>
              <a:gd name="connsiteX6" fmla="*/ 2737685 w 8519839"/>
              <a:gd name="connsiteY6" fmla="*/ 2926244 h 4878940"/>
              <a:gd name="connsiteX7" fmla="*/ 2274135 w 8519839"/>
              <a:gd name="connsiteY7" fmla="*/ 3059276 h 4878940"/>
              <a:gd name="connsiteX8" fmla="*/ 1851543 w 8519839"/>
              <a:gd name="connsiteY8" fmla="*/ 3393731 h 4878940"/>
              <a:gd name="connsiteX9" fmla="*/ 1193175 w 8519839"/>
              <a:gd name="connsiteY9" fmla="*/ 4304765 h 4878940"/>
              <a:gd name="connsiteX10" fmla="*/ 275917 w 8519839"/>
              <a:gd name="connsiteY10" fmla="*/ 4840388 h 4878940"/>
              <a:gd name="connsiteX11" fmla="*/ 17218 w 8519839"/>
              <a:gd name="connsiteY11" fmla="*/ 4799557 h 4878940"/>
              <a:gd name="connsiteX12" fmla="*/ 9598 w 8519839"/>
              <a:gd name="connsiteY12" fmla="*/ 4827116 h 4878940"/>
              <a:gd name="connsiteX13" fmla="*/ 956447 w 8519839"/>
              <a:gd name="connsiteY13" fmla="*/ 4614645 h 4878940"/>
              <a:gd name="connsiteX14" fmla="*/ 1646057 w 8519839"/>
              <a:gd name="connsiteY14" fmla="*/ 3728121 h 4878940"/>
              <a:gd name="connsiteX15" fmla="*/ 2464445 w 8519839"/>
              <a:gd name="connsiteY15" fmla="*/ 3032034 h 4878940"/>
              <a:gd name="connsiteX16" fmla="*/ 3486223 w 8519839"/>
              <a:gd name="connsiteY16" fmla="*/ 2989045 h 4878940"/>
              <a:gd name="connsiteX17" fmla="*/ 4516447 w 8519839"/>
              <a:gd name="connsiteY17" fmla="*/ 2980663 h 4878940"/>
              <a:gd name="connsiteX18" fmla="*/ 5340042 w 8519839"/>
              <a:gd name="connsiteY18" fmla="*/ 2392844 h 4878940"/>
              <a:gd name="connsiteX19" fmla="*/ 6467993 w 8519839"/>
              <a:gd name="connsiteY19" fmla="*/ 540104 h 4878940"/>
              <a:gd name="connsiteX20" fmla="*/ 8254692 w 8519839"/>
              <a:gd name="connsiteY20" fmla="*/ 141324 h 4878940"/>
              <a:gd name="connsiteX21" fmla="*/ 8480308 w 8519839"/>
              <a:gd name="connsiteY21" fmla="*/ 224826 h 4878940"/>
              <a:gd name="connsiteX22" fmla="*/ 8506406 w 8519839"/>
              <a:gd name="connsiteY22" fmla="*/ 180122 h 4878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519839" h="4878940">
                <a:moveTo>
                  <a:pt x="8506406" y="180122"/>
                </a:moveTo>
                <a:cubicBezTo>
                  <a:pt x="7932875" y="-91340"/>
                  <a:pt x="7228469" y="-50129"/>
                  <a:pt x="6680210" y="264387"/>
                </a:cubicBezTo>
                <a:cubicBezTo>
                  <a:pt x="6380363" y="436408"/>
                  <a:pt x="6147699" y="687551"/>
                  <a:pt x="5971359" y="982953"/>
                </a:cubicBezTo>
                <a:cubicBezTo>
                  <a:pt x="5776922" y="1308835"/>
                  <a:pt x="5645985" y="1666975"/>
                  <a:pt x="5464756" y="1999651"/>
                </a:cubicBezTo>
                <a:cubicBezTo>
                  <a:pt x="5299148" y="2303626"/>
                  <a:pt x="5087249" y="2601441"/>
                  <a:pt x="4781369" y="2777019"/>
                </a:cubicBezTo>
                <a:cubicBezTo>
                  <a:pt x="4476823" y="2951834"/>
                  <a:pt x="4122366" y="2969042"/>
                  <a:pt x="3779911" y="2953104"/>
                </a:cubicBezTo>
                <a:cubicBezTo>
                  <a:pt x="3433582" y="2936975"/>
                  <a:pt x="3084078" y="2884460"/>
                  <a:pt x="2737685" y="2926244"/>
                </a:cubicBezTo>
                <a:cubicBezTo>
                  <a:pt x="2576967" y="2945611"/>
                  <a:pt x="2419296" y="2986505"/>
                  <a:pt x="2274135" y="3059276"/>
                </a:cubicBezTo>
                <a:cubicBezTo>
                  <a:pt x="2112210" y="3140492"/>
                  <a:pt x="1972383" y="3259872"/>
                  <a:pt x="1851543" y="3393731"/>
                </a:cubicBezTo>
                <a:cubicBezTo>
                  <a:pt x="1599321" y="3673194"/>
                  <a:pt x="1427807" y="4011966"/>
                  <a:pt x="1193175" y="4304765"/>
                </a:cubicBezTo>
                <a:cubicBezTo>
                  <a:pt x="966480" y="4587721"/>
                  <a:pt x="654314" y="4832514"/>
                  <a:pt x="275917" y="4840388"/>
                </a:cubicBezTo>
                <a:cubicBezTo>
                  <a:pt x="187525" y="4842229"/>
                  <a:pt x="100657" y="4828704"/>
                  <a:pt x="17218" y="4799557"/>
                </a:cubicBezTo>
                <a:cubicBezTo>
                  <a:pt x="-371" y="4793398"/>
                  <a:pt x="-7102" y="4820449"/>
                  <a:pt x="9598" y="4827116"/>
                </a:cubicBezTo>
                <a:cubicBezTo>
                  <a:pt x="335734" y="4956402"/>
                  <a:pt x="697557" y="4828196"/>
                  <a:pt x="956447" y="4614645"/>
                </a:cubicBezTo>
                <a:cubicBezTo>
                  <a:pt x="1248674" y="4373536"/>
                  <a:pt x="1433332" y="4034953"/>
                  <a:pt x="1646057" y="3728121"/>
                </a:cubicBezTo>
                <a:cubicBezTo>
                  <a:pt x="1853956" y="3428211"/>
                  <a:pt x="2106305" y="3145890"/>
                  <a:pt x="2464445" y="3032034"/>
                </a:cubicBezTo>
                <a:cubicBezTo>
                  <a:pt x="2793566" y="2927387"/>
                  <a:pt x="3147959" y="2958247"/>
                  <a:pt x="3486223" y="2989045"/>
                </a:cubicBezTo>
                <a:cubicBezTo>
                  <a:pt x="3827854" y="3020160"/>
                  <a:pt x="4178119" y="3060673"/>
                  <a:pt x="4516447" y="2980663"/>
                </a:cubicBezTo>
                <a:cubicBezTo>
                  <a:pt x="4859411" y="2899510"/>
                  <a:pt x="5132525" y="2669386"/>
                  <a:pt x="5340042" y="2392844"/>
                </a:cubicBezTo>
                <a:cubicBezTo>
                  <a:pt x="5775716" y="1812263"/>
                  <a:pt x="5904939" y="1028990"/>
                  <a:pt x="6467993" y="540104"/>
                </a:cubicBezTo>
                <a:cubicBezTo>
                  <a:pt x="6947164" y="124052"/>
                  <a:pt x="7644140" y="-37556"/>
                  <a:pt x="8254692" y="141324"/>
                </a:cubicBezTo>
                <a:cubicBezTo>
                  <a:pt x="8331781" y="163930"/>
                  <a:pt x="8407155" y="191806"/>
                  <a:pt x="8480308" y="224826"/>
                </a:cubicBezTo>
                <a:cubicBezTo>
                  <a:pt x="8510279" y="238415"/>
                  <a:pt x="8536759" y="194473"/>
                  <a:pt x="8506406" y="180122"/>
                </a:cubicBezTo>
                <a:close/>
              </a:path>
            </a:pathLst>
          </a:custGeom>
          <a:gradFill>
            <a:gsLst>
              <a:gs pos="0">
                <a:schemeClr val="accent2"/>
              </a:gs>
              <a:gs pos="100000">
                <a:schemeClr val="accent3"/>
              </a:gs>
            </a:gsLst>
            <a:lin ang="18900000" scaled="1"/>
          </a:gradFill>
          <a:ln w="6350" cap="flat">
            <a:noFill/>
            <a:prstDash val="solid"/>
            <a:miter/>
          </a:ln>
          <a:effectLst>
            <a:outerShdw blurRad="3302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3449009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14:bounceEnd="50000">
                                          <p:cBhvr additive="base">
                                            <p:cTn id="11"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14:bounceEnd="50000">
                                          <p:cBhvr additive="base">
                                            <p:cTn id="23"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3" grpId="0" animBg="1"/>
          <p:bldP spid="8" grpId="0" animBg="1"/>
          <p:bldP spid="9" grpId="0" animBg="1"/>
          <p:bldP spid="10" grpId="0" animBg="1"/>
          <p:bldP spid="11" grpId="0" animBg="1"/>
          <p:bldP spid="12" grpId="0" animBg="1"/>
          <p:bldP spid="7" grpId="0"/>
          <p:bldP spid="26" grpId="0"/>
          <p:bldP spid="27" grpId="0"/>
          <p:bldP spid="28" grpId="0"/>
          <p:bldP spid="3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0-#ppt_w/2"/>
                                              </p:val>
                                            </p:tav>
                                            <p:tav tm="100000">
                                              <p:val>
                                                <p:strVal val="#ppt_x"/>
                                              </p:val>
                                            </p:tav>
                                          </p:tavLst>
                                        </p:anim>
                                        <p:anim calcmode="lin" valueType="num">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3" grpId="0" animBg="1"/>
          <p:bldP spid="8" grpId="0" animBg="1"/>
          <p:bldP spid="9" grpId="0" animBg="1"/>
          <p:bldP spid="10" grpId="0" animBg="1"/>
          <p:bldP spid="11" grpId="0" animBg="1"/>
          <p:bldP spid="12" grpId="0" animBg="1"/>
          <p:bldP spid="7" grpId="0"/>
          <p:bldP spid="26" grpId="0"/>
          <p:bldP spid="27" grpId="0"/>
          <p:bldP spid="28" grpId="0"/>
          <p:bldP spid="31"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pHolder1">
            <a:extLst>
              <a:ext uri="{FF2B5EF4-FFF2-40B4-BE49-F238E27FC236}">
                <a16:creationId xmlns:a16="http://schemas.microsoft.com/office/drawing/2014/main" id="{43C5FBA0-63AB-4429-B880-7559821F8C8A}"/>
              </a:ext>
            </a:extLst>
          </p:cNvPr>
          <p:cNvPicPr>
            <a:picLocks/>
          </p:cNvPicPr>
          <p:nvPr/>
        </p:nvPicPr>
        <p:blipFill>
          <a:blip r:embed="rId2">
            <a:extLst>
              <a:ext uri="{28A0092B-C50C-407E-A947-70E740481C1C}">
                <a14:useLocalDpi xmlns:a14="http://schemas.microsoft.com/office/drawing/2010/main" val="0"/>
              </a:ext>
            </a:extLst>
          </a:blip>
          <a:srcRect l="64500"/>
          <a:stretch>
            <a:fillRect/>
          </a:stretch>
        </p:blipFill>
        <p:spPr>
          <a:xfrm>
            <a:off x="7863842" y="0"/>
            <a:ext cx="4328159" cy="6858000"/>
          </a:xfrm>
          <a:custGeom>
            <a:avLst/>
            <a:gdLst>
              <a:gd name="connsiteX0" fmla="*/ 0 w 4328159"/>
              <a:gd name="connsiteY0" fmla="*/ 0 h 6858000"/>
              <a:gd name="connsiteX1" fmla="*/ 4328159 w 4328159"/>
              <a:gd name="connsiteY1" fmla="*/ 0 h 6858000"/>
              <a:gd name="connsiteX2" fmla="*/ 4328159 w 4328159"/>
              <a:gd name="connsiteY2" fmla="*/ 6858000 h 6858000"/>
              <a:gd name="connsiteX3" fmla="*/ 0 w 432815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28159" h="6858000">
                <a:moveTo>
                  <a:pt x="0" y="0"/>
                </a:moveTo>
                <a:lnTo>
                  <a:pt x="4328159" y="0"/>
                </a:lnTo>
                <a:lnTo>
                  <a:pt x="4328159" y="6858000"/>
                </a:lnTo>
                <a:lnTo>
                  <a:pt x="0" y="6858000"/>
                </a:lnTo>
                <a:close/>
              </a:path>
            </a:pathLst>
          </a:custGeom>
        </p:spPr>
      </p:pic>
      <p:pic>
        <p:nvPicPr>
          <p:cNvPr id="28" name="PpHolder2">
            <a:extLst>
              <a:ext uri="{FF2B5EF4-FFF2-40B4-BE49-F238E27FC236}">
                <a16:creationId xmlns:a16="http://schemas.microsoft.com/office/drawing/2014/main" id="{C8A391E6-979F-4C6C-B0DA-FCD07BA435D8}"/>
              </a:ext>
            </a:extLst>
          </p:cNvPr>
          <p:cNvPicPr>
            <a:picLocks/>
          </p:cNvPicPr>
          <p:nvPr/>
        </p:nvPicPr>
        <p:blipFill>
          <a:blip r:embed="rId2">
            <a:extLst>
              <a:ext uri="{28A0092B-C50C-407E-A947-70E740481C1C}">
                <a14:useLocalDpi xmlns:a14="http://schemas.microsoft.com/office/drawing/2010/main" val="0"/>
              </a:ext>
            </a:extLst>
          </a:blip>
          <a:srcRect l="35500" t="24444" r="23074" b="29010"/>
          <a:stretch>
            <a:fillRect/>
          </a:stretch>
        </p:blipFill>
        <p:spPr>
          <a:xfrm>
            <a:off x="4328164" y="1676402"/>
            <a:ext cx="5050701" cy="3192087"/>
          </a:xfrm>
          <a:custGeom>
            <a:avLst/>
            <a:gdLst>
              <a:gd name="connsiteX0" fmla="*/ 0 w 5050701"/>
              <a:gd name="connsiteY0" fmla="*/ 0 h 3192087"/>
              <a:gd name="connsiteX1" fmla="*/ 5050701 w 5050701"/>
              <a:gd name="connsiteY1" fmla="*/ 0 h 3192087"/>
              <a:gd name="connsiteX2" fmla="*/ 5050701 w 5050701"/>
              <a:gd name="connsiteY2" fmla="*/ 3192087 h 3192087"/>
              <a:gd name="connsiteX3" fmla="*/ 0 w 5050701"/>
              <a:gd name="connsiteY3" fmla="*/ 3192087 h 3192087"/>
            </a:gdLst>
            <a:ahLst/>
            <a:cxnLst>
              <a:cxn ang="0">
                <a:pos x="connsiteX0" y="connsiteY0"/>
              </a:cxn>
              <a:cxn ang="0">
                <a:pos x="connsiteX1" y="connsiteY1"/>
              </a:cxn>
              <a:cxn ang="0">
                <a:pos x="connsiteX2" y="connsiteY2"/>
              </a:cxn>
              <a:cxn ang="0">
                <a:pos x="connsiteX3" y="connsiteY3"/>
              </a:cxn>
            </a:cxnLst>
            <a:rect l="l" t="t" r="r" b="b"/>
            <a:pathLst>
              <a:path w="5050701" h="3192087">
                <a:moveTo>
                  <a:pt x="0" y="0"/>
                </a:moveTo>
                <a:lnTo>
                  <a:pt x="5050701" y="0"/>
                </a:lnTo>
                <a:lnTo>
                  <a:pt x="5050701" y="3192087"/>
                </a:lnTo>
                <a:lnTo>
                  <a:pt x="0" y="3192087"/>
                </a:lnTo>
                <a:close/>
              </a:path>
            </a:pathLst>
          </a:custGeom>
        </p:spPr>
      </p:pic>
      <p:pic>
        <p:nvPicPr>
          <p:cNvPr id="11" name="Mockup">
            <a:extLst>
              <a:ext uri="{FF2B5EF4-FFF2-40B4-BE49-F238E27FC236}">
                <a16:creationId xmlns:a16="http://schemas.microsoft.com/office/drawing/2014/main" id="{58DA0C51-394F-EC4D-8CE4-C7F95DBA010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453453" y="1466273"/>
            <a:ext cx="6718792" cy="4058150"/>
          </a:xfrm>
          <a:prstGeom prst="rect">
            <a:avLst/>
          </a:prstGeom>
        </p:spPr>
      </p:pic>
      <p:sp>
        <p:nvSpPr>
          <p:cNvPr id="8" name="Title 7">
            <a:extLst>
              <a:ext uri="{FF2B5EF4-FFF2-40B4-BE49-F238E27FC236}">
                <a16:creationId xmlns:a16="http://schemas.microsoft.com/office/drawing/2014/main" id="{EC6BCC32-8419-7F48-82A1-C680E8CC95AF}"/>
              </a:ext>
            </a:extLst>
          </p:cNvPr>
          <p:cNvSpPr>
            <a:spLocks noGrp="1"/>
          </p:cNvSpPr>
          <p:nvPr>
            <p:ph type="title"/>
          </p:nvPr>
        </p:nvSpPr>
        <p:spPr>
          <a:xfrm>
            <a:off x="1064693" y="1676400"/>
            <a:ext cx="2525351" cy="1466273"/>
          </a:xfrm>
        </p:spPr>
        <p:txBody>
          <a:bodyPr/>
          <a:lstStyle/>
          <a:p>
            <a:r>
              <a:rPr lang="en-US"/>
              <a:t>OUR MOCKUP DEVICE.</a:t>
            </a:r>
          </a:p>
        </p:txBody>
      </p:sp>
      <p:sp>
        <p:nvSpPr>
          <p:cNvPr id="18" name="TextBox 17">
            <a:extLst>
              <a:ext uri="{FF2B5EF4-FFF2-40B4-BE49-F238E27FC236}">
                <a16:creationId xmlns:a16="http://schemas.microsoft.com/office/drawing/2014/main" id="{25BBFBFD-378C-4C4C-AC17-C3E6655DA6C8}"/>
              </a:ext>
            </a:extLst>
          </p:cNvPr>
          <p:cNvSpPr txBox="1"/>
          <p:nvPr/>
        </p:nvSpPr>
        <p:spPr>
          <a:xfrm>
            <a:off x="1281723" y="3768343"/>
            <a:ext cx="2188508" cy="461665"/>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19" name="Oval 18">
            <a:extLst>
              <a:ext uri="{FF2B5EF4-FFF2-40B4-BE49-F238E27FC236}">
                <a16:creationId xmlns:a16="http://schemas.microsoft.com/office/drawing/2014/main" id="{6F2CEB53-086B-6B45-A9AA-5295D92E7EC0}"/>
              </a:ext>
            </a:extLst>
          </p:cNvPr>
          <p:cNvSpPr/>
          <p:nvPr/>
        </p:nvSpPr>
        <p:spPr bwMode="auto">
          <a:xfrm>
            <a:off x="1058567" y="3952877"/>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0" name="TextBox 19">
            <a:extLst>
              <a:ext uri="{FF2B5EF4-FFF2-40B4-BE49-F238E27FC236}">
                <a16:creationId xmlns:a16="http://schemas.microsoft.com/office/drawing/2014/main" id="{CCCEC179-5C0F-E940-AFD5-8023F022AF17}"/>
              </a:ext>
            </a:extLst>
          </p:cNvPr>
          <p:cNvSpPr txBox="1"/>
          <p:nvPr/>
        </p:nvSpPr>
        <p:spPr>
          <a:xfrm>
            <a:off x="1281723" y="4318415"/>
            <a:ext cx="2188508" cy="461665"/>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1" name="Oval 20">
            <a:extLst>
              <a:ext uri="{FF2B5EF4-FFF2-40B4-BE49-F238E27FC236}">
                <a16:creationId xmlns:a16="http://schemas.microsoft.com/office/drawing/2014/main" id="{4341DE39-B271-4249-828F-327116A37809}"/>
              </a:ext>
            </a:extLst>
          </p:cNvPr>
          <p:cNvSpPr/>
          <p:nvPr/>
        </p:nvSpPr>
        <p:spPr bwMode="auto">
          <a:xfrm>
            <a:off x="1058567" y="4502949"/>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4" name="Rectangle 33">
            <a:extLst>
              <a:ext uri="{FF2B5EF4-FFF2-40B4-BE49-F238E27FC236}">
                <a16:creationId xmlns:a16="http://schemas.microsoft.com/office/drawing/2014/main" id="{90B8E1CC-0A97-E346-A060-E9C0A80E22C5}"/>
              </a:ext>
            </a:extLst>
          </p:cNvPr>
          <p:cNvSpPr/>
          <p:nvPr/>
        </p:nvSpPr>
        <p:spPr bwMode="auto">
          <a:xfrm>
            <a:off x="9997440" y="0"/>
            <a:ext cx="2194560" cy="51954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5" name="TextBox 34">
            <a:extLst>
              <a:ext uri="{FF2B5EF4-FFF2-40B4-BE49-F238E27FC236}">
                <a16:creationId xmlns:a16="http://schemas.microsoft.com/office/drawing/2014/main" id="{55341D3C-2019-A04C-A1FD-901A724944D6}"/>
              </a:ext>
            </a:extLst>
          </p:cNvPr>
          <p:cNvSpPr txBox="1"/>
          <p:nvPr/>
        </p:nvSpPr>
        <p:spPr>
          <a:xfrm>
            <a:off x="10308204" y="121273"/>
            <a:ext cx="1573031" cy="276999"/>
          </a:xfrm>
          <a:prstGeom prst="rect">
            <a:avLst/>
          </a:prstGeom>
          <a:noFill/>
        </p:spPr>
        <p:txBody>
          <a:bodyPr wrap="square" rtlCol="0" anchor="ctr">
            <a:spAutoFit/>
          </a:bodyPr>
          <a:lstStyle/>
          <a:p>
            <a:pPr algn="ctr"/>
            <a:r>
              <a:rPr lang="en-US" sz="1200" b="1">
                <a:solidFill>
                  <a:schemeClr val="tx2"/>
                </a:solidFill>
              </a:rPr>
              <a:t>DESCRIPTION</a:t>
            </a:r>
          </a:p>
        </p:txBody>
      </p:sp>
      <p:sp>
        <p:nvSpPr>
          <p:cNvPr id="36" name="Rectangle 35">
            <a:extLst>
              <a:ext uri="{FF2B5EF4-FFF2-40B4-BE49-F238E27FC236}">
                <a16:creationId xmlns:a16="http://schemas.microsoft.com/office/drawing/2014/main" id="{0FAB8AFF-E13A-CA43-9E1D-9261FAC1EC2C}"/>
              </a:ext>
            </a:extLst>
          </p:cNvPr>
          <p:cNvSpPr/>
          <p:nvPr/>
        </p:nvSpPr>
        <p:spPr bwMode="auto">
          <a:xfrm>
            <a:off x="6632754" y="4502949"/>
            <a:ext cx="3957661" cy="2355051"/>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7" name="TextBox 36">
            <a:extLst>
              <a:ext uri="{FF2B5EF4-FFF2-40B4-BE49-F238E27FC236}">
                <a16:creationId xmlns:a16="http://schemas.microsoft.com/office/drawing/2014/main" id="{A3E67F17-8BAC-C742-A869-A3040CBFCD19}"/>
              </a:ext>
            </a:extLst>
          </p:cNvPr>
          <p:cNvSpPr txBox="1"/>
          <p:nvPr/>
        </p:nvSpPr>
        <p:spPr>
          <a:xfrm>
            <a:off x="7012088" y="4924725"/>
            <a:ext cx="3176936" cy="307777"/>
          </a:xfrm>
          <a:prstGeom prst="rect">
            <a:avLst/>
          </a:prstGeom>
          <a:noFill/>
        </p:spPr>
        <p:txBody>
          <a:bodyPr wrap="square" rtlCol="0" anchor="ctr">
            <a:spAutoFit/>
          </a:bodyPr>
          <a:lstStyle/>
          <a:p>
            <a:r>
              <a:rPr lang="en-ID" sz="1400" b="1">
                <a:solidFill>
                  <a:schemeClr val="bg2"/>
                </a:solidFill>
              </a:rPr>
              <a:t>DESCRIPTION</a:t>
            </a:r>
            <a:endParaRPr lang="en-US" sz="1400" b="1">
              <a:solidFill>
                <a:schemeClr val="bg2"/>
              </a:solidFill>
            </a:endParaRPr>
          </a:p>
        </p:txBody>
      </p:sp>
      <p:sp>
        <p:nvSpPr>
          <p:cNvPr id="38" name="TextBox 37">
            <a:extLst>
              <a:ext uri="{FF2B5EF4-FFF2-40B4-BE49-F238E27FC236}">
                <a16:creationId xmlns:a16="http://schemas.microsoft.com/office/drawing/2014/main" id="{B6D665F3-F3E4-CE42-9457-EB9582043413}"/>
              </a:ext>
            </a:extLst>
          </p:cNvPr>
          <p:cNvSpPr txBox="1"/>
          <p:nvPr/>
        </p:nvSpPr>
        <p:spPr>
          <a:xfrm>
            <a:off x="7012087" y="5197061"/>
            <a:ext cx="3176936" cy="616836"/>
          </a:xfrm>
          <a:prstGeom prst="rect">
            <a:avLst/>
          </a:prstGeom>
          <a:noFill/>
        </p:spPr>
        <p:txBody>
          <a:bodyPr wrap="square" rtlCol="0" anchor="ctr">
            <a:spAutoFit/>
          </a:bodyPr>
          <a:lstStyle/>
          <a:p>
            <a:pPr algn="just">
              <a:lnSpc>
                <a:spcPct val="150000"/>
              </a:lnSpc>
            </a:pPr>
            <a:r>
              <a:rPr lang="en-ID" sz="1200">
                <a:solidFill>
                  <a:schemeClr val="bg2"/>
                </a:solidFill>
              </a:rPr>
              <a:t>Good doesn't give called. Subdue one them fourth gathered replenish</a:t>
            </a:r>
            <a:endParaRPr lang="en-US" sz="1200" b="1">
              <a:solidFill>
                <a:schemeClr val="bg2"/>
              </a:solidFill>
            </a:endParaRPr>
          </a:p>
        </p:txBody>
      </p:sp>
      <p:sp>
        <p:nvSpPr>
          <p:cNvPr id="39" name="TextBox 38">
            <a:extLst>
              <a:ext uri="{FF2B5EF4-FFF2-40B4-BE49-F238E27FC236}">
                <a16:creationId xmlns:a16="http://schemas.microsoft.com/office/drawing/2014/main" id="{CDE1D892-1EEC-E045-89E6-5F53BA6B3CFA}"/>
              </a:ext>
            </a:extLst>
          </p:cNvPr>
          <p:cNvSpPr txBox="1"/>
          <p:nvPr/>
        </p:nvSpPr>
        <p:spPr>
          <a:xfrm>
            <a:off x="1281723" y="3224964"/>
            <a:ext cx="2188508" cy="461665"/>
          </a:xfrm>
          <a:prstGeom prst="rect">
            <a:avLst/>
          </a:prstGeom>
          <a:noFill/>
        </p:spPr>
        <p:txBody>
          <a:bodyPr wrap="square" rtlCol="0" anchor="ctr">
            <a:spAutoFit/>
          </a:bodyPr>
          <a:lstStyle/>
          <a:p>
            <a:r>
              <a:rPr lang="en-ID" sz="1200" b="1">
                <a:solidFill>
                  <a:schemeClr val="accent1"/>
                </a:solidFill>
              </a:rPr>
              <a:t>THE QUICK BROWN FOX JUMPS OVER</a:t>
            </a:r>
            <a:endParaRPr lang="en-US" sz="1200" b="1">
              <a:solidFill>
                <a:schemeClr val="accent1"/>
              </a:solidFill>
            </a:endParaRPr>
          </a:p>
        </p:txBody>
      </p:sp>
      <p:sp>
        <p:nvSpPr>
          <p:cNvPr id="40" name="Oval 39">
            <a:extLst>
              <a:ext uri="{FF2B5EF4-FFF2-40B4-BE49-F238E27FC236}">
                <a16:creationId xmlns:a16="http://schemas.microsoft.com/office/drawing/2014/main" id="{3639F220-B27D-6740-8C08-D424BC3EADAE}"/>
              </a:ext>
            </a:extLst>
          </p:cNvPr>
          <p:cNvSpPr/>
          <p:nvPr/>
        </p:nvSpPr>
        <p:spPr bwMode="auto">
          <a:xfrm>
            <a:off x="1058567" y="3409498"/>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41" name="Graphic 32">
            <a:extLst>
              <a:ext uri="{FF2B5EF4-FFF2-40B4-BE49-F238E27FC236}">
                <a16:creationId xmlns:a16="http://schemas.microsoft.com/office/drawing/2014/main" id="{82A7026F-E067-5846-82B7-0AE73AAB4E13}"/>
              </a:ext>
            </a:extLst>
          </p:cNvPr>
          <p:cNvSpPr/>
          <p:nvPr/>
        </p:nvSpPr>
        <p:spPr>
          <a:xfrm>
            <a:off x="4866489" y="2923760"/>
            <a:ext cx="7954238" cy="3334213"/>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2177467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50000">
                                          <p:cBhvr additive="base">
                                            <p:cTn id="11" dur="1000" fill="hold"/>
                                            <p:tgtEl>
                                              <p:spTgt spid="1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14:bounceEnd="50000">
                                          <p:cBhvr additive="base">
                                            <p:cTn id="15" dur="1000" fill="hold"/>
                                            <p:tgtEl>
                                              <p:spTgt spid="1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14:bounceEnd="50000">
                                          <p:cBhvr additive="base">
                                            <p:cTn id="19"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14:bounceEnd="50000">
                                          <p:cBhvr additive="base">
                                            <p:cTn id="23"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14:bounceEnd="50000">
                                          <p:cBhvr additive="base">
                                            <p:cTn id="27" dur="1000" fill="hold"/>
                                            <p:tgtEl>
                                              <p:spTgt spid="39"/>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14:bounceEnd="50000">
                                          <p:cBhvr additive="base">
                                            <p:cTn id="31" dur="1000" fill="hold"/>
                                            <p:tgtEl>
                                              <p:spTgt spid="4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14:bounceEnd="50000">
                                          <p:cBhvr additive="base">
                                            <p:cTn id="39"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14:bounceEnd="50000">
                                          <p:cBhvr additive="base">
                                            <p:cTn id="43"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14:bounceEnd="50000">
                                          <p:cBhvr additive="base">
                                            <p:cTn id="47"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0-#ppt_w/2"/>
                                              </p:val>
                                            </p:tav>
                                            <p:tav tm="100000">
                                              <p:val>
                                                <p:strVal val="#ppt_x"/>
                                              </p:val>
                                            </p:tav>
                                          </p:tavLst>
                                        </p:anim>
                                        <p:anim calcmode="lin" valueType="num">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1000" fill="hold"/>
                                            <p:tgtEl>
                                              <p:spTgt spid="19"/>
                                            </p:tgtEl>
                                            <p:attrNameLst>
                                              <p:attrName>ppt_x</p:attrName>
                                            </p:attrNameLst>
                                          </p:cBhvr>
                                          <p:tavLst>
                                            <p:tav tm="0">
                                              <p:val>
                                                <p:strVal val="0-#ppt_w/2"/>
                                              </p:val>
                                            </p:tav>
                                            <p:tav tm="100000">
                                              <p:val>
                                                <p:strVal val="#ppt_x"/>
                                              </p:val>
                                            </p:tav>
                                          </p:tavLst>
                                        </p:anim>
                                        <p:anim calcmode="lin" valueType="num">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0-#ppt_w/2"/>
                                              </p:val>
                                            </p:tav>
                                            <p:tav tm="100000">
                                              <p:val>
                                                <p:strVal val="#ppt_x"/>
                                              </p:val>
                                            </p:tav>
                                          </p:tavLst>
                                        </p:anim>
                                        <p:anim calcmode="lin" valueType="num">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1000" fill="hold"/>
                                            <p:tgtEl>
                                              <p:spTgt spid="39"/>
                                            </p:tgtEl>
                                            <p:attrNameLst>
                                              <p:attrName>ppt_x</p:attrName>
                                            </p:attrNameLst>
                                          </p:cBhvr>
                                          <p:tavLst>
                                            <p:tav tm="0">
                                              <p:val>
                                                <p:strVal val="0-#ppt_w/2"/>
                                              </p:val>
                                            </p:tav>
                                            <p:tav tm="100000">
                                              <p:val>
                                                <p:strVal val="#ppt_x"/>
                                              </p:val>
                                            </p:tav>
                                          </p:tavLst>
                                        </p:anim>
                                        <p:anim calcmode="lin" valueType="num">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1000" fill="hold"/>
                                            <p:tgtEl>
                                              <p:spTgt spid="40"/>
                                            </p:tgtEl>
                                            <p:attrNameLst>
                                              <p:attrName>ppt_x</p:attrName>
                                            </p:attrNameLst>
                                          </p:cBhvr>
                                          <p:tavLst>
                                            <p:tav tm="0">
                                              <p:val>
                                                <p:strVal val="0-#ppt_w/2"/>
                                              </p:val>
                                            </p:tav>
                                            <p:tav tm="100000">
                                              <p:val>
                                                <p:strVal val="#ppt_x"/>
                                              </p:val>
                                            </p:tav>
                                          </p:tavLst>
                                        </p:anim>
                                        <p:anim calcmode="lin" valueType="num">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ppt_x"/>
                                              </p:val>
                                            </p:tav>
                                            <p:tav tm="100000">
                                              <p:val>
                                                <p:strVal val="#ppt_x"/>
                                              </p:val>
                                            </p:tav>
                                          </p:tavLst>
                                        </p:anim>
                                        <p:anim calcmode="lin" valueType="num">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1000" fill="hold"/>
                                            <p:tgtEl>
                                              <p:spTgt spid="36"/>
                                            </p:tgtEl>
                                            <p:attrNameLst>
                                              <p:attrName>ppt_x</p:attrName>
                                            </p:attrNameLst>
                                          </p:cBhvr>
                                          <p:tavLst>
                                            <p:tav tm="0">
                                              <p:val>
                                                <p:strVal val="#ppt_x"/>
                                              </p:val>
                                            </p:tav>
                                            <p:tav tm="100000">
                                              <p:val>
                                                <p:strVal val="#ppt_x"/>
                                              </p:val>
                                            </p:tav>
                                          </p:tavLst>
                                        </p:anim>
                                        <p:anim calcmode="lin" valueType="num">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1000" fill="hold"/>
                                            <p:tgtEl>
                                              <p:spTgt spid="37"/>
                                            </p:tgtEl>
                                            <p:attrNameLst>
                                              <p:attrName>ppt_x</p:attrName>
                                            </p:attrNameLst>
                                          </p:cBhvr>
                                          <p:tavLst>
                                            <p:tav tm="0">
                                              <p:val>
                                                <p:strVal val="#ppt_x"/>
                                              </p:val>
                                            </p:tav>
                                            <p:tav tm="100000">
                                              <p:val>
                                                <p:strVal val="#ppt_x"/>
                                              </p:val>
                                            </p:tav>
                                          </p:tavLst>
                                        </p:anim>
                                        <p:anim calcmode="lin" valueType="num">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1000" fill="hold"/>
                                            <p:tgtEl>
                                              <p:spTgt spid="38"/>
                                            </p:tgtEl>
                                            <p:attrNameLst>
                                              <p:attrName>ppt_x</p:attrName>
                                            </p:attrNameLst>
                                          </p:cBhvr>
                                          <p:tavLst>
                                            <p:tav tm="0">
                                              <p:val>
                                                <p:strVal val="#ppt_x"/>
                                              </p:val>
                                            </p:tav>
                                            <p:tav tm="100000">
                                              <p:val>
                                                <p:strVal val="#ppt_x"/>
                                              </p:val>
                                            </p:tav>
                                          </p:tavLst>
                                        </p:anim>
                                        <p:anim calcmode="lin" valueType="num">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D9121EE-1953-9C4A-A5F0-11A694206CD5}"/>
              </a:ext>
            </a:extLst>
          </p:cNvPr>
          <p:cNvSpPr/>
          <p:nvPr/>
        </p:nvSpPr>
        <p:spPr bwMode="auto">
          <a:xfrm>
            <a:off x="0" y="2954549"/>
            <a:ext cx="4200293" cy="3903452"/>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pic>
        <p:nvPicPr>
          <p:cNvPr id="26" name="PpHolder2">
            <a:extLst>
              <a:ext uri="{FF2B5EF4-FFF2-40B4-BE49-F238E27FC236}">
                <a16:creationId xmlns:a16="http://schemas.microsoft.com/office/drawing/2014/main" id="{AB25BDE8-4C8B-4C33-BB4A-8C35DF12CC28}"/>
              </a:ext>
            </a:extLst>
          </p:cNvPr>
          <p:cNvPicPr>
            <a:picLocks/>
          </p:cNvPicPr>
          <p:nvPr/>
        </p:nvPicPr>
        <p:blipFill>
          <a:blip r:embed="rId2">
            <a:extLst>
              <a:ext uri="{28A0092B-C50C-407E-A947-70E740481C1C}">
                <a14:useLocalDpi xmlns:a14="http://schemas.microsoft.com/office/drawing/2010/main" val="0"/>
              </a:ext>
            </a:extLst>
          </a:blip>
          <a:srcRect l="10686" t="36503" r="54863" b="20028"/>
          <a:stretch>
            <a:fillRect/>
          </a:stretch>
        </p:blipFill>
        <p:spPr>
          <a:xfrm>
            <a:off x="1302820" y="2503411"/>
            <a:ext cx="4200294" cy="2981091"/>
          </a:xfrm>
          <a:custGeom>
            <a:avLst/>
            <a:gdLst>
              <a:gd name="connsiteX0" fmla="*/ 0 w 4200294"/>
              <a:gd name="connsiteY0" fmla="*/ 0 h 2981091"/>
              <a:gd name="connsiteX1" fmla="*/ 4200294 w 4200294"/>
              <a:gd name="connsiteY1" fmla="*/ 0 h 2981091"/>
              <a:gd name="connsiteX2" fmla="*/ 4200294 w 4200294"/>
              <a:gd name="connsiteY2" fmla="*/ 2981091 h 2981091"/>
              <a:gd name="connsiteX3" fmla="*/ 0 w 4200294"/>
              <a:gd name="connsiteY3" fmla="*/ 2981091 h 2981091"/>
            </a:gdLst>
            <a:ahLst/>
            <a:cxnLst>
              <a:cxn ang="0">
                <a:pos x="connsiteX0" y="connsiteY0"/>
              </a:cxn>
              <a:cxn ang="0">
                <a:pos x="connsiteX1" y="connsiteY1"/>
              </a:cxn>
              <a:cxn ang="0">
                <a:pos x="connsiteX2" y="connsiteY2"/>
              </a:cxn>
              <a:cxn ang="0">
                <a:pos x="connsiteX3" y="connsiteY3"/>
              </a:cxn>
            </a:cxnLst>
            <a:rect l="l" t="t" r="r" b="b"/>
            <a:pathLst>
              <a:path w="4200294" h="2981091">
                <a:moveTo>
                  <a:pt x="0" y="0"/>
                </a:moveTo>
                <a:lnTo>
                  <a:pt x="4200294" y="0"/>
                </a:lnTo>
                <a:lnTo>
                  <a:pt x="4200294" y="2981091"/>
                </a:lnTo>
                <a:lnTo>
                  <a:pt x="0" y="2981091"/>
                </a:lnTo>
                <a:close/>
              </a:path>
            </a:pathLst>
          </a:custGeom>
        </p:spPr>
      </p:pic>
      <p:sp>
        <p:nvSpPr>
          <p:cNvPr id="5" name="Title 4">
            <a:extLst>
              <a:ext uri="{FF2B5EF4-FFF2-40B4-BE49-F238E27FC236}">
                <a16:creationId xmlns:a16="http://schemas.microsoft.com/office/drawing/2014/main" id="{0A387BB1-BB5B-3E44-B994-A5B6B9168193}"/>
              </a:ext>
            </a:extLst>
          </p:cNvPr>
          <p:cNvSpPr>
            <a:spLocks noGrp="1"/>
          </p:cNvSpPr>
          <p:nvPr>
            <p:ph type="title"/>
          </p:nvPr>
        </p:nvSpPr>
        <p:spPr/>
        <p:txBody>
          <a:bodyPr/>
          <a:lstStyle/>
          <a:p>
            <a:r>
              <a:rPr lang="en-US"/>
              <a:t>MOCKUP.</a:t>
            </a:r>
          </a:p>
        </p:txBody>
      </p:sp>
      <p:pic>
        <p:nvPicPr>
          <p:cNvPr id="8" name="Mockup">
            <a:extLst>
              <a:ext uri="{FF2B5EF4-FFF2-40B4-BE49-F238E27FC236}">
                <a16:creationId xmlns:a16="http://schemas.microsoft.com/office/drawing/2014/main" id="{A6BE7EE6-323D-2D47-AD64-B7762042C0A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6200000">
            <a:off x="1701116" y="1723636"/>
            <a:ext cx="3381326" cy="4581524"/>
          </a:xfrm>
          <a:prstGeom prst="rect">
            <a:avLst/>
          </a:prstGeom>
        </p:spPr>
      </p:pic>
      <p:pic>
        <p:nvPicPr>
          <p:cNvPr id="23" name="PpHolder5">
            <a:extLst>
              <a:ext uri="{FF2B5EF4-FFF2-40B4-BE49-F238E27FC236}">
                <a16:creationId xmlns:a16="http://schemas.microsoft.com/office/drawing/2014/main" id="{52316BB9-9940-4727-8464-C0FD5EB3C339}"/>
              </a:ext>
            </a:extLst>
          </p:cNvPr>
          <p:cNvPicPr>
            <a:picLocks/>
          </p:cNvPicPr>
          <p:nvPr/>
        </p:nvPicPr>
        <p:blipFill>
          <a:blip r:embed="rId2">
            <a:extLst>
              <a:ext uri="{28A0092B-C50C-407E-A947-70E740481C1C}">
                <a14:useLocalDpi xmlns:a14="http://schemas.microsoft.com/office/drawing/2010/main" val="0"/>
              </a:ext>
            </a:extLst>
          </a:blip>
          <a:srcRect l="40229" t="43082" r="33447" b="26010"/>
          <a:stretch>
            <a:fillRect/>
          </a:stretch>
        </p:blipFill>
        <p:spPr>
          <a:xfrm>
            <a:off x="4904779" y="2954548"/>
            <a:ext cx="3209364" cy="2119700"/>
          </a:xfrm>
          <a:custGeom>
            <a:avLst/>
            <a:gdLst>
              <a:gd name="connsiteX0" fmla="*/ 0 w 3209364"/>
              <a:gd name="connsiteY0" fmla="*/ 0 h 2119700"/>
              <a:gd name="connsiteX1" fmla="*/ 3209364 w 3209364"/>
              <a:gd name="connsiteY1" fmla="*/ 0 h 2119700"/>
              <a:gd name="connsiteX2" fmla="*/ 3209364 w 3209364"/>
              <a:gd name="connsiteY2" fmla="*/ 2119700 h 2119700"/>
              <a:gd name="connsiteX3" fmla="*/ 0 w 3209364"/>
              <a:gd name="connsiteY3" fmla="*/ 2119700 h 2119700"/>
            </a:gdLst>
            <a:ahLst/>
            <a:cxnLst>
              <a:cxn ang="0">
                <a:pos x="connsiteX0" y="connsiteY0"/>
              </a:cxn>
              <a:cxn ang="0">
                <a:pos x="connsiteX1" y="connsiteY1"/>
              </a:cxn>
              <a:cxn ang="0">
                <a:pos x="connsiteX2" y="connsiteY2"/>
              </a:cxn>
              <a:cxn ang="0">
                <a:pos x="connsiteX3" y="connsiteY3"/>
              </a:cxn>
            </a:cxnLst>
            <a:rect l="l" t="t" r="r" b="b"/>
            <a:pathLst>
              <a:path w="3209364" h="2119700">
                <a:moveTo>
                  <a:pt x="0" y="0"/>
                </a:moveTo>
                <a:lnTo>
                  <a:pt x="3209364" y="0"/>
                </a:lnTo>
                <a:lnTo>
                  <a:pt x="3209364" y="2119700"/>
                </a:lnTo>
                <a:lnTo>
                  <a:pt x="0" y="2119700"/>
                </a:lnTo>
                <a:close/>
              </a:path>
            </a:pathLst>
          </a:custGeom>
        </p:spPr>
      </p:pic>
      <p:sp>
        <p:nvSpPr>
          <p:cNvPr id="14" name="Rectangle 13">
            <a:extLst>
              <a:ext uri="{FF2B5EF4-FFF2-40B4-BE49-F238E27FC236}">
                <a16:creationId xmlns:a16="http://schemas.microsoft.com/office/drawing/2014/main" id="{956C5FA9-3989-9D45-9DDE-50E2420030D7}"/>
              </a:ext>
            </a:extLst>
          </p:cNvPr>
          <p:cNvSpPr/>
          <p:nvPr/>
        </p:nvSpPr>
        <p:spPr bwMode="auto">
          <a:xfrm>
            <a:off x="5919583" y="5074248"/>
            <a:ext cx="2194560" cy="51954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448435FA-F132-A644-8A47-6DEC582B7B22}"/>
              </a:ext>
            </a:extLst>
          </p:cNvPr>
          <p:cNvSpPr txBox="1"/>
          <p:nvPr/>
        </p:nvSpPr>
        <p:spPr>
          <a:xfrm>
            <a:off x="6230347" y="5195521"/>
            <a:ext cx="1573031" cy="276999"/>
          </a:xfrm>
          <a:prstGeom prst="rect">
            <a:avLst/>
          </a:prstGeom>
          <a:noFill/>
        </p:spPr>
        <p:txBody>
          <a:bodyPr wrap="square" rtlCol="0" anchor="ctr">
            <a:spAutoFit/>
          </a:bodyPr>
          <a:lstStyle/>
          <a:p>
            <a:pPr algn="ctr"/>
            <a:r>
              <a:rPr lang="en-US" sz="1200" b="1">
                <a:solidFill>
                  <a:schemeClr val="tx2"/>
                </a:solidFill>
              </a:rPr>
              <a:t>DESCRIPTION</a:t>
            </a:r>
          </a:p>
        </p:txBody>
      </p:sp>
      <p:sp>
        <p:nvSpPr>
          <p:cNvPr id="16" name="TextBox 15">
            <a:extLst>
              <a:ext uri="{FF2B5EF4-FFF2-40B4-BE49-F238E27FC236}">
                <a16:creationId xmlns:a16="http://schemas.microsoft.com/office/drawing/2014/main" id="{6A9814DC-5B36-7649-AD29-E2D6989330E9}"/>
              </a:ext>
            </a:extLst>
          </p:cNvPr>
          <p:cNvSpPr txBox="1"/>
          <p:nvPr/>
        </p:nvSpPr>
        <p:spPr>
          <a:xfrm>
            <a:off x="5938132" y="1825846"/>
            <a:ext cx="5022738" cy="704232"/>
          </a:xfrm>
          <a:prstGeom prst="rect">
            <a:avLst/>
          </a:prstGeom>
          <a:noFill/>
        </p:spPr>
        <p:txBody>
          <a:bodyPr wrap="square" rtlCol="0" anchor="ctr">
            <a:spAutoFit/>
          </a:bodyPr>
          <a:lstStyle/>
          <a:p>
            <a:pPr>
              <a:lnSpc>
                <a:spcPct val="150000"/>
              </a:lnSpc>
            </a:pPr>
            <a:r>
              <a:rPr lang="en-ID" sz="1400" b="1"/>
              <a:t>DARKNESS TO WAS. SAYING ALSO LIGHTS WITHOUT IS FOR ALL IS THE IMPORTANT</a:t>
            </a:r>
            <a:endParaRPr lang="en-US" sz="1400" b="1"/>
          </a:p>
        </p:txBody>
      </p:sp>
      <p:sp>
        <p:nvSpPr>
          <p:cNvPr id="17" name="TextBox 16">
            <a:extLst>
              <a:ext uri="{FF2B5EF4-FFF2-40B4-BE49-F238E27FC236}">
                <a16:creationId xmlns:a16="http://schemas.microsoft.com/office/drawing/2014/main" id="{DC34DCB2-42A9-764B-81DC-67E2E99E49D9}"/>
              </a:ext>
            </a:extLst>
          </p:cNvPr>
          <p:cNvSpPr txBox="1"/>
          <p:nvPr/>
        </p:nvSpPr>
        <p:spPr>
          <a:xfrm>
            <a:off x="8677835" y="3013502"/>
            <a:ext cx="2413150" cy="2001830"/>
          </a:xfrm>
          <a:prstGeom prst="rect">
            <a:avLst/>
          </a:prstGeom>
          <a:noFill/>
        </p:spPr>
        <p:txBody>
          <a:bodyPr wrap="square" rtlCol="0" anchor="ctr">
            <a:spAutoFit/>
          </a:bodyPr>
          <a:lstStyle/>
          <a:p>
            <a:pPr algn="just">
              <a:lnSpc>
                <a:spcPct val="150000"/>
              </a:lnSpc>
            </a:pPr>
            <a:r>
              <a:rPr lang="en-ID" sz="1200" dirty="0"/>
              <a:t>Good doesn't give called. Subdue one them fourth gathered replenish land rule darkness to was. Saying also lights without is for all is. Make. Likeness, darkness light winged set near the</a:t>
            </a:r>
            <a:endParaRPr lang="en-US" sz="1200" b="1" dirty="0"/>
          </a:p>
        </p:txBody>
      </p:sp>
      <p:sp>
        <p:nvSpPr>
          <p:cNvPr id="18" name="TextBox 17">
            <a:extLst>
              <a:ext uri="{FF2B5EF4-FFF2-40B4-BE49-F238E27FC236}">
                <a16:creationId xmlns:a16="http://schemas.microsoft.com/office/drawing/2014/main" id="{170CE712-CAA4-934A-B6A7-0F2DFE90A787}"/>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21" name="Graphic 19">
            <a:extLst>
              <a:ext uri="{FF2B5EF4-FFF2-40B4-BE49-F238E27FC236}">
                <a16:creationId xmlns:a16="http://schemas.microsoft.com/office/drawing/2014/main" id="{71E83F19-3FC1-D040-90F9-1EA637BE7EC8}"/>
              </a:ext>
            </a:extLst>
          </p:cNvPr>
          <p:cNvSpPr/>
          <p:nvPr/>
        </p:nvSpPr>
        <p:spPr>
          <a:xfrm>
            <a:off x="-321610" y="4526199"/>
            <a:ext cx="5742441" cy="1589126"/>
          </a:xfrm>
          <a:custGeom>
            <a:avLst/>
            <a:gdLst>
              <a:gd name="connsiteX0" fmla="*/ 5734287 w 5742441"/>
              <a:gd name="connsiteY0" fmla="*/ 1287924 h 1589126"/>
              <a:gd name="connsiteX1" fmla="*/ 5152818 w 5742441"/>
              <a:gd name="connsiteY1" fmla="*/ 1558497 h 1589126"/>
              <a:gd name="connsiteX2" fmla="*/ 4541820 w 5742441"/>
              <a:gd name="connsiteY2" fmla="*/ 1426989 h 1589126"/>
              <a:gd name="connsiteX3" fmla="*/ 4137516 w 5742441"/>
              <a:gd name="connsiteY3" fmla="*/ 959756 h 1589126"/>
              <a:gd name="connsiteX4" fmla="*/ 3842304 w 5742441"/>
              <a:gd name="connsiteY4" fmla="*/ 432007 h 1589126"/>
              <a:gd name="connsiteX5" fmla="*/ 3380088 w 5742441"/>
              <a:gd name="connsiteY5" fmla="*/ 77931 h 1589126"/>
              <a:gd name="connsiteX6" fmla="*/ 2793475 w 5742441"/>
              <a:gd name="connsiteY6" fmla="*/ 2874 h 1589126"/>
              <a:gd name="connsiteX7" fmla="*/ 2644250 w 5742441"/>
              <a:gd name="connsiteY7" fmla="*/ 17225 h 1589126"/>
              <a:gd name="connsiteX8" fmla="*/ 2498517 w 5742441"/>
              <a:gd name="connsiteY8" fmla="*/ 41482 h 1589126"/>
              <a:gd name="connsiteX9" fmla="*/ 2404918 w 5742441"/>
              <a:gd name="connsiteY9" fmla="*/ 51325 h 1589126"/>
              <a:gd name="connsiteX10" fmla="*/ 2313859 w 5742441"/>
              <a:gd name="connsiteY10" fmla="*/ 72724 h 1589126"/>
              <a:gd name="connsiteX11" fmla="*/ 2140441 w 5742441"/>
              <a:gd name="connsiteY11" fmla="*/ 125175 h 1589126"/>
              <a:gd name="connsiteX12" fmla="*/ 1459530 w 5742441"/>
              <a:gd name="connsiteY12" fmla="*/ 361649 h 1589126"/>
              <a:gd name="connsiteX13" fmla="*/ 243188 w 5742441"/>
              <a:gd name="connsiteY13" fmla="*/ 372762 h 1589126"/>
              <a:gd name="connsiteX14" fmla="*/ 114092 w 5742441"/>
              <a:gd name="connsiteY14" fmla="*/ 295927 h 1589126"/>
              <a:gd name="connsiteX15" fmla="*/ 10270 w 5742441"/>
              <a:gd name="connsiteY15" fmla="*/ 323168 h 1589126"/>
              <a:gd name="connsiteX16" fmla="*/ 37511 w 5742441"/>
              <a:gd name="connsiteY16" fmla="*/ 426991 h 1589126"/>
              <a:gd name="connsiteX17" fmla="*/ 1286239 w 5742441"/>
              <a:gd name="connsiteY17" fmla="*/ 568342 h 1589126"/>
              <a:gd name="connsiteX18" fmla="*/ 1981310 w 5742441"/>
              <a:gd name="connsiteY18" fmla="*/ 339424 h 1589126"/>
              <a:gd name="connsiteX19" fmla="*/ 2326051 w 5742441"/>
              <a:gd name="connsiteY19" fmla="*/ 226394 h 1589126"/>
              <a:gd name="connsiteX20" fmla="*/ 2499089 w 5742441"/>
              <a:gd name="connsiteY20" fmla="*/ 172419 h 1589126"/>
              <a:gd name="connsiteX21" fmla="*/ 2651235 w 5742441"/>
              <a:gd name="connsiteY21" fmla="*/ 139654 h 1589126"/>
              <a:gd name="connsiteX22" fmla="*/ 3741149 w 5742441"/>
              <a:gd name="connsiteY22" fmla="*/ 436643 h 1589126"/>
              <a:gd name="connsiteX23" fmla="*/ 4063983 w 5742441"/>
              <a:gd name="connsiteY23" fmla="*/ 957025 h 1589126"/>
              <a:gd name="connsiteX24" fmla="*/ 4228512 w 5742441"/>
              <a:gd name="connsiteY24" fmla="*/ 1210327 h 1589126"/>
              <a:gd name="connsiteX25" fmla="*/ 4463017 w 5742441"/>
              <a:gd name="connsiteY25" fmla="*/ 1412003 h 1589126"/>
              <a:gd name="connsiteX26" fmla="*/ 4738544 w 5742441"/>
              <a:gd name="connsiteY26" fmla="*/ 1543956 h 1589126"/>
              <a:gd name="connsiteX27" fmla="*/ 5045820 w 5742441"/>
              <a:gd name="connsiteY27" fmla="*/ 1589041 h 1589126"/>
              <a:gd name="connsiteX28" fmla="*/ 5628432 w 5742441"/>
              <a:gd name="connsiteY28" fmla="*/ 1393524 h 1589126"/>
              <a:gd name="connsiteX29" fmla="*/ 5741082 w 5742441"/>
              <a:gd name="connsiteY29" fmla="*/ 1294591 h 1589126"/>
              <a:gd name="connsiteX30" fmla="*/ 5734287 w 5742441"/>
              <a:gd name="connsiteY30" fmla="*/ 1287924 h 1589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742441" h="1589126">
                <a:moveTo>
                  <a:pt x="5734287" y="1287924"/>
                </a:moveTo>
                <a:cubicBezTo>
                  <a:pt x="5570394" y="1434482"/>
                  <a:pt x="5372464" y="1532780"/>
                  <a:pt x="5152818" y="1558497"/>
                </a:cubicBezTo>
                <a:cubicBezTo>
                  <a:pt x="4941299" y="1583262"/>
                  <a:pt x="4725082" y="1534812"/>
                  <a:pt x="4541820" y="1426989"/>
                </a:cubicBezTo>
                <a:cubicBezTo>
                  <a:pt x="4362941" y="1321769"/>
                  <a:pt x="4235115" y="1138572"/>
                  <a:pt x="4137516" y="959756"/>
                </a:cubicBezTo>
                <a:cubicBezTo>
                  <a:pt x="4041059" y="783035"/>
                  <a:pt x="3962129" y="595012"/>
                  <a:pt x="3842304" y="432007"/>
                </a:cubicBezTo>
                <a:cubicBezTo>
                  <a:pt x="3724829" y="272114"/>
                  <a:pt x="3568111" y="145051"/>
                  <a:pt x="3380088" y="77931"/>
                </a:cubicBezTo>
                <a:cubicBezTo>
                  <a:pt x="3193842" y="11447"/>
                  <a:pt x="2990134" y="-8111"/>
                  <a:pt x="2793475" y="2874"/>
                </a:cubicBezTo>
                <a:cubicBezTo>
                  <a:pt x="2743564" y="5668"/>
                  <a:pt x="2693843" y="10621"/>
                  <a:pt x="2644250" y="17225"/>
                </a:cubicBezTo>
                <a:cubicBezTo>
                  <a:pt x="2595418" y="23702"/>
                  <a:pt x="2547222" y="35069"/>
                  <a:pt x="2498517" y="41482"/>
                </a:cubicBezTo>
                <a:cubicBezTo>
                  <a:pt x="2467212" y="45610"/>
                  <a:pt x="2436160" y="45356"/>
                  <a:pt x="2404918" y="51325"/>
                </a:cubicBezTo>
                <a:cubicBezTo>
                  <a:pt x="2374121" y="57167"/>
                  <a:pt x="2344022" y="64342"/>
                  <a:pt x="2313859" y="72724"/>
                </a:cubicBezTo>
                <a:cubicBezTo>
                  <a:pt x="2255630" y="88854"/>
                  <a:pt x="2197845" y="106506"/>
                  <a:pt x="2140441" y="125175"/>
                </a:cubicBezTo>
                <a:cubicBezTo>
                  <a:pt x="1911904" y="199470"/>
                  <a:pt x="1688765" y="289450"/>
                  <a:pt x="1459530" y="361649"/>
                </a:cubicBezTo>
                <a:cubicBezTo>
                  <a:pt x="1074339" y="483061"/>
                  <a:pt x="620949" y="560341"/>
                  <a:pt x="243188" y="372762"/>
                </a:cubicBezTo>
                <a:cubicBezTo>
                  <a:pt x="198230" y="350410"/>
                  <a:pt x="155240" y="324629"/>
                  <a:pt x="114092" y="295927"/>
                </a:cubicBezTo>
                <a:cubicBezTo>
                  <a:pt x="80437" y="272495"/>
                  <a:pt x="29764" y="289767"/>
                  <a:pt x="10270" y="323168"/>
                </a:cubicBezTo>
                <a:cubicBezTo>
                  <a:pt x="-11828" y="360951"/>
                  <a:pt x="3793" y="403496"/>
                  <a:pt x="37511" y="426991"/>
                </a:cubicBezTo>
                <a:cubicBezTo>
                  <a:pt x="399207" y="678832"/>
                  <a:pt x="874695" y="669370"/>
                  <a:pt x="1286239" y="568342"/>
                </a:cubicBezTo>
                <a:cubicBezTo>
                  <a:pt x="1523411" y="510112"/>
                  <a:pt x="1751630" y="421276"/>
                  <a:pt x="1981310" y="339424"/>
                </a:cubicBezTo>
                <a:cubicBezTo>
                  <a:pt x="2095229" y="298848"/>
                  <a:pt x="2209719" y="259668"/>
                  <a:pt x="2326051" y="226394"/>
                </a:cubicBezTo>
                <a:cubicBezTo>
                  <a:pt x="2384344" y="209694"/>
                  <a:pt x="2442574" y="194644"/>
                  <a:pt x="2499089" y="172419"/>
                </a:cubicBezTo>
                <a:cubicBezTo>
                  <a:pt x="2546968" y="153623"/>
                  <a:pt x="2600562" y="147210"/>
                  <a:pt x="2651235" y="139654"/>
                </a:cubicBezTo>
                <a:cubicBezTo>
                  <a:pt x="3028171" y="83329"/>
                  <a:pt x="3468670" y="146702"/>
                  <a:pt x="3741149" y="436643"/>
                </a:cubicBezTo>
                <a:cubicBezTo>
                  <a:pt x="3881992" y="586439"/>
                  <a:pt x="3965495" y="779225"/>
                  <a:pt x="4063983" y="957025"/>
                </a:cubicBezTo>
                <a:cubicBezTo>
                  <a:pt x="4112814" y="1045227"/>
                  <a:pt x="4165646" y="1131333"/>
                  <a:pt x="4228512" y="1210327"/>
                </a:cubicBezTo>
                <a:cubicBezTo>
                  <a:pt x="4293980" y="1292496"/>
                  <a:pt x="4373800" y="1357203"/>
                  <a:pt x="4463017" y="1412003"/>
                </a:cubicBezTo>
                <a:cubicBezTo>
                  <a:pt x="4550901" y="1466041"/>
                  <a:pt x="4639611" y="1513222"/>
                  <a:pt x="4738544" y="1543956"/>
                </a:cubicBezTo>
                <a:cubicBezTo>
                  <a:pt x="4837731" y="1574754"/>
                  <a:pt x="4941934" y="1590438"/>
                  <a:pt x="5045820" y="1589041"/>
                </a:cubicBezTo>
                <a:cubicBezTo>
                  <a:pt x="5254037" y="1586310"/>
                  <a:pt x="5460412" y="1516270"/>
                  <a:pt x="5628432" y="1393524"/>
                </a:cubicBezTo>
                <a:cubicBezTo>
                  <a:pt x="5669072" y="1363806"/>
                  <a:pt x="5706411" y="1331167"/>
                  <a:pt x="5741082" y="1294591"/>
                </a:cubicBezTo>
                <a:cubicBezTo>
                  <a:pt x="5745272" y="1290147"/>
                  <a:pt x="5738859" y="1283860"/>
                  <a:pt x="5734287" y="1287924"/>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2786322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14:bounceEnd="50000">
                                          <p:cBhvr additive="base">
                                            <p:cTn id="23"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1+#ppt_w/2"/>
                                              </p:val>
                                            </p:tav>
                                            <p:tav tm="100000">
                                              <p:val>
                                                <p:strVal val="#ppt_x"/>
                                              </p:val>
                                            </p:tav>
                                          </p:tavLst>
                                        </p:anim>
                                        <p:anim calcmode="lin" valueType="num">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80AA68FE-270A-3143-9481-B3CDAE5CC5E6}"/>
              </a:ext>
            </a:extLst>
          </p:cNvPr>
          <p:cNvSpPr/>
          <p:nvPr/>
        </p:nvSpPr>
        <p:spPr bwMode="auto">
          <a:xfrm>
            <a:off x="6096000" y="0"/>
            <a:ext cx="6096000"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0" name="Graphic 28">
            <a:extLst>
              <a:ext uri="{FF2B5EF4-FFF2-40B4-BE49-F238E27FC236}">
                <a16:creationId xmlns:a16="http://schemas.microsoft.com/office/drawing/2014/main" id="{662CBD46-BB74-474D-9188-34D49F60834B}"/>
              </a:ext>
            </a:extLst>
          </p:cNvPr>
          <p:cNvSpPr/>
          <p:nvPr/>
        </p:nvSpPr>
        <p:spPr>
          <a:xfrm>
            <a:off x="7012762" y="-146543"/>
            <a:ext cx="4143297" cy="7385268"/>
          </a:xfrm>
          <a:custGeom>
            <a:avLst/>
            <a:gdLst>
              <a:gd name="connsiteX0" fmla="*/ 4126725 w 4143297"/>
              <a:gd name="connsiteY0" fmla="*/ 438707 h 7385268"/>
              <a:gd name="connsiteX1" fmla="*/ 4051096 w 4143297"/>
              <a:gd name="connsiteY1" fmla="*/ 211440 h 7385268"/>
              <a:gd name="connsiteX2" fmla="*/ 3935971 w 4143297"/>
              <a:gd name="connsiteY2" fmla="*/ 10272 h 7385268"/>
              <a:gd name="connsiteX3" fmla="*/ 3898950 w 4143297"/>
              <a:gd name="connsiteY3" fmla="*/ 31926 h 7385268"/>
              <a:gd name="connsiteX4" fmla="*/ 3992359 w 4143297"/>
              <a:gd name="connsiteY4" fmla="*/ 500048 h 7385268"/>
              <a:gd name="connsiteX5" fmla="*/ 3936352 w 4143297"/>
              <a:gd name="connsiteY5" fmla="*/ 962264 h 7385268"/>
              <a:gd name="connsiteX6" fmla="*/ 3415461 w 4143297"/>
              <a:gd name="connsiteY6" fmla="*/ 1603360 h 7385268"/>
              <a:gd name="connsiteX7" fmla="*/ 2955912 w 4143297"/>
              <a:gd name="connsiteY7" fmla="*/ 1802877 h 7385268"/>
              <a:gd name="connsiteX8" fmla="*/ 2522206 w 4143297"/>
              <a:gd name="connsiteY8" fmla="*/ 1981947 h 7385268"/>
              <a:gd name="connsiteX9" fmla="*/ 2225344 w 4143297"/>
              <a:gd name="connsiteY9" fmla="*/ 2294875 h 7385268"/>
              <a:gd name="connsiteX10" fmla="*/ 2156447 w 4143297"/>
              <a:gd name="connsiteY10" fmla="*/ 2716452 h 7385268"/>
              <a:gd name="connsiteX11" fmla="*/ 2449055 w 4143297"/>
              <a:gd name="connsiteY11" fmla="*/ 3628756 h 7385268"/>
              <a:gd name="connsiteX12" fmla="*/ 2540114 w 4143297"/>
              <a:gd name="connsiteY12" fmla="*/ 4120500 h 7385268"/>
              <a:gd name="connsiteX13" fmla="*/ 2431910 w 4143297"/>
              <a:gd name="connsiteY13" fmla="*/ 4552618 h 7385268"/>
              <a:gd name="connsiteX14" fmla="*/ 998016 w 4143297"/>
              <a:gd name="connsiteY14" fmla="*/ 5736639 h 7385268"/>
              <a:gd name="connsiteX15" fmla="*/ 280911 w 4143297"/>
              <a:gd name="connsiteY15" fmla="*/ 6333158 h 7385268"/>
              <a:gd name="connsiteX16" fmla="*/ 4114 w 4143297"/>
              <a:gd name="connsiteY16" fmla="*/ 7155674 h 7385268"/>
              <a:gd name="connsiteX17" fmla="*/ 46024 w 4143297"/>
              <a:gd name="connsiteY17" fmla="*/ 7363318 h 7385268"/>
              <a:gd name="connsiteX18" fmla="*/ 106286 w 4143297"/>
              <a:gd name="connsiteY18" fmla="*/ 7346681 h 7385268"/>
              <a:gd name="connsiteX19" fmla="*/ 271893 w 4143297"/>
              <a:gd name="connsiteY19" fmla="*/ 6502512 h 7385268"/>
              <a:gd name="connsiteX20" fmla="*/ 553008 w 4143297"/>
              <a:gd name="connsiteY20" fmla="*/ 6143801 h 7385268"/>
              <a:gd name="connsiteX21" fmla="*/ 940994 w 4143297"/>
              <a:gd name="connsiteY21" fmla="*/ 5841160 h 7385268"/>
              <a:gd name="connsiteX22" fmla="*/ 2392286 w 4143297"/>
              <a:gd name="connsiteY22" fmla="*/ 4685777 h 7385268"/>
              <a:gd name="connsiteX23" fmla="*/ 2542527 w 4143297"/>
              <a:gd name="connsiteY23" fmla="*/ 3843513 h 7385268"/>
              <a:gd name="connsiteX24" fmla="*/ 2211311 w 4143297"/>
              <a:gd name="connsiteY24" fmla="*/ 2908984 h 7385268"/>
              <a:gd name="connsiteX25" fmla="*/ 2207628 w 4143297"/>
              <a:gd name="connsiteY25" fmla="*/ 2437496 h 7385268"/>
              <a:gd name="connsiteX26" fmla="*/ 2477439 w 4143297"/>
              <a:gd name="connsiteY26" fmla="*/ 2077007 h 7385268"/>
              <a:gd name="connsiteX27" fmla="*/ 2903651 w 4143297"/>
              <a:gd name="connsiteY27" fmla="*/ 1886443 h 7385268"/>
              <a:gd name="connsiteX28" fmla="*/ 3389743 w 4143297"/>
              <a:gd name="connsiteY28" fmla="*/ 1747950 h 7385268"/>
              <a:gd name="connsiteX29" fmla="*/ 4024807 w 4143297"/>
              <a:gd name="connsiteY29" fmla="*/ 1144763 h 7385268"/>
              <a:gd name="connsiteX30" fmla="*/ 4140949 w 4143297"/>
              <a:gd name="connsiteY30" fmla="*/ 684452 h 7385268"/>
              <a:gd name="connsiteX31" fmla="*/ 4126725 w 4143297"/>
              <a:gd name="connsiteY31" fmla="*/ 438707 h 738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143297" h="7385268">
                <a:moveTo>
                  <a:pt x="4126725" y="438707"/>
                </a:moveTo>
                <a:cubicBezTo>
                  <a:pt x="4109199" y="360856"/>
                  <a:pt x="4082465" y="284783"/>
                  <a:pt x="4051096" y="211440"/>
                </a:cubicBezTo>
                <a:cubicBezTo>
                  <a:pt x="4020680" y="140384"/>
                  <a:pt x="3979849" y="73836"/>
                  <a:pt x="3935971" y="10272"/>
                </a:cubicBezTo>
                <a:cubicBezTo>
                  <a:pt x="3919968" y="-12842"/>
                  <a:pt x="3888218" y="6843"/>
                  <a:pt x="3898950" y="31926"/>
                </a:cubicBezTo>
                <a:cubicBezTo>
                  <a:pt x="3963403" y="181976"/>
                  <a:pt x="3982961" y="338758"/>
                  <a:pt x="3992359" y="500048"/>
                </a:cubicBezTo>
                <a:cubicBezTo>
                  <a:pt x="4001503" y="657528"/>
                  <a:pt x="3986263" y="812214"/>
                  <a:pt x="3936352" y="962264"/>
                </a:cubicBezTo>
                <a:cubicBezTo>
                  <a:pt x="3848087" y="1227694"/>
                  <a:pt x="3655492" y="1460993"/>
                  <a:pt x="3415461" y="1603360"/>
                </a:cubicBezTo>
                <a:cubicBezTo>
                  <a:pt x="3270935" y="1689085"/>
                  <a:pt x="3115360" y="1750998"/>
                  <a:pt x="2955912" y="1802877"/>
                </a:cubicBezTo>
                <a:cubicBezTo>
                  <a:pt x="2807449" y="1851137"/>
                  <a:pt x="2657018" y="1901683"/>
                  <a:pt x="2522206" y="1981947"/>
                </a:cubicBezTo>
                <a:cubicBezTo>
                  <a:pt x="2395906" y="2057195"/>
                  <a:pt x="2289924" y="2161335"/>
                  <a:pt x="2225344" y="2294875"/>
                </a:cubicBezTo>
                <a:cubicBezTo>
                  <a:pt x="2162352" y="2425114"/>
                  <a:pt x="2145334" y="2573386"/>
                  <a:pt x="2156447" y="2716452"/>
                </a:cubicBezTo>
                <a:cubicBezTo>
                  <a:pt x="2181656" y="3041826"/>
                  <a:pt x="2342311" y="3326623"/>
                  <a:pt x="2449055" y="3628756"/>
                </a:cubicBezTo>
                <a:cubicBezTo>
                  <a:pt x="2504808" y="3786617"/>
                  <a:pt x="2545131" y="3951971"/>
                  <a:pt x="2540114" y="4120500"/>
                </a:cubicBezTo>
                <a:cubicBezTo>
                  <a:pt x="2535732" y="4270360"/>
                  <a:pt x="2495981" y="4417426"/>
                  <a:pt x="2431910" y="4552618"/>
                </a:cubicBezTo>
                <a:cubicBezTo>
                  <a:pt x="2151811" y="5143231"/>
                  <a:pt x="1524114" y="5413487"/>
                  <a:pt x="998016" y="5736639"/>
                </a:cubicBezTo>
                <a:cubicBezTo>
                  <a:pt x="732142" y="5899961"/>
                  <a:pt x="474331" y="6085190"/>
                  <a:pt x="280911" y="6333158"/>
                </a:cubicBezTo>
                <a:cubicBezTo>
                  <a:pt x="101777" y="6562837"/>
                  <a:pt x="-24779" y="6859382"/>
                  <a:pt x="4114" y="7155674"/>
                </a:cubicBezTo>
                <a:cubicBezTo>
                  <a:pt x="10972" y="7226095"/>
                  <a:pt x="25006" y="7295818"/>
                  <a:pt x="46024" y="7363318"/>
                </a:cubicBezTo>
                <a:cubicBezTo>
                  <a:pt x="57962" y="7401609"/>
                  <a:pt x="116636" y="7385798"/>
                  <a:pt x="106286" y="7346681"/>
                </a:cubicBezTo>
                <a:cubicBezTo>
                  <a:pt x="29895" y="7057438"/>
                  <a:pt x="121716" y="6752067"/>
                  <a:pt x="271893" y="6502512"/>
                </a:cubicBezTo>
                <a:cubicBezTo>
                  <a:pt x="350888" y="6371321"/>
                  <a:pt x="443153" y="6250735"/>
                  <a:pt x="553008" y="6143801"/>
                </a:cubicBezTo>
                <a:cubicBezTo>
                  <a:pt x="670991" y="6028929"/>
                  <a:pt x="803643" y="5931393"/>
                  <a:pt x="940994" y="5841160"/>
                </a:cubicBezTo>
                <a:cubicBezTo>
                  <a:pt x="1458010" y="5501498"/>
                  <a:pt x="2061959" y="5239053"/>
                  <a:pt x="2392286" y="4685777"/>
                </a:cubicBezTo>
                <a:cubicBezTo>
                  <a:pt x="2545893" y="4428475"/>
                  <a:pt x="2609265" y="4138598"/>
                  <a:pt x="2542527" y="3843513"/>
                </a:cubicBezTo>
                <a:cubicBezTo>
                  <a:pt x="2469248" y="3519409"/>
                  <a:pt x="2284654" y="3233088"/>
                  <a:pt x="2211311" y="2908984"/>
                </a:cubicBezTo>
                <a:cubicBezTo>
                  <a:pt x="2176576" y="2755631"/>
                  <a:pt x="2164511" y="2590404"/>
                  <a:pt x="2207628" y="2437496"/>
                </a:cubicBezTo>
                <a:cubicBezTo>
                  <a:pt x="2251189" y="2283191"/>
                  <a:pt x="2348154" y="2168256"/>
                  <a:pt x="2477439" y="2077007"/>
                </a:cubicBezTo>
                <a:cubicBezTo>
                  <a:pt x="2605773" y="1986456"/>
                  <a:pt x="2753728" y="1929877"/>
                  <a:pt x="2903651" y="1886443"/>
                </a:cubicBezTo>
                <a:cubicBezTo>
                  <a:pt x="3065005" y="1839707"/>
                  <a:pt x="3233344" y="1810497"/>
                  <a:pt x="3389743" y="1747950"/>
                </a:cubicBezTo>
                <a:cubicBezTo>
                  <a:pt x="3667175" y="1637015"/>
                  <a:pt x="3898379" y="1415273"/>
                  <a:pt x="4024807" y="1144763"/>
                </a:cubicBezTo>
                <a:cubicBezTo>
                  <a:pt x="4092752" y="999475"/>
                  <a:pt x="4131742" y="844662"/>
                  <a:pt x="4140949" y="684452"/>
                </a:cubicBezTo>
                <a:cubicBezTo>
                  <a:pt x="4145584" y="603680"/>
                  <a:pt x="4144569" y="518018"/>
                  <a:pt x="4126725" y="43870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5" name="Title 4">
            <a:extLst>
              <a:ext uri="{FF2B5EF4-FFF2-40B4-BE49-F238E27FC236}">
                <a16:creationId xmlns:a16="http://schemas.microsoft.com/office/drawing/2014/main" id="{F275545C-2391-214C-A0AC-5E09C767C3F3}"/>
              </a:ext>
            </a:extLst>
          </p:cNvPr>
          <p:cNvSpPr>
            <a:spLocks noGrp="1"/>
          </p:cNvSpPr>
          <p:nvPr>
            <p:ph type="title"/>
          </p:nvPr>
        </p:nvSpPr>
        <p:spPr/>
        <p:txBody>
          <a:bodyPr/>
          <a:lstStyle/>
          <a:p>
            <a:r>
              <a:rPr lang="en-US"/>
              <a:t>PRICING.</a:t>
            </a:r>
          </a:p>
        </p:txBody>
      </p:sp>
      <p:sp>
        <p:nvSpPr>
          <p:cNvPr id="6" name="Rectangle 5">
            <a:extLst>
              <a:ext uri="{FF2B5EF4-FFF2-40B4-BE49-F238E27FC236}">
                <a16:creationId xmlns:a16="http://schemas.microsoft.com/office/drawing/2014/main" id="{CC39F1E4-C822-0D47-8526-28E310B3A50F}"/>
              </a:ext>
            </a:extLst>
          </p:cNvPr>
          <p:cNvSpPr/>
          <p:nvPr/>
        </p:nvSpPr>
        <p:spPr bwMode="auto">
          <a:xfrm>
            <a:off x="1154804" y="2259105"/>
            <a:ext cx="3094468" cy="344595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7" name="Rectangle 6">
            <a:extLst>
              <a:ext uri="{FF2B5EF4-FFF2-40B4-BE49-F238E27FC236}">
                <a16:creationId xmlns:a16="http://schemas.microsoft.com/office/drawing/2014/main" id="{AD94AA68-A35F-7E43-A2A0-11E78D4CE164}"/>
              </a:ext>
            </a:extLst>
          </p:cNvPr>
          <p:cNvSpPr/>
          <p:nvPr/>
        </p:nvSpPr>
        <p:spPr bwMode="auto">
          <a:xfrm>
            <a:off x="7942728" y="2259105"/>
            <a:ext cx="3094468" cy="344595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8" name="Rectangle 7">
            <a:extLst>
              <a:ext uri="{FF2B5EF4-FFF2-40B4-BE49-F238E27FC236}">
                <a16:creationId xmlns:a16="http://schemas.microsoft.com/office/drawing/2014/main" id="{87B50570-525A-B549-A9C9-71FB87A903BE}"/>
              </a:ext>
            </a:extLst>
          </p:cNvPr>
          <p:cNvSpPr/>
          <p:nvPr/>
        </p:nvSpPr>
        <p:spPr bwMode="auto">
          <a:xfrm>
            <a:off x="4548766" y="2259105"/>
            <a:ext cx="3094468" cy="344595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9" name="TextBox 8">
            <a:extLst>
              <a:ext uri="{FF2B5EF4-FFF2-40B4-BE49-F238E27FC236}">
                <a16:creationId xmlns:a16="http://schemas.microsoft.com/office/drawing/2014/main" id="{13F6FD81-5311-CF4A-98A5-BA10561FE6A5}"/>
              </a:ext>
            </a:extLst>
          </p:cNvPr>
          <p:cNvSpPr txBox="1"/>
          <p:nvPr/>
        </p:nvSpPr>
        <p:spPr>
          <a:xfrm>
            <a:off x="1607784" y="2741616"/>
            <a:ext cx="2188508" cy="276999"/>
          </a:xfrm>
          <a:prstGeom prst="rect">
            <a:avLst/>
          </a:prstGeom>
          <a:noFill/>
        </p:spPr>
        <p:txBody>
          <a:bodyPr wrap="square" rtlCol="0" anchor="ctr">
            <a:spAutoFit/>
          </a:bodyPr>
          <a:lstStyle/>
          <a:p>
            <a:pPr algn="ctr"/>
            <a:r>
              <a:rPr lang="en-ID" sz="1200" b="1">
                <a:solidFill>
                  <a:schemeClr val="accent1"/>
                </a:solidFill>
              </a:rPr>
              <a:t>BASIC PLAN</a:t>
            </a:r>
            <a:endParaRPr lang="en-US" sz="1200" b="1">
              <a:solidFill>
                <a:schemeClr val="accent1"/>
              </a:solidFill>
            </a:endParaRPr>
          </a:p>
        </p:txBody>
      </p:sp>
      <p:sp>
        <p:nvSpPr>
          <p:cNvPr id="10" name="TextBox 9">
            <a:extLst>
              <a:ext uri="{FF2B5EF4-FFF2-40B4-BE49-F238E27FC236}">
                <a16:creationId xmlns:a16="http://schemas.microsoft.com/office/drawing/2014/main" id="{6A7D38EE-60EE-3240-9601-F6A566B60AF3}"/>
              </a:ext>
            </a:extLst>
          </p:cNvPr>
          <p:cNvSpPr txBox="1"/>
          <p:nvPr/>
        </p:nvSpPr>
        <p:spPr>
          <a:xfrm>
            <a:off x="1607784" y="3018615"/>
            <a:ext cx="2188508" cy="584775"/>
          </a:xfrm>
          <a:prstGeom prst="rect">
            <a:avLst/>
          </a:prstGeom>
          <a:noFill/>
        </p:spPr>
        <p:txBody>
          <a:bodyPr wrap="square" rtlCol="0" anchor="ctr">
            <a:spAutoFit/>
          </a:bodyPr>
          <a:lstStyle/>
          <a:p>
            <a:pPr algn="ctr"/>
            <a:r>
              <a:rPr lang="en-ID" sz="3200" b="1">
                <a:solidFill>
                  <a:schemeClr val="accent1"/>
                </a:solidFill>
              </a:rPr>
              <a:t>$25</a:t>
            </a:r>
            <a:endParaRPr lang="en-US" sz="3200" b="1">
              <a:solidFill>
                <a:schemeClr val="accent1"/>
              </a:solidFill>
            </a:endParaRPr>
          </a:p>
        </p:txBody>
      </p:sp>
      <p:sp>
        <p:nvSpPr>
          <p:cNvPr id="11" name="TextBox 10">
            <a:extLst>
              <a:ext uri="{FF2B5EF4-FFF2-40B4-BE49-F238E27FC236}">
                <a16:creationId xmlns:a16="http://schemas.microsoft.com/office/drawing/2014/main" id="{1EB2ED42-F073-B648-AC11-47B00A978DE0}"/>
              </a:ext>
            </a:extLst>
          </p:cNvPr>
          <p:cNvSpPr txBox="1"/>
          <p:nvPr/>
        </p:nvSpPr>
        <p:spPr>
          <a:xfrm>
            <a:off x="5001746" y="2741616"/>
            <a:ext cx="2188508" cy="276999"/>
          </a:xfrm>
          <a:prstGeom prst="rect">
            <a:avLst/>
          </a:prstGeom>
          <a:noFill/>
        </p:spPr>
        <p:txBody>
          <a:bodyPr wrap="square" rtlCol="0" anchor="ctr">
            <a:spAutoFit/>
          </a:bodyPr>
          <a:lstStyle/>
          <a:p>
            <a:pPr algn="ctr"/>
            <a:r>
              <a:rPr lang="en-ID" sz="1200" b="1">
                <a:solidFill>
                  <a:schemeClr val="accent1"/>
                </a:solidFill>
              </a:rPr>
              <a:t>OPTIMAL PLAN</a:t>
            </a:r>
            <a:endParaRPr lang="en-US" sz="1200" b="1">
              <a:solidFill>
                <a:schemeClr val="accent1"/>
              </a:solidFill>
            </a:endParaRPr>
          </a:p>
        </p:txBody>
      </p:sp>
      <p:sp>
        <p:nvSpPr>
          <p:cNvPr id="12" name="TextBox 11">
            <a:extLst>
              <a:ext uri="{FF2B5EF4-FFF2-40B4-BE49-F238E27FC236}">
                <a16:creationId xmlns:a16="http://schemas.microsoft.com/office/drawing/2014/main" id="{05024170-FBEB-664D-96C8-7B2E2A871081}"/>
              </a:ext>
            </a:extLst>
          </p:cNvPr>
          <p:cNvSpPr txBox="1"/>
          <p:nvPr/>
        </p:nvSpPr>
        <p:spPr>
          <a:xfrm>
            <a:off x="5001746" y="3018615"/>
            <a:ext cx="2188508" cy="584775"/>
          </a:xfrm>
          <a:prstGeom prst="rect">
            <a:avLst/>
          </a:prstGeom>
          <a:noFill/>
        </p:spPr>
        <p:txBody>
          <a:bodyPr wrap="square" rtlCol="0" anchor="ctr">
            <a:spAutoFit/>
          </a:bodyPr>
          <a:lstStyle/>
          <a:p>
            <a:pPr algn="ctr"/>
            <a:r>
              <a:rPr lang="en-ID" sz="3200" b="1">
                <a:solidFill>
                  <a:schemeClr val="accent1"/>
                </a:solidFill>
              </a:rPr>
              <a:t>$45</a:t>
            </a:r>
            <a:endParaRPr lang="en-US" sz="3200" b="1">
              <a:solidFill>
                <a:schemeClr val="accent1"/>
              </a:solidFill>
            </a:endParaRPr>
          </a:p>
        </p:txBody>
      </p:sp>
      <p:sp>
        <p:nvSpPr>
          <p:cNvPr id="13" name="TextBox 12">
            <a:extLst>
              <a:ext uri="{FF2B5EF4-FFF2-40B4-BE49-F238E27FC236}">
                <a16:creationId xmlns:a16="http://schemas.microsoft.com/office/drawing/2014/main" id="{206DEACD-A6E6-9A44-9EE3-C2341C621813}"/>
              </a:ext>
            </a:extLst>
          </p:cNvPr>
          <p:cNvSpPr txBox="1"/>
          <p:nvPr/>
        </p:nvSpPr>
        <p:spPr>
          <a:xfrm>
            <a:off x="8395708" y="2741616"/>
            <a:ext cx="2188508" cy="276999"/>
          </a:xfrm>
          <a:prstGeom prst="rect">
            <a:avLst/>
          </a:prstGeom>
          <a:noFill/>
        </p:spPr>
        <p:txBody>
          <a:bodyPr wrap="square" rtlCol="0" anchor="ctr">
            <a:spAutoFit/>
          </a:bodyPr>
          <a:lstStyle/>
          <a:p>
            <a:pPr algn="ctr"/>
            <a:r>
              <a:rPr lang="en-ID" sz="1200" b="1">
                <a:solidFill>
                  <a:schemeClr val="accent1"/>
                </a:solidFill>
              </a:rPr>
              <a:t>PRO PLAN</a:t>
            </a:r>
            <a:endParaRPr lang="en-US" sz="1200" b="1">
              <a:solidFill>
                <a:schemeClr val="accent1"/>
              </a:solidFill>
            </a:endParaRPr>
          </a:p>
        </p:txBody>
      </p:sp>
      <p:sp>
        <p:nvSpPr>
          <p:cNvPr id="14" name="TextBox 13">
            <a:extLst>
              <a:ext uri="{FF2B5EF4-FFF2-40B4-BE49-F238E27FC236}">
                <a16:creationId xmlns:a16="http://schemas.microsoft.com/office/drawing/2014/main" id="{089FA174-402F-A243-926C-921AFF4E9568}"/>
              </a:ext>
            </a:extLst>
          </p:cNvPr>
          <p:cNvSpPr txBox="1"/>
          <p:nvPr/>
        </p:nvSpPr>
        <p:spPr>
          <a:xfrm>
            <a:off x="8395708" y="3018615"/>
            <a:ext cx="2188508" cy="584775"/>
          </a:xfrm>
          <a:prstGeom prst="rect">
            <a:avLst/>
          </a:prstGeom>
          <a:noFill/>
        </p:spPr>
        <p:txBody>
          <a:bodyPr wrap="square" rtlCol="0" anchor="ctr">
            <a:spAutoFit/>
          </a:bodyPr>
          <a:lstStyle/>
          <a:p>
            <a:pPr algn="ctr"/>
            <a:r>
              <a:rPr lang="en-ID" sz="3200" b="1">
                <a:solidFill>
                  <a:schemeClr val="accent1"/>
                </a:solidFill>
              </a:rPr>
              <a:t>$95</a:t>
            </a:r>
            <a:endParaRPr lang="en-US" sz="3200" b="1">
              <a:solidFill>
                <a:schemeClr val="accent1"/>
              </a:solidFill>
            </a:endParaRPr>
          </a:p>
        </p:txBody>
      </p:sp>
      <p:sp>
        <p:nvSpPr>
          <p:cNvPr id="15" name="Rectangle 14">
            <a:extLst>
              <a:ext uri="{FF2B5EF4-FFF2-40B4-BE49-F238E27FC236}">
                <a16:creationId xmlns:a16="http://schemas.microsoft.com/office/drawing/2014/main" id="{7088C722-93A0-4E40-9F2B-87C0F10DD698}"/>
              </a:ext>
            </a:extLst>
          </p:cNvPr>
          <p:cNvSpPr/>
          <p:nvPr/>
        </p:nvSpPr>
        <p:spPr bwMode="auto">
          <a:xfrm>
            <a:off x="4995694" y="1999332"/>
            <a:ext cx="2194560" cy="51954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6" name="TextBox 15">
            <a:extLst>
              <a:ext uri="{FF2B5EF4-FFF2-40B4-BE49-F238E27FC236}">
                <a16:creationId xmlns:a16="http://schemas.microsoft.com/office/drawing/2014/main" id="{0EF02001-CD39-CB41-8148-C09B3039DF30}"/>
              </a:ext>
            </a:extLst>
          </p:cNvPr>
          <p:cNvSpPr txBox="1"/>
          <p:nvPr/>
        </p:nvSpPr>
        <p:spPr>
          <a:xfrm>
            <a:off x="5306458" y="2120605"/>
            <a:ext cx="1573031" cy="276999"/>
          </a:xfrm>
          <a:prstGeom prst="rect">
            <a:avLst/>
          </a:prstGeom>
          <a:noFill/>
        </p:spPr>
        <p:txBody>
          <a:bodyPr wrap="square" rtlCol="0" anchor="ctr">
            <a:spAutoFit/>
          </a:bodyPr>
          <a:lstStyle/>
          <a:p>
            <a:pPr algn="ctr"/>
            <a:r>
              <a:rPr lang="en-US" sz="1200" b="1">
                <a:solidFill>
                  <a:schemeClr val="tx2"/>
                </a:solidFill>
              </a:rPr>
              <a:t>RECOMENDED</a:t>
            </a:r>
          </a:p>
        </p:txBody>
      </p:sp>
      <p:sp>
        <p:nvSpPr>
          <p:cNvPr id="21" name="TextBox 20">
            <a:extLst>
              <a:ext uri="{FF2B5EF4-FFF2-40B4-BE49-F238E27FC236}">
                <a16:creationId xmlns:a16="http://schemas.microsoft.com/office/drawing/2014/main" id="{0B0BD337-F125-E74C-A30D-95DBD2C7E73F}"/>
              </a:ext>
            </a:extLst>
          </p:cNvPr>
          <p:cNvSpPr txBox="1"/>
          <p:nvPr/>
        </p:nvSpPr>
        <p:spPr>
          <a:xfrm>
            <a:off x="1454930" y="3622533"/>
            <a:ext cx="2494218" cy="893834"/>
          </a:xfrm>
          <a:prstGeom prst="rect">
            <a:avLst/>
          </a:prstGeom>
          <a:noFill/>
        </p:spPr>
        <p:txBody>
          <a:bodyPr wrap="square" rtlCol="0" anchor="ctr">
            <a:spAutoFit/>
          </a:bodyPr>
          <a:lstStyle/>
          <a:p>
            <a:pPr algn="ctr">
              <a:lnSpc>
                <a:spcPct val="150000"/>
              </a:lnSpc>
            </a:pPr>
            <a:r>
              <a:rPr lang="en-ID" sz="1200"/>
              <a:t>Good doesn't give called. Subdue one them fourth gathered replenish</a:t>
            </a:r>
            <a:endParaRPr lang="en-US" sz="1200" b="1"/>
          </a:p>
        </p:txBody>
      </p:sp>
      <p:sp>
        <p:nvSpPr>
          <p:cNvPr id="22" name="TextBox 21">
            <a:extLst>
              <a:ext uri="{FF2B5EF4-FFF2-40B4-BE49-F238E27FC236}">
                <a16:creationId xmlns:a16="http://schemas.microsoft.com/office/drawing/2014/main" id="{EA38AB5D-1759-5A40-9521-B0DF203BB91B}"/>
              </a:ext>
            </a:extLst>
          </p:cNvPr>
          <p:cNvSpPr txBox="1"/>
          <p:nvPr/>
        </p:nvSpPr>
        <p:spPr>
          <a:xfrm>
            <a:off x="1454930" y="4658400"/>
            <a:ext cx="2494218" cy="616836"/>
          </a:xfrm>
          <a:prstGeom prst="rect">
            <a:avLst/>
          </a:prstGeom>
          <a:noFill/>
        </p:spPr>
        <p:txBody>
          <a:bodyPr wrap="square" rtlCol="0" anchor="ctr">
            <a:spAutoFit/>
          </a:bodyPr>
          <a:lstStyle/>
          <a:p>
            <a:pPr algn="ctr">
              <a:lnSpc>
                <a:spcPct val="150000"/>
              </a:lnSpc>
            </a:pPr>
            <a:r>
              <a:rPr lang="en-ID" sz="1200" b="1"/>
              <a:t>SUBDUE ONE THEM FOURTH GATHERED REPLENISH</a:t>
            </a:r>
            <a:endParaRPr lang="en-US" sz="1200" b="1"/>
          </a:p>
        </p:txBody>
      </p:sp>
      <p:sp>
        <p:nvSpPr>
          <p:cNvPr id="23" name="TextBox 22">
            <a:extLst>
              <a:ext uri="{FF2B5EF4-FFF2-40B4-BE49-F238E27FC236}">
                <a16:creationId xmlns:a16="http://schemas.microsoft.com/office/drawing/2014/main" id="{183EEC94-3D8C-AC41-A950-D6AE88841112}"/>
              </a:ext>
            </a:extLst>
          </p:cNvPr>
          <p:cNvSpPr txBox="1"/>
          <p:nvPr/>
        </p:nvSpPr>
        <p:spPr>
          <a:xfrm>
            <a:off x="4848891" y="3622533"/>
            <a:ext cx="2494218" cy="893834"/>
          </a:xfrm>
          <a:prstGeom prst="rect">
            <a:avLst/>
          </a:prstGeom>
          <a:noFill/>
        </p:spPr>
        <p:txBody>
          <a:bodyPr wrap="square" rtlCol="0" anchor="ctr">
            <a:spAutoFit/>
          </a:bodyPr>
          <a:lstStyle/>
          <a:p>
            <a:pPr algn="ctr">
              <a:lnSpc>
                <a:spcPct val="150000"/>
              </a:lnSpc>
            </a:pPr>
            <a:r>
              <a:rPr lang="en-ID" sz="1200"/>
              <a:t>Good doesn't give called. Subdue one them fourth gathered replenish</a:t>
            </a:r>
            <a:endParaRPr lang="en-US" sz="1200" b="1"/>
          </a:p>
        </p:txBody>
      </p:sp>
      <p:sp>
        <p:nvSpPr>
          <p:cNvPr id="24" name="TextBox 23">
            <a:extLst>
              <a:ext uri="{FF2B5EF4-FFF2-40B4-BE49-F238E27FC236}">
                <a16:creationId xmlns:a16="http://schemas.microsoft.com/office/drawing/2014/main" id="{4D56FAF5-8E6E-4B42-A5CA-7090FB5A6B02}"/>
              </a:ext>
            </a:extLst>
          </p:cNvPr>
          <p:cNvSpPr txBox="1"/>
          <p:nvPr/>
        </p:nvSpPr>
        <p:spPr>
          <a:xfrm>
            <a:off x="4848891" y="4658400"/>
            <a:ext cx="2494218" cy="616836"/>
          </a:xfrm>
          <a:prstGeom prst="rect">
            <a:avLst/>
          </a:prstGeom>
          <a:noFill/>
        </p:spPr>
        <p:txBody>
          <a:bodyPr wrap="square" rtlCol="0" anchor="ctr">
            <a:spAutoFit/>
          </a:bodyPr>
          <a:lstStyle/>
          <a:p>
            <a:pPr algn="ctr">
              <a:lnSpc>
                <a:spcPct val="150000"/>
              </a:lnSpc>
            </a:pPr>
            <a:r>
              <a:rPr lang="en-ID" sz="1200" b="1"/>
              <a:t>SUBDUE ONE THEM FOURTH GATHERED REPLENISH</a:t>
            </a:r>
            <a:endParaRPr lang="en-US" sz="1200" b="1"/>
          </a:p>
        </p:txBody>
      </p:sp>
      <p:sp>
        <p:nvSpPr>
          <p:cNvPr id="25" name="TextBox 24">
            <a:extLst>
              <a:ext uri="{FF2B5EF4-FFF2-40B4-BE49-F238E27FC236}">
                <a16:creationId xmlns:a16="http://schemas.microsoft.com/office/drawing/2014/main" id="{96A0765D-2EA7-4A4E-9FB0-74CC019198B7}"/>
              </a:ext>
            </a:extLst>
          </p:cNvPr>
          <p:cNvSpPr txBox="1"/>
          <p:nvPr/>
        </p:nvSpPr>
        <p:spPr>
          <a:xfrm>
            <a:off x="8242852" y="3622533"/>
            <a:ext cx="2494218" cy="893834"/>
          </a:xfrm>
          <a:prstGeom prst="rect">
            <a:avLst/>
          </a:prstGeom>
          <a:noFill/>
        </p:spPr>
        <p:txBody>
          <a:bodyPr wrap="square" rtlCol="0" anchor="ctr">
            <a:spAutoFit/>
          </a:bodyPr>
          <a:lstStyle/>
          <a:p>
            <a:pPr algn="ctr">
              <a:lnSpc>
                <a:spcPct val="150000"/>
              </a:lnSpc>
            </a:pPr>
            <a:r>
              <a:rPr lang="en-ID" sz="1200"/>
              <a:t>Good doesn't give called. Subdue one them fourth gathered replenish</a:t>
            </a:r>
            <a:endParaRPr lang="en-US" sz="1200" b="1"/>
          </a:p>
        </p:txBody>
      </p:sp>
      <p:sp>
        <p:nvSpPr>
          <p:cNvPr id="26" name="TextBox 25">
            <a:extLst>
              <a:ext uri="{FF2B5EF4-FFF2-40B4-BE49-F238E27FC236}">
                <a16:creationId xmlns:a16="http://schemas.microsoft.com/office/drawing/2014/main" id="{23E2748D-4253-864A-A66E-3513569EC830}"/>
              </a:ext>
            </a:extLst>
          </p:cNvPr>
          <p:cNvSpPr txBox="1"/>
          <p:nvPr/>
        </p:nvSpPr>
        <p:spPr>
          <a:xfrm>
            <a:off x="8242852" y="4658400"/>
            <a:ext cx="2494218" cy="616836"/>
          </a:xfrm>
          <a:prstGeom prst="rect">
            <a:avLst/>
          </a:prstGeom>
          <a:noFill/>
        </p:spPr>
        <p:txBody>
          <a:bodyPr wrap="square" rtlCol="0" anchor="ctr">
            <a:spAutoFit/>
          </a:bodyPr>
          <a:lstStyle/>
          <a:p>
            <a:pPr algn="ctr">
              <a:lnSpc>
                <a:spcPct val="150000"/>
              </a:lnSpc>
            </a:pPr>
            <a:r>
              <a:rPr lang="en-ID" sz="1200" b="1"/>
              <a:t>SUBDUE ONE THEM FOURTH GATHERED REPLENISH</a:t>
            </a:r>
            <a:endParaRPr lang="en-US" sz="1200" b="1"/>
          </a:p>
        </p:txBody>
      </p:sp>
    </p:spTree>
    <p:extLst>
      <p:ext uri="{BB962C8B-B14F-4D97-AF65-F5344CB8AC3E}">
        <p14:creationId xmlns:p14="http://schemas.microsoft.com/office/powerpoint/2010/main" val="4239024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50000">
                                          <p:cBhvr additive="base">
                                            <p:cTn id="7"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000" fill="hold"/>
                                            <p:tgtEl>
                                              <p:spTgt spid="27"/>
                                            </p:tgtEl>
                                            <p:attrNameLst>
                                              <p:attrName>ppt_x</p:attrName>
                                            </p:attrNameLst>
                                          </p:cBhvr>
                                          <p:tavLst>
                                            <p:tav tm="0">
                                              <p:val>
                                                <p:strVal val="1+#ppt_w/2"/>
                                              </p:val>
                                            </p:tav>
                                            <p:tav tm="100000">
                                              <p:val>
                                                <p:strVal val="#ppt_x"/>
                                              </p:val>
                                            </p:tav>
                                          </p:tavLst>
                                        </p:anim>
                                        <p:anim calcmode="lin" valueType="num">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22">
            <a:extLst>
              <a:ext uri="{FF2B5EF4-FFF2-40B4-BE49-F238E27FC236}">
                <a16:creationId xmlns:a16="http://schemas.microsoft.com/office/drawing/2014/main" id="{A8A46BDD-7ECC-824B-B8A0-4ED5C4ADB0B8}"/>
              </a:ext>
            </a:extLst>
          </p:cNvPr>
          <p:cNvSpPr/>
          <p:nvPr/>
        </p:nvSpPr>
        <p:spPr bwMode="auto">
          <a:xfrm>
            <a:off x="6180616" y="2088100"/>
            <a:ext cx="1552138" cy="1215310"/>
          </a:xfrm>
          <a:custGeom>
            <a:avLst/>
            <a:gdLst/>
            <a:ahLst/>
            <a:cxnLst/>
            <a:rect l="l" t="t" r="r" b="b"/>
            <a:pathLst>
              <a:path w="203001" h="158948">
                <a:moveTo>
                  <a:pt x="158948" y="0"/>
                </a:moveTo>
                <a:lnTo>
                  <a:pt x="203001" y="23812"/>
                </a:lnTo>
                <a:cubicBezTo>
                  <a:pt x="186729" y="53181"/>
                  <a:pt x="178296" y="80665"/>
                  <a:pt x="177700" y="106263"/>
                </a:cubicBezTo>
                <a:lnTo>
                  <a:pt x="177700" y="158948"/>
                </a:lnTo>
                <a:lnTo>
                  <a:pt x="104477" y="158948"/>
                </a:lnTo>
                <a:lnTo>
                  <a:pt x="104477" y="109835"/>
                </a:lnTo>
                <a:cubicBezTo>
                  <a:pt x="104675" y="91777"/>
                  <a:pt x="110033" y="72380"/>
                  <a:pt x="120550" y="51643"/>
                </a:cubicBezTo>
                <a:cubicBezTo>
                  <a:pt x="131068" y="30906"/>
                  <a:pt x="143867" y="13692"/>
                  <a:pt x="158948" y="0"/>
                </a:cubicBezTo>
                <a:close/>
                <a:moveTo>
                  <a:pt x="54471" y="0"/>
                </a:moveTo>
                <a:lnTo>
                  <a:pt x="98524" y="23812"/>
                </a:lnTo>
                <a:cubicBezTo>
                  <a:pt x="82252" y="53181"/>
                  <a:pt x="73818" y="80665"/>
                  <a:pt x="73223" y="106263"/>
                </a:cubicBezTo>
                <a:lnTo>
                  <a:pt x="73223" y="158948"/>
                </a:lnTo>
                <a:lnTo>
                  <a:pt x="0" y="158948"/>
                </a:lnTo>
                <a:lnTo>
                  <a:pt x="0" y="109835"/>
                </a:lnTo>
                <a:cubicBezTo>
                  <a:pt x="198" y="91777"/>
                  <a:pt x="5556" y="72380"/>
                  <a:pt x="16073" y="51643"/>
                </a:cubicBezTo>
                <a:cubicBezTo>
                  <a:pt x="26590" y="30906"/>
                  <a:pt x="39390" y="13692"/>
                  <a:pt x="54471" y="0"/>
                </a:cubicBezTo>
                <a:close/>
              </a:path>
            </a:pathLst>
          </a:custGeom>
          <a:solidFill>
            <a:schemeClr val="accent1">
              <a:alpha val="10000"/>
            </a:schemeClr>
          </a:solidFill>
          <a:ln w="0">
            <a:noFill/>
            <a:prstDash val="solid"/>
            <a:round/>
            <a:headEnd/>
            <a:tailEnd/>
          </a:ln>
        </p:spPr>
        <p:txBody>
          <a:bodyPr vert="horz" wrap="square" lIns="91440" tIns="45720" rIns="91440" bIns="45720" numCol="1" rtlCol="0" anchor="t" anchorCtr="0" compatLnSpc="1">
            <a:prstTxWarp prst="textNoShape">
              <a:avLst/>
            </a:prstTxWarp>
            <a:noAutofit/>
          </a:bodyPr>
          <a:lstStyle/>
          <a:p>
            <a:pPr algn="l"/>
            <a:endParaRPr lang="en-US"/>
          </a:p>
        </p:txBody>
      </p:sp>
      <p:sp>
        <p:nvSpPr>
          <p:cNvPr id="16" name="Donut 15">
            <a:extLst>
              <a:ext uri="{FF2B5EF4-FFF2-40B4-BE49-F238E27FC236}">
                <a16:creationId xmlns:a16="http://schemas.microsoft.com/office/drawing/2014/main" id="{D8FE4FD3-801F-194B-A9F9-B21B600C4BF8}"/>
              </a:ext>
            </a:extLst>
          </p:cNvPr>
          <p:cNvSpPr/>
          <p:nvPr/>
        </p:nvSpPr>
        <p:spPr bwMode="auto">
          <a:xfrm>
            <a:off x="1498845" y="2032189"/>
            <a:ext cx="3824858" cy="3824856"/>
          </a:xfrm>
          <a:prstGeom prst="donut">
            <a:avLst>
              <a:gd name="adj" fmla="val 17620"/>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 name="Title 1">
            <a:extLst>
              <a:ext uri="{FF2B5EF4-FFF2-40B4-BE49-F238E27FC236}">
                <a16:creationId xmlns:a16="http://schemas.microsoft.com/office/drawing/2014/main" id="{66ABED29-21D4-8540-A0BF-B5EE29EC0824}"/>
              </a:ext>
            </a:extLst>
          </p:cNvPr>
          <p:cNvSpPr>
            <a:spLocks noGrp="1"/>
          </p:cNvSpPr>
          <p:nvPr>
            <p:ph type="title"/>
          </p:nvPr>
        </p:nvSpPr>
        <p:spPr/>
        <p:txBody>
          <a:bodyPr/>
          <a:lstStyle/>
          <a:p>
            <a:r>
              <a:rPr lang="en-US"/>
              <a:t>TESTIMONIAL.</a:t>
            </a:r>
          </a:p>
        </p:txBody>
      </p:sp>
      <p:pic>
        <p:nvPicPr>
          <p:cNvPr id="41" name="PpHolder4">
            <a:extLst>
              <a:ext uri="{FF2B5EF4-FFF2-40B4-BE49-F238E27FC236}">
                <a16:creationId xmlns:a16="http://schemas.microsoft.com/office/drawing/2014/main" id="{F0CE6D83-D118-4583-A6EA-62D03DF1D105}"/>
              </a:ext>
            </a:extLst>
          </p:cNvPr>
          <p:cNvPicPr>
            <a:picLocks/>
          </p:cNvPicPr>
          <p:nvPr/>
        </p:nvPicPr>
        <p:blipFill>
          <a:blip r:embed="rId2">
            <a:extLst>
              <a:ext uri="{28A0092B-C50C-407E-A947-70E740481C1C}">
                <a14:useLocalDpi xmlns:a14="http://schemas.microsoft.com/office/drawing/2010/main" val="0"/>
              </a:ext>
            </a:extLst>
          </a:blip>
          <a:srcRect l="19322" t="42127" r="63363" b="27091"/>
          <a:stretch>
            <a:fillRect/>
          </a:stretch>
        </p:blipFill>
        <p:spPr>
          <a:xfrm>
            <a:off x="2355759" y="2889103"/>
            <a:ext cx="2111032" cy="2111028"/>
          </a:xfrm>
          <a:custGeom>
            <a:avLst/>
            <a:gdLst>
              <a:gd name="connsiteX0" fmla="*/ 1055515 w 2111032"/>
              <a:gd name="connsiteY0" fmla="*/ 0 h 2111028"/>
              <a:gd name="connsiteX1" fmla="*/ 2111032 w 2111032"/>
              <a:gd name="connsiteY1" fmla="*/ 1055514 h 2111028"/>
              <a:gd name="connsiteX2" fmla="*/ 1055515 w 2111032"/>
              <a:gd name="connsiteY2" fmla="*/ 2111028 h 2111028"/>
              <a:gd name="connsiteX3" fmla="*/ 0 w 2111032"/>
              <a:gd name="connsiteY3" fmla="*/ 1055514 h 2111028"/>
              <a:gd name="connsiteX4" fmla="*/ 1055515 w 2111032"/>
              <a:gd name="connsiteY4" fmla="*/ 0 h 21110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1032" h="2111028">
                <a:moveTo>
                  <a:pt x="1055515" y="0"/>
                </a:moveTo>
                <a:cubicBezTo>
                  <a:pt x="1638461" y="0"/>
                  <a:pt x="2111032" y="472570"/>
                  <a:pt x="2111032" y="1055514"/>
                </a:cubicBezTo>
                <a:cubicBezTo>
                  <a:pt x="2111032" y="1638458"/>
                  <a:pt x="1638461" y="2111028"/>
                  <a:pt x="1055515" y="2111028"/>
                </a:cubicBezTo>
                <a:cubicBezTo>
                  <a:pt x="472571" y="2111028"/>
                  <a:pt x="0" y="1638458"/>
                  <a:pt x="0" y="1055514"/>
                </a:cubicBezTo>
                <a:cubicBezTo>
                  <a:pt x="0" y="472570"/>
                  <a:pt x="472571" y="0"/>
                  <a:pt x="1055515" y="0"/>
                </a:cubicBezTo>
                <a:close/>
              </a:path>
            </a:pathLst>
          </a:custGeom>
        </p:spPr>
      </p:pic>
      <p:pic>
        <p:nvPicPr>
          <p:cNvPr id="38" name="PpHolder5">
            <a:extLst>
              <a:ext uri="{FF2B5EF4-FFF2-40B4-BE49-F238E27FC236}">
                <a16:creationId xmlns:a16="http://schemas.microsoft.com/office/drawing/2014/main" id="{78455ACF-9D75-4359-A980-B61A022A5B59}"/>
              </a:ext>
            </a:extLst>
          </p:cNvPr>
          <p:cNvPicPr>
            <a:picLocks/>
          </p:cNvPicPr>
          <p:nvPr/>
        </p:nvPicPr>
        <p:blipFill>
          <a:blip r:embed="rId2">
            <a:extLst>
              <a:ext uri="{28A0092B-C50C-407E-A947-70E740481C1C}">
                <a14:useLocalDpi xmlns:a14="http://schemas.microsoft.com/office/drawing/2010/main" val="0"/>
              </a:ext>
            </a:extLst>
          </a:blip>
          <a:srcRect l="39890" t="38106" r="53420" b="50000"/>
          <a:stretch>
            <a:fillRect/>
          </a:stretch>
        </p:blipFill>
        <p:spPr>
          <a:xfrm>
            <a:off x="4863408" y="2613332"/>
            <a:ext cx="815669" cy="815668"/>
          </a:xfrm>
          <a:custGeom>
            <a:avLst/>
            <a:gdLst>
              <a:gd name="connsiteX0" fmla="*/ 407834 w 815669"/>
              <a:gd name="connsiteY0" fmla="*/ 0 h 815668"/>
              <a:gd name="connsiteX1" fmla="*/ 815669 w 815669"/>
              <a:gd name="connsiteY1" fmla="*/ 407834 h 815668"/>
              <a:gd name="connsiteX2" fmla="*/ 407834 w 815669"/>
              <a:gd name="connsiteY2" fmla="*/ 815668 h 815668"/>
              <a:gd name="connsiteX3" fmla="*/ 0 w 815669"/>
              <a:gd name="connsiteY3" fmla="*/ 407834 h 815668"/>
              <a:gd name="connsiteX4" fmla="*/ 407834 w 815669"/>
              <a:gd name="connsiteY4" fmla="*/ 0 h 8156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5669" h="815668">
                <a:moveTo>
                  <a:pt x="407834" y="0"/>
                </a:moveTo>
                <a:cubicBezTo>
                  <a:pt x="633076" y="0"/>
                  <a:pt x="815669" y="182594"/>
                  <a:pt x="815669" y="407834"/>
                </a:cubicBezTo>
                <a:cubicBezTo>
                  <a:pt x="815669" y="633075"/>
                  <a:pt x="633076" y="815668"/>
                  <a:pt x="407834" y="815668"/>
                </a:cubicBezTo>
                <a:cubicBezTo>
                  <a:pt x="182593" y="815668"/>
                  <a:pt x="0" y="633075"/>
                  <a:pt x="0" y="407834"/>
                </a:cubicBezTo>
                <a:cubicBezTo>
                  <a:pt x="0" y="182594"/>
                  <a:pt x="182593" y="0"/>
                  <a:pt x="407834" y="0"/>
                </a:cubicBezTo>
                <a:close/>
              </a:path>
            </a:pathLst>
          </a:custGeom>
        </p:spPr>
      </p:pic>
      <p:pic>
        <p:nvPicPr>
          <p:cNvPr id="35" name="PpHolder6">
            <a:extLst>
              <a:ext uri="{FF2B5EF4-FFF2-40B4-BE49-F238E27FC236}">
                <a16:creationId xmlns:a16="http://schemas.microsoft.com/office/drawing/2014/main" id="{75CD81B0-4F7D-4DAF-BFA8-9F4FFD5FDAC2}"/>
              </a:ext>
            </a:extLst>
          </p:cNvPr>
          <p:cNvPicPr>
            <a:picLocks/>
          </p:cNvPicPr>
          <p:nvPr/>
        </p:nvPicPr>
        <p:blipFill>
          <a:blip r:embed="rId2">
            <a:extLst>
              <a:ext uri="{28A0092B-C50C-407E-A947-70E740481C1C}">
                <a14:useLocalDpi xmlns:a14="http://schemas.microsoft.com/office/drawing/2010/main" val="0"/>
              </a:ext>
            </a:extLst>
          </a:blip>
          <a:srcRect l="9472" t="47187" r="84717" b="42482"/>
          <a:stretch>
            <a:fillRect/>
          </a:stretch>
        </p:blipFill>
        <p:spPr>
          <a:xfrm>
            <a:off x="1154804" y="3236117"/>
            <a:ext cx="708502" cy="708500"/>
          </a:xfrm>
          <a:custGeom>
            <a:avLst/>
            <a:gdLst>
              <a:gd name="connsiteX0" fmla="*/ 354251 w 708502"/>
              <a:gd name="connsiteY0" fmla="*/ 0 h 708500"/>
              <a:gd name="connsiteX1" fmla="*/ 708502 w 708502"/>
              <a:gd name="connsiteY1" fmla="*/ 354250 h 708500"/>
              <a:gd name="connsiteX2" fmla="*/ 354251 w 708502"/>
              <a:gd name="connsiteY2" fmla="*/ 708500 h 708500"/>
              <a:gd name="connsiteX3" fmla="*/ 0 w 708502"/>
              <a:gd name="connsiteY3" fmla="*/ 354250 h 708500"/>
              <a:gd name="connsiteX4" fmla="*/ 354251 w 708502"/>
              <a:gd name="connsiteY4" fmla="*/ 0 h 708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8502" h="708500">
                <a:moveTo>
                  <a:pt x="354251" y="0"/>
                </a:moveTo>
                <a:cubicBezTo>
                  <a:pt x="549899" y="0"/>
                  <a:pt x="708502" y="158604"/>
                  <a:pt x="708502" y="354250"/>
                </a:cubicBezTo>
                <a:cubicBezTo>
                  <a:pt x="708502" y="549897"/>
                  <a:pt x="549899" y="708500"/>
                  <a:pt x="354251" y="708500"/>
                </a:cubicBezTo>
                <a:cubicBezTo>
                  <a:pt x="158605" y="708500"/>
                  <a:pt x="0" y="549897"/>
                  <a:pt x="0" y="354250"/>
                </a:cubicBezTo>
                <a:cubicBezTo>
                  <a:pt x="0" y="158604"/>
                  <a:pt x="158605" y="0"/>
                  <a:pt x="354251" y="0"/>
                </a:cubicBezTo>
                <a:close/>
              </a:path>
            </a:pathLst>
          </a:custGeom>
        </p:spPr>
      </p:pic>
      <p:sp>
        <p:nvSpPr>
          <p:cNvPr id="17" name="Rectangle 16">
            <a:extLst>
              <a:ext uri="{FF2B5EF4-FFF2-40B4-BE49-F238E27FC236}">
                <a16:creationId xmlns:a16="http://schemas.microsoft.com/office/drawing/2014/main" id="{889161C6-853A-D040-8238-7E5CC83AC832}"/>
              </a:ext>
            </a:extLst>
          </p:cNvPr>
          <p:cNvSpPr/>
          <p:nvPr/>
        </p:nvSpPr>
        <p:spPr bwMode="auto">
          <a:xfrm>
            <a:off x="9997440" y="0"/>
            <a:ext cx="2194560" cy="123444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8" name="TextBox 17">
            <a:extLst>
              <a:ext uri="{FF2B5EF4-FFF2-40B4-BE49-F238E27FC236}">
                <a16:creationId xmlns:a16="http://schemas.microsoft.com/office/drawing/2014/main" id="{57E006C3-0507-3D46-B73D-11CA4BDD7F9C}"/>
              </a:ext>
            </a:extLst>
          </p:cNvPr>
          <p:cNvSpPr txBox="1"/>
          <p:nvPr/>
        </p:nvSpPr>
        <p:spPr>
          <a:xfrm>
            <a:off x="10308204" y="386387"/>
            <a:ext cx="1573031" cy="461665"/>
          </a:xfrm>
          <a:prstGeom prst="rect">
            <a:avLst/>
          </a:prstGeom>
          <a:noFill/>
        </p:spPr>
        <p:txBody>
          <a:bodyPr wrap="square" rtlCol="0" anchor="ctr">
            <a:spAutoFit/>
          </a:bodyPr>
          <a:lstStyle/>
          <a:p>
            <a:pPr algn="ctr"/>
            <a:r>
              <a:rPr lang="en-US" sz="1200" b="1">
                <a:solidFill>
                  <a:schemeClr val="tx2"/>
                </a:solidFill>
              </a:rPr>
              <a:t>THE UNKNOWN CAUSES</a:t>
            </a:r>
          </a:p>
        </p:txBody>
      </p:sp>
      <p:sp>
        <p:nvSpPr>
          <p:cNvPr id="19" name="TextBox 18">
            <a:extLst>
              <a:ext uri="{FF2B5EF4-FFF2-40B4-BE49-F238E27FC236}">
                <a16:creationId xmlns:a16="http://schemas.microsoft.com/office/drawing/2014/main" id="{ABA53B34-6268-1B4A-B4EC-827EACD1013F}"/>
              </a:ext>
            </a:extLst>
          </p:cNvPr>
          <p:cNvSpPr txBox="1"/>
          <p:nvPr/>
        </p:nvSpPr>
        <p:spPr>
          <a:xfrm>
            <a:off x="6529365" y="3852009"/>
            <a:ext cx="450783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 firmament third. Grass. </a:t>
            </a:r>
            <a:endParaRPr lang="en-US" sz="1200" b="1">
              <a:solidFill>
                <a:schemeClr val="tx2"/>
              </a:solidFill>
            </a:endParaRPr>
          </a:p>
        </p:txBody>
      </p:sp>
      <p:sp>
        <p:nvSpPr>
          <p:cNvPr id="20" name="TextBox 19">
            <a:extLst>
              <a:ext uri="{FF2B5EF4-FFF2-40B4-BE49-F238E27FC236}">
                <a16:creationId xmlns:a16="http://schemas.microsoft.com/office/drawing/2014/main" id="{D5D85688-7DA7-B647-BC9E-A1BEDBD0023A}"/>
              </a:ext>
            </a:extLst>
          </p:cNvPr>
          <p:cNvSpPr txBox="1"/>
          <p:nvPr/>
        </p:nvSpPr>
        <p:spPr>
          <a:xfrm>
            <a:off x="6529365" y="2722418"/>
            <a:ext cx="4507831" cy="1027397"/>
          </a:xfrm>
          <a:prstGeom prst="rect">
            <a:avLst/>
          </a:prstGeom>
          <a:noFill/>
        </p:spPr>
        <p:txBody>
          <a:bodyPr wrap="square" rtlCol="0" anchor="ctr">
            <a:spAutoFit/>
          </a:bodyPr>
          <a:lstStyle/>
          <a:p>
            <a:pPr algn="just">
              <a:lnSpc>
                <a:spcPct val="150000"/>
              </a:lnSpc>
            </a:pPr>
            <a:r>
              <a:rPr lang="en-ID" sz="1400" b="1"/>
              <a:t>GOOD DOESN'T GIVE CALLED. SUBDUE ONE THEM FOURTH GATHERED REPLENISH LAND RULE DARKNESS TO WAS. SAYING </a:t>
            </a:r>
            <a:endParaRPr lang="en-US" sz="1400" b="1">
              <a:solidFill>
                <a:schemeClr val="tx2"/>
              </a:solidFill>
            </a:endParaRPr>
          </a:p>
        </p:txBody>
      </p:sp>
      <p:sp>
        <p:nvSpPr>
          <p:cNvPr id="26" name="Graphic 24">
            <a:extLst>
              <a:ext uri="{FF2B5EF4-FFF2-40B4-BE49-F238E27FC236}">
                <a16:creationId xmlns:a16="http://schemas.microsoft.com/office/drawing/2014/main" id="{E756847F-C7C4-1143-B69D-40828ECB9111}"/>
              </a:ext>
            </a:extLst>
          </p:cNvPr>
          <p:cNvSpPr/>
          <p:nvPr/>
        </p:nvSpPr>
        <p:spPr>
          <a:xfrm>
            <a:off x="-312119" y="4147252"/>
            <a:ext cx="6132659" cy="2113308"/>
          </a:xfrm>
          <a:custGeom>
            <a:avLst/>
            <a:gdLst>
              <a:gd name="connsiteX0" fmla="*/ 6117735 w 6132659"/>
              <a:gd name="connsiteY0" fmla="*/ 2046030 h 2113308"/>
              <a:gd name="connsiteX1" fmla="*/ 5452128 w 6132659"/>
              <a:gd name="connsiteY1" fmla="*/ 2002088 h 2113308"/>
              <a:gd name="connsiteX2" fmla="*/ 4878596 w 6132659"/>
              <a:gd name="connsiteY2" fmla="*/ 1651313 h 2113308"/>
              <a:gd name="connsiteX3" fmla="*/ 4469973 w 6132659"/>
              <a:gd name="connsiteY3" fmla="*/ 1101785 h 2113308"/>
              <a:gd name="connsiteX4" fmla="*/ 4100911 w 6132659"/>
              <a:gd name="connsiteY4" fmla="*/ 543112 h 2113308"/>
              <a:gd name="connsiteX5" fmla="*/ 3610500 w 6132659"/>
              <a:gd name="connsiteY5" fmla="*/ 123059 h 2113308"/>
              <a:gd name="connsiteX6" fmla="*/ 2933019 w 6132659"/>
              <a:gd name="connsiteY6" fmla="*/ 7743 h 2113308"/>
              <a:gd name="connsiteX7" fmla="*/ 2754203 w 6132659"/>
              <a:gd name="connsiteY7" fmla="*/ 22221 h 2113308"/>
              <a:gd name="connsiteX8" fmla="*/ 2574117 w 6132659"/>
              <a:gd name="connsiteY8" fmla="*/ 62036 h 2113308"/>
              <a:gd name="connsiteX9" fmla="*/ 2231598 w 6132659"/>
              <a:gd name="connsiteY9" fmla="*/ 199323 h 2113308"/>
              <a:gd name="connsiteX10" fmla="*/ 1572595 w 6132659"/>
              <a:gd name="connsiteY10" fmla="*/ 562733 h 2113308"/>
              <a:gd name="connsiteX11" fmla="*/ 231792 w 6132659"/>
              <a:gd name="connsiteY11" fmla="*/ 867787 h 2113308"/>
              <a:gd name="connsiteX12" fmla="*/ 69804 w 6132659"/>
              <a:gd name="connsiteY12" fmla="*/ 822829 h 2113308"/>
              <a:gd name="connsiteX13" fmla="*/ 23512 w 6132659"/>
              <a:gd name="connsiteY13" fmla="*/ 902013 h 2113308"/>
              <a:gd name="connsiteX14" fmla="*/ 100093 w 6132659"/>
              <a:gd name="connsiteY14" fmla="*/ 939161 h 2113308"/>
              <a:gd name="connsiteX15" fmla="*/ 184358 w 6132659"/>
              <a:gd name="connsiteY15" fmla="*/ 979865 h 2113308"/>
              <a:gd name="connsiteX16" fmla="*/ 353141 w 6132659"/>
              <a:gd name="connsiteY16" fmla="*/ 1021838 h 2113308"/>
              <a:gd name="connsiteX17" fmla="*/ 706836 w 6132659"/>
              <a:gd name="connsiteY17" fmla="*/ 1024124 h 2113308"/>
              <a:gd name="connsiteX18" fmla="*/ 1403558 w 6132659"/>
              <a:gd name="connsiteY18" fmla="*/ 800223 h 2113308"/>
              <a:gd name="connsiteX19" fmla="*/ 2065926 w 6132659"/>
              <a:gd name="connsiteY19" fmla="*/ 431415 h 2113308"/>
              <a:gd name="connsiteX20" fmla="*/ 2398666 w 6132659"/>
              <a:gd name="connsiteY20" fmla="*/ 263966 h 2113308"/>
              <a:gd name="connsiteX21" fmla="*/ 2741249 w 6132659"/>
              <a:gd name="connsiteY21" fmla="*/ 143125 h 2113308"/>
              <a:gd name="connsiteX22" fmla="*/ 2826847 w 6132659"/>
              <a:gd name="connsiteY22" fmla="*/ 119249 h 2113308"/>
              <a:gd name="connsiteX23" fmla="*/ 2916509 w 6132659"/>
              <a:gd name="connsiteY23" fmla="*/ 93468 h 2113308"/>
              <a:gd name="connsiteX24" fmla="*/ 3097039 w 6132659"/>
              <a:gd name="connsiteY24" fmla="*/ 82165 h 2113308"/>
              <a:gd name="connsiteX25" fmla="*/ 3445019 w 6132659"/>
              <a:gd name="connsiteY25" fmla="*/ 139379 h 2113308"/>
              <a:gd name="connsiteX26" fmla="*/ 3972197 w 6132659"/>
              <a:gd name="connsiteY26" fmla="*/ 514410 h 2113308"/>
              <a:gd name="connsiteX27" fmla="*/ 4368691 w 6132659"/>
              <a:gd name="connsiteY27" fmla="*/ 1056890 h 2113308"/>
              <a:gd name="connsiteX28" fmla="*/ 4767724 w 6132659"/>
              <a:gd name="connsiteY28" fmla="*/ 1614992 h 2113308"/>
              <a:gd name="connsiteX29" fmla="*/ 5302648 w 6132659"/>
              <a:gd name="connsiteY29" fmla="*/ 2003231 h 2113308"/>
              <a:gd name="connsiteX30" fmla="*/ 5964763 w 6132659"/>
              <a:gd name="connsiteY30" fmla="*/ 2108450 h 2113308"/>
              <a:gd name="connsiteX31" fmla="*/ 6121862 w 6132659"/>
              <a:gd name="connsiteY31" fmla="*/ 2076510 h 2113308"/>
              <a:gd name="connsiteX32" fmla="*/ 6117735 w 6132659"/>
              <a:gd name="connsiteY32" fmla="*/ 2046030 h 2113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132659" h="2113308">
                <a:moveTo>
                  <a:pt x="6117735" y="2046030"/>
                </a:moveTo>
                <a:cubicBezTo>
                  <a:pt x="5894024" y="2074097"/>
                  <a:pt x="5668790" y="2068636"/>
                  <a:pt x="5452128" y="2002088"/>
                </a:cubicBezTo>
                <a:cubicBezTo>
                  <a:pt x="5233687" y="1934968"/>
                  <a:pt x="5039123" y="1813366"/>
                  <a:pt x="4878596" y="1651313"/>
                </a:cubicBezTo>
                <a:cubicBezTo>
                  <a:pt x="4717115" y="1488373"/>
                  <a:pt x="4590750" y="1295713"/>
                  <a:pt x="4469973" y="1101785"/>
                </a:cubicBezTo>
                <a:cubicBezTo>
                  <a:pt x="4351799" y="911983"/>
                  <a:pt x="4242135" y="717229"/>
                  <a:pt x="4100911" y="543112"/>
                </a:cubicBezTo>
                <a:cubicBezTo>
                  <a:pt x="3965021" y="375535"/>
                  <a:pt x="3804112" y="221929"/>
                  <a:pt x="3610500" y="123059"/>
                </a:cubicBezTo>
                <a:cubicBezTo>
                  <a:pt x="3401522" y="16379"/>
                  <a:pt x="3165112" y="-16958"/>
                  <a:pt x="2933019" y="7743"/>
                </a:cubicBezTo>
                <a:cubicBezTo>
                  <a:pt x="2873329" y="14093"/>
                  <a:pt x="2814084" y="13077"/>
                  <a:pt x="2754203" y="22221"/>
                </a:cubicBezTo>
                <a:cubicBezTo>
                  <a:pt x="2693306" y="31492"/>
                  <a:pt x="2632854" y="43557"/>
                  <a:pt x="2574117" y="62036"/>
                </a:cubicBezTo>
                <a:cubicBezTo>
                  <a:pt x="2456706" y="98993"/>
                  <a:pt x="2342532" y="146110"/>
                  <a:pt x="2231598" y="199323"/>
                </a:cubicBezTo>
                <a:cubicBezTo>
                  <a:pt x="2005220" y="307907"/>
                  <a:pt x="1791733" y="440686"/>
                  <a:pt x="1572595" y="562733"/>
                </a:cubicBezTo>
                <a:cubicBezTo>
                  <a:pt x="1166830" y="788730"/>
                  <a:pt x="703216" y="974721"/>
                  <a:pt x="231792" y="867787"/>
                </a:cubicBezTo>
                <a:cubicBezTo>
                  <a:pt x="175722" y="855087"/>
                  <a:pt x="122445" y="847150"/>
                  <a:pt x="69804" y="822829"/>
                </a:cubicBezTo>
                <a:cubicBezTo>
                  <a:pt x="16972" y="798445"/>
                  <a:pt x="-29764" y="875217"/>
                  <a:pt x="23512" y="902013"/>
                </a:cubicBezTo>
                <a:cubicBezTo>
                  <a:pt x="48912" y="914777"/>
                  <a:pt x="75328" y="925382"/>
                  <a:pt x="100093" y="939161"/>
                </a:cubicBezTo>
                <a:cubicBezTo>
                  <a:pt x="127970" y="954719"/>
                  <a:pt x="154132" y="969324"/>
                  <a:pt x="184358" y="979865"/>
                </a:cubicBezTo>
                <a:cubicBezTo>
                  <a:pt x="239349" y="998978"/>
                  <a:pt x="295483" y="1013329"/>
                  <a:pt x="353141" y="1021838"/>
                </a:cubicBezTo>
                <a:cubicBezTo>
                  <a:pt x="470870" y="1039174"/>
                  <a:pt x="588853" y="1038793"/>
                  <a:pt x="706836" y="1024124"/>
                </a:cubicBezTo>
                <a:cubicBezTo>
                  <a:pt x="953914" y="993326"/>
                  <a:pt x="1181181" y="909443"/>
                  <a:pt x="1403558" y="800223"/>
                </a:cubicBezTo>
                <a:cubicBezTo>
                  <a:pt x="1630570" y="688717"/>
                  <a:pt x="1844946" y="553970"/>
                  <a:pt x="2065926" y="431415"/>
                </a:cubicBezTo>
                <a:cubicBezTo>
                  <a:pt x="2174512" y="371217"/>
                  <a:pt x="2284747" y="313432"/>
                  <a:pt x="2398666" y="263966"/>
                </a:cubicBezTo>
                <a:cubicBezTo>
                  <a:pt x="2509728" y="215706"/>
                  <a:pt x="2625552" y="178494"/>
                  <a:pt x="2741249" y="143125"/>
                </a:cubicBezTo>
                <a:cubicBezTo>
                  <a:pt x="2769570" y="134489"/>
                  <a:pt x="2798145" y="126551"/>
                  <a:pt x="2826847" y="119249"/>
                </a:cubicBezTo>
                <a:cubicBezTo>
                  <a:pt x="2856819" y="111693"/>
                  <a:pt x="2886347" y="99564"/>
                  <a:pt x="2916509" y="93468"/>
                </a:cubicBezTo>
                <a:cubicBezTo>
                  <a:pt x="2974421" y="81784"/>
                  <a:pt x="3038112" y="81975"/>
                  <a:pt x="3097039" y="82165"/>
                </a:cubicBezTo>
                <a:cubicBezTo>
                  <a:pt x="3215531" y="82610"/>
                  <a:pt x="3332878" y="100644"/>
                  <a:pt x="3445019" y="139379"/>
                </a:cubicBezTo>
                <a:cubicBezTo>
                  <a:pt x="3652728" y="211070"/>
                  <a:pt x="3826909" y="352738"/>
                  <a:pt x="3972197" y="514410"/>
                </a:cubicBezTo>
                <a:cubicBezTo>
                  <a:pt x="4121548" y="680589"/>
                  <a:pt x="4248866" y="868740"/>
                  <a:pt x="4368691" y="1056890"/>
                </a:cubicBezTo>
                <a:cubicBezTo>
                  <a:pt x="4491499" y="1249613"/>
                  <a:pt x="4614880" y="1444240"/>
                  <a:pt x="4767724" y="1614992"/>
                </a:cubicBezTo>
                <a:cubicBezTo>
                  <a:pt x="4917013" y="1781743"/>
                  <a:pt x="5095385" y="1917061"/>
                  <a:pt x="5302648" y="2003231"/>
                </a:cubicBezTo>
                <a:cubicBezTo>
                  <a:pt x="5509341" y="2089210"/>
                  <a:pt x="5741307" y="2127691"/>
                  <a:pt x="5964763" y="2108450"/>
                </a:cubicBezTo>
                <a:cubicBezTo>
                  <a:pt x="6017722" y="2103878"/>
                  <a:pt x="6070681" y="2090480"/>
                  <a:pt x="6121862" y="2076510"/>
                </a:cubicBezTo>
                <a:cubicBezTo>
                  <a:pt x="6138054" y="2072001"/>
                  <a:pt x="6135515" y="2043807"/>
                  <a:pt x="6117735" y="2046030"/>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pic>
        <p:nvPicPr>
          <p:cNvPr id="32" name="PpHolder12">
            <a:extLst>
              <a:ext uri="{FF2B5EF4-FFF2-40B4-BE49-F238E27FC236}">
                <a16:creationId xmlns:a16="http://schemas.microsoft.com/office/drawing/2014/main" id="{D38725ED-01C9-4E3D-9BE8-E49F538DEF78}"/>
              </a:ext>
            </a:extLst>
          </p:cNvPr>
          <p:cNvPicPr>
            <a:picLocks/>
          </p:cNvPicPr>
          <p:nvPr/>
        </p:nvPicPr>
        <p:blipFill>
          <a:blip r:embed="rId2">
            <a:extLst>
              <a:ext uri="{28A0092B-C50C-407E-A947-70E740481C1C}">
                <a14:useLocalDpi xmlns:a14="http://schemas.microsoft.com/office/drawing/2010/main" val="0"/>
              </a:ext>
            </a:extLst>
          </a:blip>
          <a:srcRect l="32802" t="78587" r="63363" b="14595"/>
          <a:stretch>
            <a:fillRect/>
          </a:stretch>
        </p:blipFill>
        <p:spPr>
          <a:xfrm>
            <a:off x="3999272" y="5389527"/>
            <a:ext cx="467520" cy="467518"/>
          </a:xfrm>
          <a:custGeom>
            <a:avLst/>
            <a:gdLst>
              <a:gd name="connsiteX0" fmla="*/ 233760 w 467520"/>
              <a:gd name="connsiteY0" fmla="*/ 0 h 467518"/>
              <a:gd name="connsiteX1" fmla="*/ 467520 w 467520"/>
              <a:gd name="connsiteY1" fmla="*/ 233759 h 467518"/>
              <a:gd name="connsiteX2" fmla="*/ 233760 w 467520"/>
              <a:gd name="connsiteY2" fmla="*/ 467518 h 467518"/>
              <a:gd name="connsiteX3" fmla="*/ 0 w 467520"/>
              <a:gd name="connsiteY3" fmla="*/ 233759 h 467518"/>
              <a:gd name="connsiteX4" fmla="*/ 233760 w 467520"/>
              <a:gd name="connsiteY4" fmla="*/ 0 h 4675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520" h="467518">
                <a:moveTo>
                  <a:pt x="233760" y="0"/>
                </a:moveTo>
                <a:cubicBezTo>
                  <a:pt x="362862" y="0"/>
                  <a:pt x="467520" y="104657"/>
                  <a:pt x="467520" y="233759"/>
                </a:cubicBezTo>
                <a:cubicBezTo>
                  <a:pt x="467520" y="362861"/>
                  <a:pt x="362862" y="467518"/>
                  <a:pt x="233760" y="467518"/>
                </a:cubicBezTo>
                <a:cubicBezTo>
                  <a:pt x="104658" y="467518"/>
                  <a:pt x="0" y="362861"/>
                  <a:pt x="0" y="233759"/>
                </a:cubicBezTo>
                <a:cubicBezTo>
                  <a:pt x="0" y="104657"/>
                  <a:pt x="104658" y="0"/>
                  <a:pt x="233760" y="0"/>
                </a:cubicBezTo>
                <a:close/>
              </a:path>
            </a:pathLst>
          </a:custGeom>
        </p:spPr>
      </p:pic>
    </p:spTree>
    <p:extLst>
      <p:ext uri="{BB962C8B-B14F-4D97-AF65-F5344CB8AC3E}">
        <p14:creationId xmlns:p14="http://schemas.microsoft.com/office/powerpoint/2010/main" val="3324536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14:presetBounceEnd="50000">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14:bounceEnd="50000">
                                          <p:cBhvr additive="base">
                                            <p:cTn id="13" dur="1000" fill="hold"/>
                                            <p:tgtEl>
                                              <p:spTgt spid="2"/>
                                            </p:tgtEl>
                                            <p:attrNameLst>
                                              <p:attrName>ppt_x</p:attrName>
                                            </p:attrNameLst>
                                          </p:cBhvr>
                                          <p:tavLst>
                                            <p:tav tm="0">
                                              <p:val>
                                                <p:strVal val="0-#ppt_w/2"/>
                                              </p:val>
                                            </p:tav>
                                            <p:tav tm="100000">
                                              <p:val>
                                                <p:strVal val="#ppt_x"/>
                                              </p:val>
                                            </p:tav>
                                          </p:tavLst>
                                        </p:anim>
                                        <p:anim calcmode="lin" valueType="num" p14:bounceEnd="50000">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14:presetBounceEnd="50000">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14:bounceEnd="50000">
                                          <p:cBhvr additive="base">
                                            <p:cTn id="17"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50000">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14:bounceEnd="50000">
                                          <p:cBhvr additive="base">
                                            <p:cTn id="21"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50000">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14:bounceEnd="50000">
                                          <p:cBhvr additive="base">
                                            <p:cTn id="2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1000" fill="hold"/>
                                            <p:tgtEl>
                                              <p:spTgt spid="2"/>
                                            </p:tgtEl>
                                            <p:attrNameLst>
                                              <p:attrName>ppt_x</p:attrName>
                                            </p:attrNameLst>
                                          </p:cBhvr>
                                          <p:tavLst>
                                            <p:tav tm="0">
                                              <p:val>
                                                <p:strVal val="0-#ppt_w/2"/>
                                              </p:val>
                                            </p:tav>
                                            <p:tav tm="100000">
                                              <p:val>
                                                <p:strVal val="#ppt_x"/>
                                              </p:val>
                                            </p:tav>
                                          </p:tavLst>
                                        </p:anim>
                                        <p:anim calcmode="lin" valueType="num">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1000" fill="hold"/>
                                            <p:tgtEl>
                                              <p:spTgt spid="20"/>
                                            </p:tgtEl>
                                            <p:attrNameLst>
                                              <p:attrName>ppt_x</p:attrName>
                                            </p:attrNameLst>
                                          </p:cBhvr>
                                          <p:tavLst>
                                            <p:tav tm="0">
                                              <p:val>
                                                <p:strVal val="1+#ppt_w/2"/>
                                              </p:val>
                                            </p:tav>
                                            <p:tav tm="100000">
                                              <p:val>
                                                <p:strVal val="#ppt_x"/>
                                              </p:val>
                                            </p:tav>
                                          </p:tavLst>
                                        </p:anim>
                                        <p:anim calcmode="lin" valueType="num">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1000" fill="hold"/>
                                            <p:tgtEl>
                                              <p:spTgt spid="19"/>
                                            </p:tgtEl>
                                            <p:attrNameLst>
                                              <p:attrName>ppt_x</p:attrName>
                                            </p:attrNameLst>
                                          </p:cBhvr>
                                          <p:tavLst>
                                            <p:tav tm="0">
                                              <p:val>
                                                <p:strVal val="1+#ppt_w/2"/>
                                              </p:val>
                                            </p:tav>
                                            <p:tav tm="100000">
                                              <p:val>
                                                <p:strVal val="#ppt_x"/>
                                              </p:val>
                                            </p:tav>
                                          </p:tavLst>
                                        </p:anim>
                                        <p:anim calcmode="lin" valueType="num">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1000" fill="hold"/>
                                            <p:tgtEl>
                                              <p:spTgt spid="23"/>
                                            </p:tgtEl>
                                            <p:attrNameLst>
                                              <p:attrName>ppt_x</p:attrName>
                                            </p:attrNameLst>
                                          </p:cBhvr>
                                          <p:tavLst>
                                            <p:tav tm="0">
                                              <p:val>
                                                <p:strVal val="1+#ppt_w/2"/>
                                              </p:val>
                                            </p:tav>
                                            <p:tav tm="100000">
                                              <p:val>
                                                <p:strVal val="#ppt_x"/>
                                              </p:val>
                                            </p:tav>
                                          </p:tavLst>
                                        </p:anim>
                                        <p:anim calcmode="lin" valueType="num">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pHolder1">
            <a:extLst>
              <a:ext uri="{FF2B5EF4-FFF2-40B4-BE49-F238E27FC236}">
                <a16:creationId xmlns:a16="http://schemas.microsoft.com/office/drawing/2014/main" id="{103D7E9F-B3B0-40A2-B58C-70C309E9F894}"/>
              </a:ext>
            </a:extLst>
          </p:cNvPr>
          <p:cNvPicPr>
            <a:picLocks/>
          </p:cNvPicPr>
          <p:nvPr/>
        </p:nvPicPr>
        <p:blipFill>
          <a:blip r:embed="rId2">
            <a:extLst>
              <a:ext uri="{28A0092B-C50C-407E-A947-70E740481C1C}">
                <a14:useLocalDpi xmlns:a14="http://schemas.microsoft.com/office/drawing/2010/main" val="0"/>
              </a:ext>
            </a:extLst>
          </a:blip>
          <a:srcRect l="8491" r="26698"/>
          <a:stretch>
            <a:fillRect/>
          </a:stretch>
        </p:blipFill>
        <p:spPr>
          <a:xfrm>
            <a:off x="1035173" y="0"/>
            <a:ext cx="7901795" cy="6858000"/>
          </a:xfrm>
          <a:custGeom>
            <a:avLst/>
            <a:gdLst>
              <a:gd name="connsiteX0" fmla="*/ 0 w 7901795"/>
              <a:gd name="connsiteY0" fmla="*/ 0 h 6858000"/>
              <a:gd name="connsiteX1" fmla="*/ 7901795 w 7901795"/>
              <a:gd name="connsiteY1" fmla="*/ 0 h 6858000"/>
              <a:gd name="connsiteX2" fmla="*/ 7901795 w 7901795"/>
              <a:gd name="connsiteY2" fmla="*/ 6858000 h 6858000"/>
              <a:gd name="connsiteX3" fmla="*/ 0 w 79017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901795" h="6858000">
                <a:moveTo>
                  <a:pt x="0" y="0"/>
                </a:moveTo>
                <a:lnTo>
                  <a:pt x="7901795" y="0"/>
                </a:lnTo>
                <a:lnTo>
                  <a:pt x="7901795" y="6858000"/>
                </a:lnTo>
                <a:lnTo>
                  <a:pt x="0" y="6858000"/>
                </a:lnTo>
                <a:close/>
              </a:path>
            </a:pathLst>
          </a:custGeom>
        </p:spPr>
      </p:pic>
      <p:sp>
        <p:nvSpPr>
          <p:cNvPr id="11" name="Rectangle 10">
            <a:extLst>
              <a:ext uri="{FF2B5EF4-FFF2-40B4-BE49-F238E27FC236}">
                <a16:creationId xmlns:a16="http://schemas.microsoft.com/office/drawing/2014/main" id="{B573D19C-7BD5-6E45-B10A-26E6BC00651E}"/>
              </a:ext>
            </a:extLst>
          </p:cNvPr>
          <p:cNvSpPr/>
          <p:nvPr/>
        </p:nvSpPr>
        <p:spPr bwMode="auto">
          <a:xfrm>
            <a:off x="0" y="0"/>
            <a:ext cx="1035170"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2" name="TextBox 11">
            <a:extLst>
              <a:ext uri="{FF2B5EF4-FFF2-40B4-BE49-F238E27FC236}">
                <a16:creationId xmlns:a16="http://schemas.microsoft.com/office/drawing/2014/main" id="{57BBDE00-621C-9942-8F78-19A2A621432C}"/>
              </a:ext>
            </a:extLst>
          </p:cNvPr>
          <p:cNvSpPr txBox="1"/>
          <p:nvPr/>
        </p:nvSpPr>
        <p:spPr>
          <a:xfrm rot="16200000">
            <a:off x="-908701" y="4900206"/>
            <a:ext cx="2852573" cy="276999"/>
          </a:xfrm>
          <a:prstGeom prst="rect">
            <a:avLst/>
          </a:prstGeom>
          <a:noFill/>
        </p:spPr>
        <p:txBody>
          <a:bodyPr wrap="square" rtlCol="0" anchor="ctr">
            <a:spAutoFit/>
          </a:bodyPr>
          <a:lstStyle/>
          <a:p>
            <a:r>
              <a:rPr lang="en-US" sz="1200" b="1">
                <a:solidFill>
                  <a:schemeClr val="bg2"/>
                </a:solidFill>
              </a:rPr>
              <a:t>LIFE IS BETTER WITH NEON</a:t>
            </a:r>
          </a:p>
        </p:txBody>
      </p:sp>
      <p:cxnSp>
        <p:nvCxnSpPr>
          <p:cNvPr id="13" name="Straight Connector 12">
            <a:extLst>
              <a:ext uri="{FF2B5EF4-FFF2-40B4-BE49-F238E27FC236}">
                <a16:creationId xmlns:a16="http://schemas.microsoft.com/office/drawing/2014/main" id="{BA357EDF-D894-B748-84D3-EFC9C94EDC7E}"/>
              </a:ext>
            </a:extLst>
          </p:cNvPr>
          <p:cNvCxnSpPr/>
          <p:nvPr/>
        </p:nvCxnSpPr>
        <p:spPr>
          <a:xfrm flipV="1">
            <a:off x="500652" y="2201334"/>
            <a:ext cx="0" cy="2032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27809E32-949F-524A-8F7C-D20D5286EB3F}"/>
              </a:ext>
            </a:extLst>
          </p:cNvPr>
          <p:cNvSpPr/>
          <p:nvPr/>
        </p:nvSpPr>
        <p:spPr bwMode="auto">
          <a:xfrm>
            <a:off x="8936966" y="0"/>
            <a:ext cx="3255034" cy="1535502"/>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098AFB53-026B-2B4C-A1D6-B7394BF5F192}"/>
              </a:ext>
            </a:extLst>
          </p:cNvPr>
          <p:cNvSpPr txBox="1"/>
          <p:nvPr/>
        </p:nvSpPr>
        <p:spPr>
          <a:xfrm>
            <a:off x="9757337" y="536918"/>
            <a:ext cx="1614292" cy="461665"/>
          </a:xfrm>
          <a:prstGeom prst="rect">
            <a:avLst/>
          </a:prstGeom>
          <a:noFill/>
        </p:spPr>
        <p:txBody>
          <a:bodyPr wrap="square" rtlCol="0" anchor="ctr">
            <a:spAutoFit/>
          </a:bodyPr>
          <a:lstStyle/>
          <a:p>
            <a:pPr algn="ctr"/>
            <a:r>
              <a:rPr lang="en-US" sz="1200" b="1">
                <a:solidFill>
                  <a:schemeClr val="tx2"/>
                </a:solidFill>
              </a:rPr>
              <a:t>THE UNKNOWN CAUSES</a:t>
            </a:r>
          </a:p>
        </p:txBody>
      </p:sp>
      <p:sp>
        <p:nvSpPr>
          <p:cNvPr id="16" name="TextBox 15">
            <a:extLst>
              <a:ext uri="{FF2B5EF4-FFF2-40B4-BE49-F238E27FC236}">
                <a16:creationId xmlns:a16="http://schemas.microsoft.com/office/drawing/2014/main" id="{8A6F9F27-29E9-4D45-9A1B-B71A985D7BE3}"/>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0" name="Graphic 18">
            <a:extLst>
              <a:ext uri="{FF2B5EF4-FFF2-40B4-BE49-F238E27FC236}">
                <a16:creationId xmlns:a16="http://schemas.microsoft.com/office/drawing/2014/main" id="{214EF0FA-8824-9B4A-A8CA-0B696D334B19}"/>
              </a:ext>
            </a:extLst>
          </p:cNvPr>
          <p:cNvSpPr/>
          <p:nvPr/>
        </p:nvSpPr>
        <p:spPr>
          <a:xfrm>
            <a:off x="2131151" y="1711055"/>
            <a:ext cx="5709833" cy="5255415"/>
          </a:xfrm>
          <a:custGeom>
            <a:avLst/>
            <a:gdLst>
              <a:gd name="connsiteX0" fmla="*/ 5658660 w 5709833"/>
              <a:gd name="connsiteY0" fmla="*/ 2316686 h 5255415"/>
              <a:gd name="connsiteX1" fmla="*/ 5558774 w 5709833"/>
              <a:gd name="connsiteY1" fmla="*/ 2385711 h 5255415"/>
              <a:gd name="connsiteX2" fmla="*/ 5457428 w 5709833"/>
              <a:gd name="connsiteY2" fmla="*/ 2436955 h 5255415"/>
              <a:gd name="connsiteX3" fmla="*/ 5230542 w 5709833"/>
              <a:gd name="connsiteY3" fmla="*/ 2493598 h 5255415"/>
              <a:gd name="connsiteX4" fmla="*/ 4752578 w 5709833"/>
              <a:gd name="connsiteY4" fmla="*/ 2423112 h 5255415"/>
              <a:gd name="connsiteX5" fmla="*/ 4005818 w 5709833"/>
              <a:gd name="connsiteY5" fmla="*/ 1675781 h 5255415"/>
              <a:gd name="connsiteX6" fmla="*/ 3419713 w 5709833"/>
              <a:gd name="connsiteY6" fmla="*/ 627015 h 5255415"/>
              <a:gd name="connsiteX7" fmla="*/ 2583227 w 5709833"/>
              <a:gd name="connsiteY7" fmla="*/ 21606 h 5255415"/>
              <a:gd name="connsiteX8" fmla="*/ 1524809 w 5709833"/>
              <a:gd name="connsiteY8" fmla="*/ 325009 h 5255415"/>
              <a:gd name="connsiteX9" fmla="*/ 953436 w 5709833"/>
              <a:gd name="connsiteY9" fmla="*/ 1152541 h 5255415"/>
              <a:gd name="connsiteX10" fmla="*/ 862568 w 5709833"/>
              <a:gd name="connsiteY10" fmla="*/ 1650889 h 5255415"/>
              <a:gd name="connsiteX11" fmla="*/ 935021 w 5709833"/>
              <a:gd name="connsiteY11" fmla="*/ 2234581 h 5255415"/>
              <a:gd name="connsiteX12" fmla="*/ 1066022 w 5709833"/>
              <a:gd name="connsiteY12" fmla="*/ 2831290 h 5255415"/>
              <a:gd name="connsiteX13" fmla="*/ 1078468 w 5709833"/>
              <a:gd name="connsiteY13" fmla="*/ 3321511 h 5255415"/>
              <a:gd name="connsiteX14" fmla="*/ 813736 w 5709833"/>
              <a:gd name="connsiteY14" fmla="*/ 4246324 h 5255415"/>
              <a:gd name="connsiteX15" fmla="*/ 550021 w 5709833"/>
              <a:gd name="connsiteY15" fmla="*/ 4654693 h 5255415"/>
              <a:gd name="connsiteX16" fmla="*/ 208518 w 5709833"/>
              <a:gd name="connsiteY16" fmla="*/ 5006737 h 5255415"/>
              <a:gd name="connsiteX17" fmla="*/ 24812 w 5709833"/>
              <a:gd name="connsiteY17" fmla="*/ 5153168 h 5255415"/>
              <a:gd name="connsiteX18" fmla="*/ 79803 w 5709833"/>
              <a:gd name="connsiteY18" fmla="*/ 5247212 h 5255415"/>
              <a:gd name="connsiteX19" fmla="*/ 484108 w 5709833"/>
              <a:gd name="connsiteY19" fmla="*/ 4948635 h 5255415"/>
              <a:gd name="connsiteX20" fmla="*/ 802878 w 5709833"/>
              <a:gd name="connsiteY20" fmla="*/ 4562618 h 5255415"/>
              <a:gd name="connsiteX21" fmla="*/ 1182798 w 5709833"/>
              <a:gd name="connsiteY21" fmla="*/ 3644535 h 5255415"/>
              <a:gd name="connsiteX22" fmla="*/ 1151112 w 5709833"/>
              <a:gd name="connsiteY22" fmla="*/ 2607961 h 5255415"/>
              <a:gd name="connsiteX23" fmla="*/ 994267 w 5709833"/>
              <a:gd name="connsiteY23" fmla="*/ 1996456 h 5255415"/>
              <a:gd name="connsiteX24" fmla="*/ 979471 w 5709833"/>
              <a:gd name="connsiteY24" fmla="*/ 1465278 h 5255415"/>
              <a:gd name="connsiteX25" fmla="*/ 1401683 w 5709833"/>
              <a:gd name="connsiteY25" fmla="*/ 564531 h 5255415"/>
              <a:gd name="connsiteX26" fmla="*/ 2362120 w 5709833"/>
              <a:gd name="connsiteY26" fmla="*/ 83137 h 5255415"/>
              <a:gd name="connsiteX27" fmla="*/ 3274171 w 5709833"/>
              <a:gd name="connsiteY27" fmla="*/ 562943 h 5255415"/>
              <a:gd name="connsiteX28" fmla="*/ 3877802 w 5709833"/>
              <a:gd name="connsiteY28" fmla="*/ 1604280 h 5255415"/>
              <a:gd name="connsiteX29" fmla="*/ 4577255 w 5709833"/>
              <a:gd name="connsiteY29" fmla="*/ 2422223 h 5255415"/>
              <a:gd name="connsiteX30" fmla="*/ 5517436 w 5709833"/>
              <a:gd name="connsiteY30" fmla="*/ 2499567 h 5255415"/>
              <a:gd name="connsiteX31" fmla="*/ 5612051 w 5709833"/>
              <a:gd name="connsiteY31" fmla="*/ 2441527 h 5255415"/>
              <a:gd name="connsiteX32" fmla="*/ 5700824 w 5709833"/>
              <a:gd name="connsiteY32" fmla="*/ 2358723 h 5255415"/>
              <a:gd name="connsiteX33" fmla="*/ 5658660 w 5709833"/>
              <a:gd name="connsiteY33" fmla="*/ 2316686 h 525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709833" h="5255415">
                <a:moveTo>
                  <a:pt x="5658660" y="2316686"/>
                </a:moveTo>
                <a:cubicBezTo>
                  <a:pt x="5630021" y="2344182"/>
                  <a:pt x="5592556" y="2365327"/>
                  <a:pt x="5558774" y="2385711"/>
                </a:cubicBezTo>
                <a:cubicBezTo>
                  <a:pt x="5526326" y="2405269"/>
                  <a:pt x="5492670" y="2422986"/>
                  <a:pt x="5457428" y="2436955"/>
                </a:cubicBezTo>
                <a:cubicBezTo>
                  <a:pt x="5385229" y="2465594"/>
                  <a:pt x="5307758" y="2485279"/>
                  <a:pt x="5230542" y="2493598"/>
                </a:cubicBezTo>
                <a:cubicBezTo>
                  <a:pt x="5068744" y="2510996"/>
                  <a:pt x="4902693" y="2485533"/>
                  <a:pt x="4752578" y="2423112"/>
                </a:cubicBezTo>
                <a:cubicBezTo>
                  <a:pt x="4418631" y="2284238"/>
                  <a:pt x="4183237" y="1978993"/>
                  <a:pt x="4005818" y="1675781"/>
                </a:cubicBezTo>
                <a:cubicBezTo>
                  <a:pt x="3803570" y="1330087"/>
                  <a:pt x="3656632" y="952198"/>
                  <a:pt x="3419713" y="627015"/>
                </a:cubicBezTo>
                <a:cubicBezTo>
                  <a:pt x="3215433" y="346662"/>
                  <a:pt x="2931271" y="94821"/>
                  <a:pt x="2583227" y="21606"/>
                </a:cubicBezTo>
                <a:cubicBezTo>
                  <a:pt x="2205466" y="-57896"/>
                  <a:pt x="1818751" y="90694"/>
                  <a:pt x="1524809" y="325009"/>
                </a:cubicBezTo>
                <a:cubicBezTo>
                  <a:pt x="1258935" y="536972"/>
                  <a:pt x="1061831" y="831167"/>
                  <a:pt x="953436" y="1152541"/>
                </a:cubicBezTo>
                <a:cubicBezTo>
                  <a:pt x="899334" y="1312878"/>
                  <a:pt x="868346" y="1481661"/>
                  <a:pt x="862568" y="1650889"/>
                </a:cubicBezTo>
                <a:cubicBezTo>
                  <a:pt x="855837" y="1848056"/>
                  <a:pt x="889619" y="2043382"/>
                  <a:pt x="935021" y="2234581"/>
                </a:cubicBezTo>
                <a:cubicBezTo>
                  <a:pt x="981948" y="2432511"/>
                  <a:pt x="1038527" y="2629361"/>
                  <a:pt x="1066022" y="2831290"/>
                </a:cubicBezTo>
                <a:cubicBezTo>
                  <a:pt x="1088057" y="2993088"/>
                  <a:pt x="1090977" y="3158823"/>
                  <a:pt x="1078468" y="3321511"/>
                </a:cubicBezTo>
                <a:cubicBezTo>
                  <a:pt x="1053957" y="3640026"/>
                  <a:pt x="961057" y="3961971"/>
                  <a:pt x="813736" y="4246324"/>
                </a:cubicBezTo>
                <a:cubicBezTo>
                  <a:pt x="739188" y="4390216"/>
                  <a:pt x="650668" y="4530106"/>
                  <a:pt x="550021" y="4654693"/>
                </a:cubicBezTo>
                <a:cubicBezTo>
                  <a:pt x="447024" y="4782265"/>
                  <a:pt x="330438" y="4897517"/>
                  <a:pt x="208518" y="5006737"/>
                </a:cubicBezTo>
                <a:cubicBezTo>
                  <a:pt x="149907" y="5059188"/>
                  <a:pt x="89392" y="5108274"/>
                  <a:pt x="24812" y="5153168"/>
                </a:cubicBezTo>
                <a:cubicBezTo>
                  <a:pt x="-31957" y="5192665"/>
                  <a:pt x="18208" y="5282962"/>
                  <a:pt x="79803" y="5247212"/>
                </a:cubicBezTo>
                <a:cubicBezTo>
                  <a:pt x="225917" y="5162502"/>
                  <a:pt x="362251" y="5065982"/>
                  <a:pt x="484108" y="4948635"/>
                </a:cubicBezTo>
                <a:cubicBezTo>
                  <a:pt x="604250" y="4832938"/>
                  <a:pt x="710104" y="4700985"/>
                  <a:pt x="802878" y="4562618"/>
                </a:cubicBezTo>
                <a:cubicBezTo>
                  <a:pt x="987917" y="4286774"/>
                  <a:pt x="1119171" y="3970671"/>
                  <a:pt x="1182798" y="3644535"/>
                </a:cubicBezTo>
                <a:cubicBezTo>
                  <a:pt x="1250235" y="3298777"/>
                  <a:pt x="1236520" y="2949146"/>
                  <a:pt x="1151112" y="2607961"/>
                </a:cubicBezTo>
                <a:cubicBezTo>
                  <a:pt x="1099931" y="2403745"/>
                  <a:pt x="1033383" y="2203593"/>
                  <a:pt x="994267" y="1996456"/>
                </a:cubicBezTo>
                <a:cubicBezTo>
                  <a:pt x="961247" y="1821386"/>
                  <a:pt x="954198" y="1641872"/>
                  <a:pt x="979471" y="1465278"/>
                </a:cubicBezTo>
                <a:cubicBezTo>
                  <a:pt x="1027160" y="1132030"/>
                  <a:pt x="1175369" y="813959"/>
                  <a:pt x="1401683" y="564531"/>
                </a:cubicBezTo>
                <a:cubicBezTo>
                  <a:pt x="1644952" y="296307"/>
                  <a:pt x="1992741" y="90186"/>
                  <a:pt x="2362120" y="83137"/>
                </a:cubicBezTo>
                <a:cubicBezTo>
                  <a:pt x="2728071" y="76152"/>
                  <a:pt x="3046333" y="292116"/>
                  <a:pt x="3274171" y="562943"/>
                </a:cubicBezTo>
                <a:cubicBezTo>
                  <a:pt x="3533950" y="871680"/>
                  <a:pt x="3686477" y="1253125"/>
                  <a:pt x="3877802" y="1604280"/>
                </a:cubicBezTo>
                <a:cubicBezTo>
                  <a:pt x="4049696" y="1919684"/>
                  <a:pt x="4265469" y="2231152"/>
                  <a:pt x="4577255" y="2422223"/>
                </a:cubicBezTo>
                <a:cubicBezTo>
                  <a:pt x="4851511" y="2590308"/>
                  <a:pt x="5222351" y="2649554"/>
                  <a:pt x="5517436" y="2499567"/>
                </a:cubicBezTo>
                <a:cubicBezTo>
                  <a:pt x="5550455" y="2482802"/>
                  <a:pt x="5582269" y="2463562"/>
                  <a:pt x="5612051" y="2441527"/>
                </a:cubicBezTo>
                <a:cubicBezTo>
                  <a:pt x="5645134" y="2417080"/>
                  <a:pt x="5671423" y="2386981"/>
                  <a:pt x="5700824" y="2358723"/>
                </a:cubicBezTo>
                <a:cubicBezTo>
                  <a:pt x="5728446" y="2332180"/>
                  <a:pt x="5686282" y="2290143"/>
                  <a:pt x="5658660" y="2316686"/>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7" name="Title 6">
            <a:extLst>
              <a:ext uri="{FF2B5EF4-FFF2-40B4-BE49-F238E27FC236}">
                <a16:creationId xmlns:a16="http://schemas.microsoft.com/office/drawing/2014/main" id="{347559B5-8A95-234B-BF65-BF477AD5FF11}"/>
              </a:ext>
            </a:extLst>
          </p:cNvPr>
          <p:cNvSpPr>
            <a:spLocks noGrp="1"/>
          </p:cNvSpPr>
          <p:nvPr>
            <p:ph type="title"/>
          </p:nvPr>
        </p:nvSpPr>
        <p:spPr/>
        <p:txBody>
          <a:bodyPr/>
          <a:lstStyle/>
          <a:p>
            <a:r>
              <a:rPr lang="en-US"/>
              <a:t>PROCESS</a:t>
            </a:r>
            <a:br>
              <a:rPr lang="en-US"/>
            </a:br>
            <a:r>
              <a:rPr lang="en-US"/>
              <a:t>DATA.</a:t>
            </a:r>
          </a:p>
        </p:txBody>
      </p:sp>
      <p:sp>
        <p:nvSpPr>
          <p:cNvPr id="17" name="TextBox 16">
            <a:extLst>
              <a:ext uri="{FF2B5EF4-FFF2-40B4-BE49-F238E27FC236}">
                <a16:creationId xmlns:a16="http://schemas.microsoft.com/office/drawing/2014/main" id="{877A2DBA-8C82-E648-B395-922B9CCE34E2}"/>
              </a:ext>
            </a:extLst>
          </p:cNvPr>
          <p:cNvSpPr txBox="1"/>
          <p:nvPr/>
        </p:nvSpPr>
        <p:spPr>
          <a:xfrm>
            <a:off x="3079206" y="4347275"/>
            <a:ext cx="2802708" cy="369332"/>
          </a:xfrm>
          <a:prstGeom prst="rect">
            <a:avLst/>
          </a:prstGeom>
          <a:noFill/>
        </p:spPr>
        <p:txBody>
          <a:bodyPr wrap="square" rtlCol="0" anchor="ctr">
            <a:spAutoFit/>
          </a:bodyPr>
          <a:lstStyle/>
          <a:p>
            <a:pPr algn="r"/>
            <a:r>
              <a:rPr lang="en-US" spc="900">
                <a:solidFill>
                  <a:schemeClr val="bg2"/>
                </a:solidFill>
              </a:rPr>
              <a:t>PORTFOLIO</a:t>
            </a:r>
          </a:p>
        </p:txBody>
      </p:sp>
    </p:spTree>
    <p:extLst>
      <p:ext uri="{BB962C8B-B14F-4D97-AF65-F5344CB8AC3E}">
        <p14:creationId xmlns:p14="http://schemas.microsoft.com/office/powerpoint/2010/main" val="3773227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0-#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0-#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0-#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D0CFFAB2-4D70-A041-B871-CC6F5C50D3CB}"/>
              </a:ext>
            </a:extLst>
          </p:cNvPr>
          <p:cNvGrpSpPr/>
          <p:nvPr/>
        </p:nvGrpSpPr>
        <p:grpSpPr>
          <a:xfrm>
            <a:off x="1154804" y="2280494"/>
            <a:ext cx="5989668" cy="3424567"/>
            <a:chOff x="327078" y="2187124"/>
            <a:chExt cx="6070494" cy="4029344"/>
          </a:xfrm>
        </p:grpSpPr>
        <p:graphicFrame>
          <p:nvGraphicFramePr>
            <p:cNvPr id="8" name="Content Placeholder 3">
              <a:extLst>
                <a:ext uri="{FF2B5EF4-FFF2-40B4-BE49-F238E27FC236}">
                  <a16:creationId xmlns:a16="http://schemas.microsoft.com/office/drawing/2014/main" id="{21076F97-4FE2-FB44-BA24-C0FB76343D2C}"/>
                </a:ext>
              </a:extLst>
            </p:cNvPr>
            <p:cNvGraphicFramePr>
              <a:graphicFrameLocks/>
            </p:cNvGraphicFramePr>
            <p:nvPr>
              <p:extLst>
                <p:ext uri="{D42A27DB-BD31-4B8C-83A1-F6EECF244321}">
                  <p14:modId xmlns:p14="http://schemas.microsoft.com/office/powerpoint/2010/main" val="471277994"/>
                </p:ext>
              </p:extLst>
            </p:nvPr>
          </p:nvGraphicFramePr>
          <p:xfrm>
            <a:off x="327078" y="2187124"/>
            <a:ext cx="6070494" cy="3604718"/>
          </p:xfrm>
          <a:graphic>
            <a:graphicData uri="http://schemas.openxmlformats.org/drawingml/2006/chart">
              <c:chart xmlns:c="http://schemas.openxmlformats.org/drawingml/2006/chart" xmlns:r="http://schemas.openxmlformats.org/officeDocument/2006/relationships" r:id="rId2"/>
            </a:graphicData>
          </a:graphic>
        </p:graphicFrame>
        <p:grpSp>
          <p:nvGrpSpPr>
            <p:cNvPr id="9" name="Group 8">
              <a:extLst>
                <a:ext uri="{FF2B5EF4-FFF2-40B4-BE49-F238E27FC236}">
                  <a16:creationId xmlns:a16="http://schemas.microsoft.com/office/drawing/2014/main" id="{593E157E-0F0C-A44F-A066-438A781F38B8}"/>
                </a:ext>
              </a:extLst>
            </p:cNvPr>
            <p:cNvGrpSpPr/>
            <p:nvPr/>
          </p:nvGrpSpPr>
          <p:grpSpPr>
            <a:xfrm>
              <a:off x="357012" y="5931437"/>
              <a:ext cx="6011448" cy="285031"/>
              <a:chOff x="309175" y="6164406"/>
              <a:chExt cx="6011448" cy="285031"/>
            </a:xfrm>
          </p:grpSpPr>
          <p:sp>
            <p:nvSpPr>
              <p:cNvPr id="10" name="TextBox 9">
                <a:extLst>
                  <a:ext uri="{FF2B5EF4-FFF2-40B4-BE49-F238E27FC236}">
                    <a16:creationId xmlns:a16="http://schemas.microsoft.com/office/drawing/2014/main" id="{037DF9AE-9C1B-6C47-B4F8-9467EE448622}"/>
                  </a:ext>
                </a:extLst>
              </p:cNvPr>
              <p:cNvSpPr txBox="1"/>
              <p:nvPr/>
            </p:nvSpPr>
            <p:spPr>
              <a:xfrm>
                <a:off x="309175" y="6164406"/>
                <a:ext cx="609693"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Marc 1</a:t>
                </a:r>
                <a:endParaRPr lang="id-ID" sz="1200" dirty="0">
                  <a:solidFill>
                    <a:schemeClr val="tx1">
                      <a:lumMod val="50000"/>
                      <a:lumOff val="50000"/>
                    </a:schemeClr>
                  </a:solidFill>
                  <a:cs typeface="Times New Roman" panose="02020603050405020304" pitchFamily="18" charset="0"/>
                </a:endParaRPr>
              </a:p>
            </p:txBody>
          </p:sp>
          <p:sp>
            <p:nvSpPr>
              <p:cNvPr id="11" name="TextBox 10">
                <a:extLst>
                  <a:ext uri="{FF2B5EF4-FFF2-40B4-BE49-F238E27FC236}">
                    <a16:creationId xmlns:a16="http://schemas.microsoft.com/office/drawing/2014/main" id="{6A48A29C-6A59-CB46-81EC-DFC625559EBE}"/>
                  </a:ext>
                </a:extLst>
              </p:cNvPr>
              <p:cNvSpPr txBox="1"/>
              <p:nvPr/>
            </p:nvSpPr>
            <p:spPr>
              <a:xfrm>
                <a:off x="1409900" y="6164406"/>
                <a:ext cx="546202"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Apr 2</a:t>
                </a:r>
                <a:endParaRPr lang="id-ID" sz="1200" dirty="0">
                  <a:solidFill>
                    <a:schemeClr val="tx1">
                      <a:lumMod val="50000"/>
                      <a:lumOff val="50000"/>
                    </a:schemeClr>
                  </a:solidFill>
                  <a:cs typeface="Times New Roman" panose="02020603050405020304" pitchFamily="18" charset="0"/>
                </a:endParaRPr>
              </a:p>
            </p:txBody>
          </p:sp>
          <p:sp>
            <p:nvSpPr>
              <p:cNvPr id="12" name="TextBox 11">
                <a:extLst>
                  <a:ext uri="{FF2B5EF4-FFF2-40B4-BE49-F238E27FC236}">
                    <a16:creationId xmlns:a16="http://schemas.microsoft.com/office/drawing/2014/main" id="{9C386B11-0FF6-0743-8BBA-FE40B99F0512}"/>
                  </a:ext>
                </a:extLst>
              </p:cNvPr>
              <p:cNvSpPr txBox="1"/>
              <p:nvPr/>
            </p:nvSpPr>
            <p:spPr>
              <a:xfrm>
                <a:off x="2493312" y="6164406"/>
                <a:ext cx="586818"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May 3</a:t>
                </a:r>
                <a:endParaRPr lang="id-ID" sz="1200" dirty="0">
                  <a:solidFill>
                    <a:schemeClr val="tx1">
                      <a:lumMod val="50000"/>
                      <a:lumOff val="50000"/>
                    </a:schemeClr>
                  </a:solidFill>
                  <a:cs typeface="Times New Roman" panose="02020603050405020304" pitchFamily="18" charset="0"/>
                </a:endParaRPr>
              </a:p>
            </p:txBody>
          </p:sp>
          <p:sp>
            <p:nvSpPr>
              <p:cNvPr id="13" name="TextBox 12">
                <a:extLst>
                  <a:ext uri="{FF2B5EF4-FFF2-40B4-BE49-F238E27FC236}">
                    <a16:creationId xmlns:a16="http://schemas.microsoft.com/office/drawing/2014/main" id="{82B294A2-9495-C446-BD71-A9754A061E71}"/>
                  </a:ext>
                </a:extLst>
              </p:cNvPr>
              <p:cNvSpPr txBox="1"/>
              <p:nvPr/>
            </p:nvSpPr>
            <p:spPr>
              <a:xfrm>
                <a:off x="3576725" y="6164406"/>
                <a:ext cx="606314"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June 4</a:t>
                </a:r>
                <a:endParaRPr lang="id-ID" sz="1200" dirty="0">
                  <a:solidFill>
                    <a:schemeClr val="tx1">
                      <a:lumMod val="50000"/>
                      <a:lumOff val="50000"/>
                    </a:schemeClr>
                  </a:solidFill>
                  <a:cs typeface="Times New Roman" panose="02020603050405020304" pitchFamily="18" charset="0"/>
                </a:endParaRPr>
              </a:p>
            </p:txBody>
          </p:sp>
          <p:sp>
            <p:nvSpPr>
              <p:cNvPr id="14" name="TextBox 13">
                <a:extLst>
                  <a:ext uri="{FF2B5EF4-FFF2-40B4-BE49-F238E27FC236}">
                    <a16:creationId xmlns:a16="http://schemas.microsoft.com/office/drawing/2014/main" id="{69113E28-3DD2-A24B-908D-6DAC73BAD154}"/>
                  </a:ext>
                </a:extLst>
              </p:cNvPr>
              <p:cNvSpPr txBox="1"/>
              <p:nvPr/>
            </p:nvSpPr>
            <p:spPr>
              <a:xfrm>
                <a:off x="4660139" y="6164406"/>
                <a:ext cx="546202"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July 5</a:t>
                </a:r>
                <a:endParaRPr lang="id-ID" sz="1200" dirty="0">
                  <a:solidFill>
                    <a:schemeClr val="tx1">
                      <a:lumMod val="50000"/>
                      <a:lumOff val="50000"/>
                    </a:schemeClr>
                  </a:solidFill>
                  <a:cs typeface="Times New Roman" panose="02020603050405020304" pitchFamily="18" charset="0"/>
                </a:endParaRPr>
              </a:p>
            </p:txBody>
          </p:sp>
          <p:sp>
            <p:nvSpPr>
              <p:cNvPr id="15" name="TextBox 14">
                <a:extLst>
                  <a:ext uri="{FF2B5EF4-FFF2-40B4-BE49-F238E27FC236}">
                    <a16:creationId xmlns:a16="http://schemas.microsoft.com/office/drawing/2014/main" id="{9D16D19A-C530-C44F-A44A-6146DB4C7B4B}"/>
                  </a:ext>
                </a:extLst>
              </p:cNvPr>
              <p:cNvSpPr txBox="1"/>
              <p:nvPr/>
            </p:nvSpPr>
            <p:spPr>
              <a:xfrm>
                <a:off x="5743553" y="6164406"/>
                <a:ext cx="577070"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Aug 6</a:t>
                </a:r>
                <a:endParaRPr lang="id-ID" sz="1200" dirty="0">
                  <a:solidFill>
                    <a:schemeClr val="tx1">
                      <a:lumMod val="50000"/>
                      <a:lumOff val="50000"/>
                    </a:schemeClr>
                  </a:solidFill>
                  <a:cs typeface="Times New Roman" panose="02020603050405020304" pitchFamily="18" charset="0"/>
                </a:endParaRPr>
              </a:p>
            </p:txBody>
          </p:sp>
        </p:grpSp>
      </p:grp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SMART CHART.</a:t>
            </a:r>
          </a:p>
        </p:txBody>
      </p:sp>
      <p:sp>
        <p:nvSpPr>
          <p:cNvPr id="16" name="TextBox 15">
            <a:extLst>
              <a:ext uri="{FF2B5EF4-FFF2-40B4-BE49-F238E27FC236}">
                <a16:creationId xmlns:a16="http://schemas.microsoft.com/office/drawing/2014/main" id="{C8903A09-883A-5B44-8077-BB19DFED4BB7}"/>
              </a:ext>
            </a:extLst>
          </p:cNvPr>
          <p:cNvSpPr txBox="1"/>
          <p:nvPr/>
        </p:nvSpPr>
        <p:spPr>
          <a:xfrm>
            <a:off x="7672533" y="2587436"/>
            <a:ext cx="358155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a:t>
            </a:r>
            <a:endParaRPr lang="en-US" sz="1200" b="1"/>
          </a:p>
        </p:txBody>
      </p:sp>
      <p:sp>
        <p:nvSpPr>
          <p:cNvPr id="17" name="TextBox 16">
            <a:extLst>
              <a:ext uri="{FF2B5EF4-FFF2-40B4-BE49-F238E27FC236}">
                <a16:creationId xmlns:a16="http://schemas.microsoft.com/office/drawing/2014/main" id="{6CA5D007-C152-3D4F-8B98-5233FF6D8BD4}"/>
              </a:ext>
            </a:extLst>
          </p:cNvPr>
          <p:cNvSpPr txBox="1"/>
          <p:nvPr/>
        </p:nvSpPr>
        <p:spPr>
          <a:xfrm>
            <a:off x="7993348" y="3918766"/>
            <a:ext cx="3260736"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18" name="Oval 17">
            <a:extLst>
              <a:ext uri="{FF2B5EF4-FFF2-40B4-BE49-F238E27FC236}">
                <a16:creationId xmlns:a16="http://schemas.microsoft.com/office/drawing/2014/main" id="{D1792195-6EFF-424B-99DD-7C8789979D33}"/>
              </a:ext>
            </a:extLst>
          </p:cNvPr>
          <p:cNvSpPr/>
          <p:nvPr/>
        </p:nvSpPr>
        <p:spPr bwMode="auto">
          <a:xfrm>
            <a:off x="7770192" y="4010967"/>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9" name="TextBox 18">
            <a:extLst>
              <a:ext uri="{FF2B5EF4-FFF2-40B4-BE49-F238E27FC236}">
                <a16:creationId xmlns:a16="http://schemas.microsoft.com/office/drawing/2014/main" id="{7429C929-D9D9-EE43-AAA0-2437DCF7803C}"/>
              </a:ext>
            </a:extLst>
          </p:cNvPr>
          <p:cNvSpPr txBox="1"/>
          <p:nvPr/>
        </p:nvSpPr>
        <p:spPr>
          <a:xfrm>
            <a:off x="7993348" y="4356262"/>
            <a:ext cx="3260736" cy="276999"/>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0" name="Oval 19">
            <a:extLst>
              <a:ext uri="{FF2B5EF4-FFF2-40B4-BE49-F238E27FC236}">
                <a16:creationId xmlns:a16="http://schemas.microsoft.com/office/drawing/2014/main" id="{5AE282D5-A6E4-9D46-8233-22A01A2CA4B8}"/>
              </a:ext>
            </a:extLst>
          </p:cNvPr>
          <p:cNvSpPr/>
          <p:nvPr/>
        </p:nvSpPr>
        <p:spPr bwMode="auto">
          <a:xfrm>
            <a:off x="7770192" y="4448463"/>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1" name="TextBox 20">
            <a:extLst>
              <a:ext uri="{FF2B5EF4-FFF2-40B4-BE49-F238E27FC236}">
                <a16:creationId xmlns:a16="http://schemas.microsoft.com/office/drawing/2014/main" id="{00F4079F-C9B0-794D-8E9D-4C32AF795FED}"/>
              </a:ext>
            </a:extLst>
          </p:cNvPr>
          <p:cNvSpPr txBox="1"/>
          <p:nvPr/>
        </p:nvSpPr>
        <p:spPr>
          <a:xfrm>
            <a:off x="7993348" y="4793758"/>
            <a:ext cx="3260736" cy="276999"/>
          </a:xfrm>
          <a:prstGeom prst="rect">
            <a:avLst/>
          </a:prstGeom>
          <a:noFill/>
        </p:spPr>
        <p:txBody>
          <a:bodyPr wrap="square" rtlCol="0" anchor="ctr">
            <a:spAutoFit/>
          </a:bodyPr>
          <a:lstStyle/>
          <a:p>
            <a:r>
              <a:rPr lang="en-ID" sz="1200" b="1">
                <a:solidFill>
                  <a:schemeClr val="accent1"/>
                </a:solidFill>
              </a:rPr>
              <a:t>GATHERED REPLENISH LAND RULE</a:t>
            </a:r>
            <a:endParaRPr lang="en-US" sz="1200" b="1">
              <a:solidFill>
                <a:schemeClr val="accent1"/>
              </a:solidFill>
            </a:endParaRPr>
          </a:p>
        </p:txBody>
      </p:sp>
      <p:sp>
        <p:nvSpPr>
          <p:cNvPr id="22" name="Oval 21">
            <a:extLst>
              <a:ext uri="{FF2B5EF4-FFF2-40B4-BE49-F238E27FC236}">
                <a16:creationId xmlns:a16="http://schemas.microsoft.com/office/drawing/2014/main" id="{E1949213-5E25-104E-ACA9-17A31B7AA19F}"/>
              </a:ext>
            </a:extLst>
          </p:cNvPr>
          <p:cNvSpPr/>
          <p:nvPr/>
        </p:nvSpPr>
        <p:spPr bwMode="auto">
          <a:xfrm>
            <a:off x="7770192" y="4885959"/>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3" name="TextBox 22">
            <a:extLst>
              <a:ext uri="{FF2B5EF4-FFF2-40B4-BE49-F238E27FC236}">
                <a16:creationId xmlns:a16="http://schemas.microsoft.com/office/drawing/2014/main" id="{54ABA83A-13C0-6443-8408-B629E964BE1B}"/>
              </a:ext>
            </a:extLst>
          </p:cNvPr>
          <p:cNvSpPr txBox="1"/>
          <p:nvPr/>
        </p:nvSpPr>
        <p:spPr>
          <a:xfrm>
            <a:off x="7672534" y="2149866"/>
            <a:ext cx="3581550" cy="461665"/>
          </a:xfrm>
          <a:prstGeom prst="rect">
            <a:avLst/>
          </a:prstGeom>
          <a:noFill/>
        </p:spPr>
        <p:txBody>
          <a:bodyPr wrap="square" rtlCol="0" anchor="ctr">
            <a:spAutoFit/>
          </a:bodyPr>
          <a:lstStyle/>
          <a:p>
            <a:r>
              <a:rPr lang="en-ID" sz="2400" b="1">
                <a:solidFill>
                  <a:schemeClr val="accent1"/>
                </a:solidFill>
              </a:rPr>
              <a:t>1,563</a:t>
            </a:r>
            <a:endParaRPr lang="en-US" sz="2400" b="1">
              <a:solidFill>
                <a:schemeClr val="accent1"/>
              </a:solidFill>
            </a:endParaRPr>
          </a:p>
        </p:txBody>
      </p:sp>
      <p:sp>
        <p:nvSpPr>
          <p:cNvPr id="26" name="Rectangle 25">
            <a:extLst>
              <a:ext uri="{FF2B5EF4-FFF2-40B4-BE49-F238E27FC236}">
                <a16:creationId xmlns:a16="http://schemas.microsoft.com/office/drawing/2014/main" id="{91640EDD-3E4E-344C-9C83-2D917B43402D}"/>
              </a:ext>
            </a:extLst>
          </p:cNvPr>
          <p:cNvSpPr/>
          <p:nvPr/>
        </p:nvSpPr>
        <p:spPr bwMode="auto">
          <a:xfrm>
            <a:off x="1664630" y="2506882"/>
            <a:ext cx="1956025" cy="108535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27" name="TextBox 26">
            <a:extLst>
              <a:ext uri="{FF2B5EF4-FFF2-40B4-BE49-F238E27FC236}">
                <a16:creationId xmlns:a16="http://schemas.microsoft.com/office/drawing/2014/main" id="{FA8252A5-9042-8E4B-8F49-BDB80AD0C418}"/>
              </a:ext>
            </a:extLst>
          </p:cNvPr>
          <p:cNvSpPr txBox="1"/>
          <p:nvPr/>
        </p:nvSpPr>
        <p:spPr>
          <a:xfrm>
            <a:off x="1903789" y="2676345"/>
            <a:ext cx="1578321" cy="461665"/>
          </a:xfrm>
          <a:prstGeom prst="rect">
            <a:avLst/>
          </a:prstGeom>
          <a:noFill/>
        </p:spPr>
        <p:txBody>
          <a:bodyPr wrap="square" rtlCol="0" anchor="ctr">
            <a:spAutoFit/>
          </a:bodyPr>
          <a:lstStyle/>
          <a:p>
            <a:r>
              <a:rPr lang="en-ID" sz="2400" b="1">
                <a:solidFill>
                  <a:schemeClr val="accent1"/>
                </a:solidFill>
              </a:rPr>
              <a:t>1,563</a:t>
            </a:r>
            <a:endParaRPr lang="en-US" sz="2400" b="1">
              <a:solidFill>
                <a:schemeClr val="accent1"/>
              </a:solidFill>
            </a:endParaRPr>
          </a:p>
        </p:txBody>
      </p:sp>
      <p:sp>
        <p:nvSpPr>
          <p:cNvPr id="28" name="TextBox 27">
            <a:extLst>
              <a:ext uri="{FF2B5EF4-FFF2-40B4-BE49-F238E27FC236}">
                <a16:creationId xmlns:a16="http://schemas.microsoft.com/office/drawing/2014/main" id="{F91659A7-3DB0-5948-AE47-35FBE28DBEA6}"/>
              </a:ext>
            </a:extLst>
          </p:cNvPr>
          <p:cNvSpPr txBox="1"/>
          <p:nvPr/>
        </p:nvSpPr>
        <p:spPr>
          <a:xfrm>
            <a:off x="1903788" y="3111858"/>
            <a:ext cx="1578321" cy="307777"/>
          </a:xfrm>
          <a:prstGeom prst="rect">
            <a:avLst/>
          </a:prstGeom>
          <a:noFill/>
        </p:spPr>
        <p:txBody>
          <a:bodyPr wrap="square" rtlCol="0" anchor="ctr">
            <a:spAutoFit/>
          </a:bodyPr>
          <a:lstStyle/>
          <a:p>
            <a:r>
              <a:rPr lang="en-ID" sz="1400" b="1">
                <a:solidFill>
                  <a:schemeClr val="accent1"/>
                </a:solidFill>
              </a:rPr>
              <a:t>DESCRIPTION</a:t>
            </a:r>
            <a:endParaRPr lang="en-US" sz="1400" b="1">
              <a:solidFill>
                <a:schemeClr val="accent1"/>
              </a:solidFill>
            </a:endParaRPr>
          </a:p>
        </p:txBody>
      </p:sp>
    </p:spTree>
    <p:extLst>
      <p:ext uri="{BB962C8B-B14F-4D97-AF65-F5344CB8AC3E}">
        <p14:creationId xmlns:p14="http://schemas.microsoft.com/office/powerpoint/2010/main" val="3627650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14:bounceEnd="50000">
                                          <p:cBhvr additive="base">
                                            <p:cTn id="15"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14:bounceEnd="50000">
                                          <p:cBhvr additive="base">
                                            <p:cTn id="19"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14:bounceEnd="50000">
                                          <p:cBhvr additive="base">
                                            <p:cTn id="23"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14:bounceEnd="50000">
                                          <p:cBhvr additive="base">
                                            <p:cTn id="3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14:bounceEnd="50000">
                                          <p:cBhvr additive="base">
                                            <p:cTn id="4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14:bounceEnd="50000">
                                          <p:cBhvr additive="base">
                                            <p:cTn id="4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14:bounceEnd="50000">
                                          <p:cBhvr additive="base">
                                            <p:cTn id="5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14:presetBounceEnd="50000">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14:bounceEnd="50000">
                                          <p:cBhvr additive="base">
                                            <p:cTn id="5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0-#ppt_w/2"/>
                                              </p:val>
                                            </p:tav>
                                            <p:tav tm="100000">
                                              <p:val>
                                                <p:strVal val="#ppt_x"/>
                                              </p:val>
                                            </p:tav>
                                          </p:tavLst>
                                        </p:anim>
                                        <p:anim calcmode="lin" valueType="num">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1000" fill="hold"/>
                                            <p:tgtEl>
                                              <p:spTgt spid="26"/>
                                            </p:tgtEl>
                                            <p:attrNameLst>
                                              <p:attrName>ppt_x</p:attrName>
                                            </p:attrNameLst>
                                          </p:cBhvr>
                                          <p:tavLst>
                                            <p:tav tm="0">
                                              <p:val>
                                                <p:strVal val="0-#ppt_w/2"/>
                                              </p:val>
                                            </p:tav>
                                            <p:tav tm="100000">
                                              <p:val>
                                                <p:strVal val="#ppt_x"/>
                                              </p:val>
                                            </p:tav>
                                          </p:tavLst>
                                        </p:anim>
                                        <p:anim calcmode="lin" valueType="num">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0-#ppt_w/2"/>
                                              </p:val>
                                            </p:tav>
                                            <p:tav tm="100000">
                                              <p:val>
                                                <p:strVal val="#ppt_x"/>
                                              </p:val>
                                            </p:tav>
                                          </p:tavLst>
                                        </p:anim>
                                        <p:anim calcmode="lin" valueType="num">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1000" fill="hold"/>
                                            <p:tgtEl>
                                              <p:spTgt spid="28"/>
                                            </p:tgtEl>
                                            <p:attrNameLst>
                                              <p:attrName>ppt_x</p:attrName>
                                            </p:attrNameLst>
                                          </p:cBhvr>
                                          <p:tavLst>
                                            <p:tav tm="0">
                                              <p:val>
                                                <p:strVal val="0-#ppt_w/2"/>
                                              </p:val>
                                            </p:tav>
                                            <p:tav tm="100000">
                                              <p:val>
                                                <p:strVal val="#ppt_x"/>
                                              </p:val>
                                            </p:tav>
                                          </p:tavLst>
                                        </p:anim>
                                        <p:anim calcmode="lin" valueType="num">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1+#ppt_w/2"/>
                                              </p:val>
                                            </p:tav>
                                            <p:tav tm="100000">
                                              <p:val>
                                                <p:strVal val="#ppt_x"/>
                                              </p:val>
                                            </p:tav>
                                          </p:tavLst>
                                        </p:anim>
                                        <p:anim calcmode="lin" valueType="num">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1000" fill="hold"/>
                                            <p:tgtEl>
                                              <p:spTgt spid="20"/>
                                            </p:tgtEl>
                                            <p:attrNameLst>
                                              <p:attrName>ppt_x</p:attrName>
                                            </p:attrNameLst>
                                          </p:cBhvr>
                                          <p:tavLst>
                                            <p:tav tm="0">
                                              <p:val>
                                                <p:strVal val="1+#ppt_w/2"/>
                                              </p:val>
                                            </p:tav>
                                            <p:tav tm="100000">
                                              <p:val>
                                                <p:strVal val="#ppt_x"/>
                                              </p:val>
                                            </p:tav>
                                          </p:tavLst>
                                        </p:anim>
                                        <p:anim calcmode="lin" valueType="num">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1000" fill="hold"/>
                                            <p:tgtEl>
                                              <p:spTgt spid="21"/>
                                            </p:tgtEl>
                                            <p:attrNameLst>
                                              <p:attrName>ppt_x</p:attrName>
                                            </p:attrNameLst>
                                          </p:cBhvr>
                                          <p:tavLst>
                                            <p:tav tm="0">
                                              <p:val>
                                                <p:strVal val="1+#ppt_w/2"/>
                                              </p:val>
                                            </p:tav>
                                            <p:tav tm="100000">
                                              <p:val>
                                                <p:strVal val="#ppt_x"/>
                                              </p:val>
                                            </p:tav>
                                          </p:tavLst>
                                        </p:anim>
                                        <p:anim calcmode="lin" valueType="num">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1000" fill="hold"/>
                                            <p:tgtEl>
                                              <p:spTgt spid="22"/>
                                            </p:tgtEl>
                                            <p:attrNameLst>
                                              <p:attrName>ppt_x</p:attrName>
                                            </p:attrNameLst>
                                          </p:cBhvr>
                                          <p:tavLst>
                                            <p:tav tm="0">
                                              <p:val>
                                                <p:strVal val="1+#ppt_w/2"/>
                                              </p:val>
                                            </p:tav>
                                            <p:tav tm="100000">
                                              <p:val>
                                                <p:strVal val="#ppt_x"/>
                                              </p:val>
                                            </p:tav>
                                          </p:tavLst>
                                        </p:anim>
                                        <p:anim calcmode="lin" valueType="num">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1000" fill="hold"/>
                                            <p:tgtEl>
                                              <p:spTgt spid="23"/>
                                            </p:tgtEl>
                                            <p:attrNameLst>
                                              <p:attrName>ppt_x</p:attrName>
                                            </p:attrNameLst>
                                          </p:cBhvr>
                                          <p:tavLst>
                                            <p:tav tm="0">
                                              <p:val>
                                                <p:strVal val="1+#ppt_w/2"/>
                                              </p:val>
                                            </p:tav>
                                            <p:tav tm="100000">
                                              <p:val>
                                                <p:strVal val="#ppt_x"/>
                                              </p:val>
                                            </p:tav>
                                          </p:tavLst>
                                        </p:anim>
                                        <p:anim calcmode="lin" valueType="num">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62">
            <a:extLst>
              <a:ext uri="{FF2B5EF4-FFF2-40B4-BE49-F238E27FC236}">
                <a16:creationId xmlns:a16="http://schemas.microsoft.com/office/drawing/2014/main" id="{D5DAB2EC-97AB-FC4F-875C-729A41954A66}"/>
              </a:ext>
            </a:extLst>
          </p:cNvPr>
          <p:cNvSpPr/>
          <p:nvPr/>
        </p:nvSpPr>
        <p:spPr bwMode="auto">
          <a:xfrm>
            <a:off x="8681436" y="1590522"/>
            <a:ext cx="2709748" cy="223094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cxnSp>
        <p:nvCxnSpPr>
          <p:cNvPr id="59" name="Straight Connector 58">
            <a:extLst>
              <a:ext uri="{FF2B5EF4-FFF2-40B4-BE49-F238E27FC236}">
                <a16:creationId xmlns:a16="http://schemas.microsoft.com/office/drawing/2014/main" id="{1B8C1BCA-1277-8E40-B31F-7CDCBDA5C5A9}"/>
              </a:ext>
            </a:extLst>
          </p:cNvPr>
          <p:cNvCxnSpPr>
            <a:cxnSpLocks/>
          </p:cNvCxnSpPr>
          <p:nvPr/>
        </p:nvCxnSpPr>
        <p:spPr>
          <a:xfrm>
            <a:off x="7090584" y="4661378"/>
            <a:ext cx="0" cy="941252"/>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FC7CE44B-3F0F-9F45-9D14-AAE83AC3D8B4}"/>
              </a:ext>
            </a:extLst>
          </p:cNvPr>
          <p:cNvCxnSpPr>
            <a:cxnSpLocks/>
          </p:cNvCxnSpPr>
          <p:nvPr/>
        </p:nvCxnSpPr>
        <p:spPr>
          <a:xfrm>
            <a:off x="5481810" y="2032189"/>
            <a:ext cx="0" cy="1962005"/>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9673AC28-D081-7D41-9A96-AAEFCB663F7E}"/>
              </a:ext>
            </a:extLst>
          </p:cNvPr>
          <p:cNvCxnSpPr>
            <a:cxnSpLocks/>
          </p:cNvCxnSpPr>
          <p:nvPr/>
        </p:nvCxnSpPr>
        <p:spPr>
          <a:xfrm>
            <a:off x="2570135" y="2513186"/>
            <a:ext cx="0" cy="851844"/>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05BBDC78-531A-BD4B-A975-E8F2AB1DDF7C}"/>
              </a:ext>
            </a:extLst>
          </p:cNvPr>
          <p:cNvCxnSpPr>
            <a:cxnSpLocks/>
          </p:cNvCxnSpPr>
          <p:nvPr/>
        </p:nvCxnSpPr>
        <p:spPr>
          <a:xfrm>
            <a:off x="898902" y="4156463"/>
            <a:ext cx="0" cy="1453923"/>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PROCESS.</a:t>
            </a:r>
          </a:p>
        </p:txBody>
      </p:sp>
      <p:sp>
        <p:nvSpPr>
          <p:cNvPr id="29" name="Freeform: Shape 6">
            <a:extLst>
              <a:ext uri="{FF2B5EF4-FFF2-40B4-BE49-F238E27FC236}">
                <a16:creationId xmlns:a16="http://schemas.microsoft.com/office/drawing/2014/main" id="{DA9DE7BD-741B-A940-8227-BEE3FADC0D1B}"/>
              </a:ext>
            </a:extLst>
          </p:cNvPr>
          <p:cNvSpPr/>
          <p:nvPr/>
        </p:nvSpPr>
        <p:spPr>
          <a:xfrm>
            <a:off x="-286124" y="2939108"/>
            <a:ext cx="2305081" cy="1330411"/>
          </a:xfrm>
          <a:custGeom>
            <a:avLst/>
            <a:gdLst>
              <a:gd name="connsiteX0" fmla="*/ 2077898 w 2305081"/>
              <a:gd name="connsiteY0" fmla="*/ 454924 h 1330411"/>
              <a:gd name="connsiteX1" fmla="*/ 2305081 w 2305081"/>
              <a:gd name="connsiteY1" fmla="*/ 748600 h 1330411"/>
              <a:gd name="connsiteX2" fmla="*/ 2000323 w 2305081"/>
              <a:gd name="connsiteY2" fmla="*/ 1053359 h 1330411"/>
              <a:gd name="connsiteX3" fmla="*/ 1928289 w 2305081"/>
              <a:gd name="connsiteY3" fmla="*/ 1042277 h 1330411"/>
              <a:gd name="connsiteX4" fmla="*/ 1856255 w 2305081"/>
              <a:gd name="connsiteY4" fmla="*/ 1330412 h 1330411"/>
              <a:gd name="connsiteX5" fmla="*/ 1850714 w 2305081"/>
              <a:gd name="connsiteY5" fmla="*/ 1330412 h 1330411"/>
              <a:gd name="connsiteX6" fmla="*/ 138527 w 2305081"/>
              <a:gd name="connsiteY6" fmla="*/ 1252837 h 1330411"/>
              <a:gd name="connsiteX7" fmla="*/ 0 w 2305081"/>
              <a:gd name="connsiteY7" fmla="*/ 44886 h 1330411"/>
              <a:gd name="connsiteX8" fmla="*/ 2127767 w 2305081"/>
              <a:gd name="connsiteY8" fmla="*/ 166789 h 1330411"/>
              <a:gd name="connsiteX9" fmla="*/ 2149932 w 2305081"/>
              <a:gd name="connsiteY9" fmla="*/ 172330 h 1330411"/>
              <a:gd name="connsiteX10" fmla="*/ 2077898 w 2305081"/>
              <a:gd name="connsiteY10" fmla="*/ 454924 h 1330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05081" h="1330411">
                <a:moveTo>
                  <a:pt x="2077898" y="454924"/>
                </a:moveTo>
                <a:cubicBezTo>
                  <a:pt x="2210883" y="488170"/>
                  <a:pt x="2305081" y="604533"/>
                  <a:pt x="2305081" y="748600"/>
                </a:cubicBezTo>
                <a:cubicBezTo>
                  <a:pt x="2305081" y="914832"/>
                  <a:pt x="2166555" y="1053359"/>
                  <a:pt x="2000323" y="1053359"/>
                </a:cubicBezTo>
                <a:cubicBezTo>
                  <a:pt x="1972618" y="1053359"/>
                  <a:pt x="1950453" y="1047818"/>
                  <a:pt x="1928289" y="1042277"/>
                </a:cubicBezTo>
                <a:lnTo>
                  <a:pt x="1856255" y="1330412"/>
                </a:lnTo>
                <a:lnTo>
                  <a:pt x="1850714" y="1330412"/>
                </a:lnTo>
                <a:cubicBezTo>
                  <a:pt x="1291067" y="1202968"/>
                  <a:pt x="703715" y="1186344"/>
                  <a:pt x="138527" y="1252837"/>
                </a:cubicBezTo>
                <a:cubicBezTo>
                  <a:pt x="88657" y="809552"/>
                  <a:pt x="55411" y="499253"/>
                  <a:pt x="0" y="44886"/>
                </a:cubicBezTo>
                <a:cubicBezTo>
                  <a:pt x="714797" y="-38230"/>
                  <a:pt x="1429594" y="-10525"/>
                  <a:pt x="2127767" y="166789"/>
                </a:cubicBezTo>
                <a:lnTo>
                  <a:pt x="2149932" y="172330"/>
                </a:lnTo>
                <a:lnTo>
                  <a:pt x="2077898" y="454924"/>
                </a:lnTo>
                <a:close/>
              </a:path>
            </a:pathLst>
          </a:custGeom>
          <a:solidFill>
            <a:schemeClr val="accent1"/>
          </a:solidFill>
          <a:ln w="55391" cap="flat">
            <a:noFill/>
            <a:prstDash val="solid"/>
            <a:miter/>
          </a:ln>
        </p:spPr>
        <p:txBody>
          <a:bodyPr rtlCol="0" anchor="ctr"/>
          <a:lstStyle/>
          <a:p>
            <a:endParaRPr lang="en-ID"/>
          </a:p>
        </p:txBody>
      </p:sp>
      <p:sp>
        <p:nvSpPr>
          <p:cNvPr id="30" name="Freeform: Shape 7">
            <a:extLst>
              <a:ext uri="{FF2B5EF4-FFF2-40B4-BE49-F238E27FC236}">
                <a16:creationId xmlns:a16="http://schemas.microsoft.com/office/drawing/2014/main" id="{ADDA832F-D2A0-C34E-868E-0D4723E762AA}"/>
              </a:ext>
            </a:extLst>
          </p:cNvPr>
          <p:cNvSpPr/>
          <p:nvPr/>
        </p:nvSpPr>
        <p:spPr>
          <a:xfrm>
            <a:off x="1675411" y="3133602"/>
            <a:ext cx="2282916" cy="1767598"/>
          </a:xfrm>
          <a:custGeom>
            <a:avLst/>
            <a:gdLst>
              <a:gd name="connsiteX0" fmla="*/ 2061274 w 2282916"/>
              <a:gd name="connsiteY0" fmla="*/ 892111 h 1767598"/>
              <a:gd name="connsiteX1" fmla="*/ 2282917 w 2282916"/>
              <a:gd name="connsiteY1" fmla="*/ 1185787 h 1767598"/>
              <a:gd name="connsiteX2" fmla="*/ 1978158 w 2282916"/>
              <a:gd name="connsiteY2" fmla="*/ 1490546 h 1767598"/>
              <a:gd name="connsiteX3" fmla="*/ 1900584 w 2282916"/>
              <a:gd name="connsiteY3" fmla="*/ 1479464 h 1767598"/>
              <a:gd name="connsiteX4" fmla="*/ 1823009 w 2282916"/>
              <a:gd name="connsiteY4" fmla="*/ 1767599 h 1767598"/>
              <a:gd name="connsiteX5" fmla="*/ 975227 w 2282916"/>
              <a:gd name="connsiteY5" fmla="*/ 1479464 h 1767598"/>
              <a:gd name="connsiteX6" fmla="*/ 304758 w 2282916"/>
              <a:gd name="connsiteY6" fmla="*/ 1246739 h 1767598"/>
              <a:gd name="connsiteX7" fmla="*/ 0 w 2282916"/>
              <a:gd name="connsiteY7" fmla="*/ 1163623 h 1767598"/>
              <a:gd name="connsiteX8" fmla="*/ 49869 w 2282916"/>
              <a:gd name="connsiteY8" fmla="*/ 964145 h 1767598"/>
              <a:gd name="connsiteX9" fmla="*/ 454367 w 2282916"/>
              <a:gd name="connsiteY9" fmla="*/ 554106 h 1767598"/>
              <a:gd name="connsiteX10" fmla="*/ 243807 w 2282916"/>
              <a:gd name="connsiteY10" fmla="*/ 193937 h 1767598"/>
              <a:gd name="connsiteX11" fmla="*/ 293676 w 2282916"/>
              <a:gd name="connsiteY11" fmla="*/ 0 h 1767598"/>
              <a:gd name="connsiteX12" fmla="*/ 581811 w 2282916"/>
              <a:gd name="connsiteY12" fmla="*/ 83116 h 1767598"/>
              <a:gd name="connsiteX13" fmla="*/ 1324313 w 2282916"/>
              <a:gd name="connsiteY13" fmla="*/ 332464 h 1767598"/>
              <a:gd name="connsiteX14" fmla="*/ 2149931 w 2282916"/>
              <a:gd name="connsiteY14" fmla="*/ 598435 h 1767598"/>
              <a:gd name="connsiteX15" fmla="*/ 2061274 w 2282916"/>
              <a:gd name="connsiteY15" fmla="*/ 892111 h 1767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82916" h="1767598">
                <a:moveTo>
                  <a:pt x="2061274" y="892111"/>
                </a:moveTo>
                <a:cubicBezTo>
                  <a:pt x="2188719" y="925357"/>
                  <a:pt x="2282917" y="1047261"/>
                  <a:pt x="2282917" y="1185787"/>
                </a:cubicBezTo>
                <a:cubicBezTo>
                  <a:pt x="2282917" y="1352019"/>
                  <a:pt x="2144390" y="1490546"/>
                  <a:pt x="1978158" y="1490546"/>
                </a:cubicBezTo>
                <a:cubicBezTo>
                  <a:pt x="1950453" y="1490546"/>
                  <a:pt x="1922748" y="1485004"/>
                  <a:pt x="1900584" y="1479464"/>
                </a:cubicBezTo>
                <a:lnTo>
                  <a:pt x="1823009" y="1767599"/>
                </a:lnTo>
                <a:cubicBezTo>
                  <a:pt x="1534874" y="1684483"/>
                  <a:pt x="1257821" y="1584744"/>
                  <a:pt x="975227" y="1479464"/>
                </a:cubicBezTo>
                <a:cubicBezTo>
                  <a:pt x="753584" y="1396348"/>
                  <a:pt x="531942" y="1313232"/>
                  <a:pt x="304758" y="1246739"/>
                </a:cubicBezTo>
                <a:cubicBezTo>
                  <a:pt x="205019" y="1213493"/>
                  <a:pt x="99739" y="1185787"/>
                  <a:pt x="0" y="1163623"/>
                </a:cubicBezTo>
                <a:lnTo>
                  <a:pt x="49869" y="964145"/>
                </a:lnTo>
                <a:cubicBezTo>
                  <a:pt x="271512" y="958604"/>
                  <a:pt x="454367" y="775749"/>
                  <a:pt x="454367" y="554106"/>
                </a:cubicBezTo>
                <a:cubicBezTo>
                  <a:pt x="454367" y="404497"/>
                  <a:pt x="371251" y="265971"/>
                  <a:pt x="243807" y="193937"/>
                </a:cubicBezTo>
                <a:lnTo>
                  <a:pt x="293676" y="0"/>
                </a:lnTo>
                <a:cubicBezTo>
                  <a:pt x="387874" y="27705"/>
                  <a:pt x="482072" y="49870"/>
                  <a:pt x="581811" y="83116"/>
                </a:cubicBezTo>
                <a:cubicBezTo>
                  <a:pt x="831159" y="160691"/>
                  <a:pt x="1074966" y="249348"/>
                  <a:pt x="1324313" y="332464"/>
                </a:cubicBezTo>
                <a:cubicBezTo>
                  <a:pt x="1595825" y="426662"/>
                  <a:pt x="1872878" y="520860"/>
                  <a:pt x="2149931" y="598435"/>
                </a:cubicBezTo>
                <a:lnTo>
                  <a:pt x="2061274" y="892111"/>
                </a:lnTo>
                <a:close/>
              </a:path>
            </a:pathLst>
          </a:custGeom>
          <a:solidFill>
            <a:schemeClr val="accent2"/>
          </a:solidFill>
          <a:ln w="55391" cap="flat">
            <a:noFill/>
            <a:prstDash val="solid"/>
            <a:miter/>
          </a:ln>
        </p:spPr>
        <p:txBody>
          <a:bodyPr rtlCol="0" anchor="ctr"/>
          <a:lstStyle/>
          <a:p>
            <a:endParaRPr lang="en-ID"/>
          </a:p>
        </p:txBody>
      </p:sp>
      <p:sp>
        <p:nvSpPr>
          <p:cNvPr id="31" name="Freeform: Shape 8">
            <a:extLst>
              <a:ext uri="{FF2B5EF4-FFF2-40B4-BE49-F238E27FC236}">
                <a16:creationId xmlns:a16="http://schemas.microsoft.com/office/drawing/2014/main" id="{C4F1F18D-6EF6-0D42-ACEB-8338678600D5}"/>
              </a:ext>
            </a:extLst>
          </p:cNvPr>
          <p:cNvSpPr/>
          <p:nvPr/>
        </p:nvSpPr>
        <p:spPr>
          <a:xfrm>
            <a:off x="3603700" y="3765283"/>
            <a:ext cx="2382656" cy="1413793"/>
          </a:xfrm>
          <a:custGeom>
            <a:avLst/>
            <a:gdLst>
              <a:gd name="connsiteX0" fmla="*/ 2077898 w 2382656"/>
              <a:gd name="connsiteY0" fmla="*/ 470990 h 1413793"/>
              <a:gd name="connsiteX1" fmla="*/ 2382656 w 2382656"/>
              <a:gd name="connsiteY1" fmla="*/ 775749 h 1413793"/>
              <a:gd name="connsiteX2" fmla="*/ 2116685 w 2382656"/>
              <a:gd name="connsiteY2" fmla="*/ 1074966 h 1413793"/>
              <a:gd name="connsiteX3" fmla="*/ 2155473 w 2382656"/>
              <a:gd name="connsiteY3" fmla="*/ 1379724 h 1413793"/>
              <a:gd name="connsiteX4" fmla="*/ 2144391 w 2382656"/>
              <a:gd name="connsiteY4" fmla="*/ 1379724 h 1413793"/>
              <a:gd name="connsiteX5" fmla="*/ 0 w 2382656"/>
              <a:gd name="connsiteY5" fmla="*/ 1163623 h 1413793"/>
              <a:gd name="connsiteX6" fmla="*/ 0 w 2382656"/>
              <a:gd name="connsiteY6" fmla="*/ 1163623 h 1413793"/>
              <a:gd name="connsiteX7" fmla="*/ 55411 w 2382656"/>
              <a:gd name="connsiteY7" fmla="*/ 964145 h 1413793"/>
              <a:gd name="connsiteX8" fmla="*/ 55411 w 2382656"/>
              <a:gd name="connsiteY8" fmla="*/ 964145 h 1413793"/>
              <a:gd name="connsiteX9" fmla="*/ 55411 w 2382656"/>
              <a:gd name="connsiteY9" fmla="*/ 964145 h 1413793"/>
              <a:gd name="connsiteX10" fmla="*/ 465449 w 2382656"/>
              <a:gd name="connsiteY10" fmla="*/ 554106 h 1413793"/>
              <a:gd name="connsiteX11" fmla="*/ 260430 w 2382656"/>
              <a:gd name="connsiteY11" fmla="*/ 199478 h 1413793"/>
              <a:gd name="connsiteX12" fmla="*/ 315841 w 2382656"/>
              <a:gd name="connsiteY12" fmla="*/ 0 h 1413793"/>
              <a:gd name="connsiteX13" fmla="*/ 360169 w 2382656"/>
              <a:gd name="connsiteY13" fmla="*/ 11082 h 1413793"/>
              <a:gd name="connsiteX14" fmla="*/ 2005864 w 2382656"/>
              <a:gd name="connsiteY14" fmla="*/ 166232 h 1413793"/>
              <a:gd name="connsiteX15" fmla="*/ 2044651 w 2382656"/>
              <a:gd name="connsiteY15" fmla="*/ 470990 h 1413793"/>
              <a:gd name="connsiteX16" fmla="*/ 2077898 w 2382656"/>
              <a:gd name="connsiteY16" fmla="*/ 470990 h 1413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82656" h="1413793">
                <a:moveTo>
                  <a:pt x="2077898" y="470990"/>
                </a:moveTo>
                <a:cubicBezTo>
                  <a:pt x="2244130" y="470990"/>
                  <a:pt x="2382656" y="609517"/>
                  <a:pt x="2382656" y="775749"/>
                </a:cubicBezTo>
                <a:cubicBezTo>
                  <a:pt x="2382656" y="930898"/>
                  <a:pt x="2266294" y="1058343"/>
                  <a:pt x="2116685" y="1074966"/>
                </a:cubicBezTo>
                <a:lnTo>
                  <a:pt x="2155473" y="1379724"/>
                </a:lnTo>
                <a:lnTo>
                  <a:pt x="2144391" y="1379724"/>
                </a:lnTo>
                <a:cubicBezTo>
                  <a:pt x="1418512" y="1468381"/>
                  <a:pt x="698174" y="1379724"/>
                  <a:pt x="0" y="1163623"/>
                </a:cubicBezTo>
                <a:lnTo>
                  <a:pt x="0" y="1163623"/>
                </a:lnTo>
                <a:lnTo>
                  <a:pt x="55411" y="964145"/>
                </a:lnTo>
                <a:lnTo>
                  <a:pt x="55411" y="964145"/>
                </a:lnTo>
                <a:lnTo>
                  <a:pt x="55411" y="964145"/>
                </a:lnTo>
                <a:cubicBezTo>
                  <a:pt x="282594" y="964145"/>
                  <a:pt x="465449" y="781290"/>
                  <a:pt x="465449" y="554106"/>
                </a:cubicBezTo>
                <a:cubicBezTo>
                  <a:pt x="465449" y="404497"/>
                  <a:pt x="387874" y="271512"/>
                  <a:pt x="260430" y="199478"/>
                </a:cubicBezTo>
                <a:lnTo>
                  <a:pt x="315841" y="0"/>
                </a:lnTo>
                <a:lnTo>
                  <a:pt x="360169" y="11082"/>
                </a:lnTo>
                <a:cubicBezTo>
                  <a:pt x="903193" y="166232"/>
                  <a:pt x="1440676" y="243807"/>
                  <a:pt x="2005864" y="166232"/>
                </a:cubicBezTo>
                <a:lnTo>
                  <a:pt x="2044651" y="470990"/>
                </a:lnTo>
                <a:cubicBezTo>
                  <a:pt x="2055734" y="470990"/>
                  <a:pt x="2066816" y="470990"/>
                  <a:pt x="2077898" y="470990"/>
                </a:cubicBezTo>
                <a:close/>
              </a:path>
            </a:pathLst>
          </a:custGeom>
          <a:solidFill>
            <a:schemeClr val="accent1"/>
          </a:solidFill>
          <a:ln w="55391" cap="flat">
            <a:noFill/>
            <a:prstDash val="solid"/>
            <a:miter/>
          </a:ln>
        </p:spPr>
        <p:txBody>
          <a:bodyPr rtlCol="0" anchor="ctr"/>
          <a:lstStyle/>
          <a:p>
            <a:endParaRPr lang="en-ID"/>
          </a:p>
        </p:txBody>
      </p:sp>
      <p:grpSp>
        <p:nvGrpSpPr>
          <p:cNvPr id="32" name="Group 31">
            <a:extLst>
              <a:ext uri="{FF2B5EF4-FFF2-40B4-BE49-F238E27FC236}">
                <a16:creationId xmlns:a16="http://schemas.microsoft.com/office/drawing/2014/main" id="{B680F7DF-C9AA-E24A-883B-A818A74FE0BA}"/>
              </a:ext>
            </a:extLst>
          </p:cNvPr>
          <p:cNvGrpSpPr/>
          <p:nvPr/>
        </p:nvGrpSpPr>
        <p:grpSpPr>
          <a:xfrm>
            <a:off x="5709303" y="3098799"/>
            <a:ext cx="2677888" cy="2029585"/>
            <a:chOff x="7741694" y="2602650"/>
            <a:chExt cx="2677888" cy="2029585"/>
          </a:xfrm>
          <a:solidFill>
            <a:schemeClr val="accent2"/>
          </a:solidFill>
        </p:grpSpPr>
        <p:sp>
          <p:nvSpPr>
            <p:cNvPr id="33" name="Freeform: Shape 9">
              <a:extLst>
                <a:ext uri="{FF2B5EF4-FFF2-40B4-BE49-F238E27FC236}">
                  <a16:creationId xmlns:a16="http://schemas.microsoft.com/office/drawing/2014/main" id="{547068C8-F380-C34D-B0F5-AF2252C9D634}"/>
                </a:ext>
              </a:extLst>
            </p:cNvPr>
            <p:cNvSpPr/>
            <p:nvPr/>
          </p:nvSpPr>
          <p:spPr>
            <a:xfrm>
              <a:off x="7741694" y="2859096"/>
              <a:ext cx="2221965" cy="1773139"/>
            </a:xfrm>
            <a:custGeom>
              <a:avLst/>
              <a:gdLst>
                <a:gd name="connsiteX0" fmla="*/ 1895043 w 2221965"/>
                <a:gd name="connsiteY0" fmla="*/ 193937 h 1773139"/>
                <a:gd name="connsiteX1" fmla="*/ 2199801 w 2221965"/>
                <a:gd name="connsiteY1" fmla="*/ 498696 h 1773139"/>
                <a:gd name="connsiteX2" fmla="*/ 2061274 w 2221965"/>
                <a:gd name="connsiteY2" fmla="*/ 753585 h 1773139"/>
                <a:gd name="connsiteX3" fmla="*/ 2221966 w 2221965"/>
                <a:gd name="connsiteY3" fmla="*/ 997391 h 1773139"/>
                <a:gd name="connsiteX4" fmla="*/ 149609 w 2221965"/>
                <a:gd name="connsiteY4" fmla="*/ 1773140 h 1773139"/>
                <a:gd name="connsiteX5" fmla="*/ 121904 w 2221965"/>
                <a:gd name="connsiteY5" fmla="*/ 1568120 h 1773139"/>
                <a:gd name="connsiteX6" fmla="*/ 376792 w 2221965"/>
                <a:gd name="connsiteY6" fmla="*/ 1185787 h 1773139"/>
                <a:gd name="connsiteX7" fmla="*/ 27705 w 2221965"/>
                <a:gd name="connsiteY7" fmla="*/ 781290 h 1773139"/>
                <a:gd name="connsiteX8" fmla="*/ 0 w 2221965"/>
                <a:gd name="connsiteY8" fmla="*/ 565188 h 1773139"/>
                <a:gd name="connsiteX9" fmla="*/ 11082 w 2221965"/>
                <a:gd name="connsiteY9" fmla="*/ 565188 h 1773139"/>
                <a:gd name="connsiteX10" fmla="*/ 1557038 w 2221965"/>
                <a:gd name="connsiteY10" fmla="*/ 0 h 1773139"/>
                <a:gd name="connsiteX11" fmla="*/ 1717729 w 2221965"/>
                <a:gd name="connsiteY11" fmla="*/ 243807 h 1773139"/>
                <a:gd name="connsiteX12" fmla="*/ 1895043 w 2221965"/>
                <a:gd name="connsiteY12" fmla="*/ 193937 h 17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21965" h="1773139">
                  <a:moveTo>
                    <a:pt x="1895043" y="193937"/>
                  </a:moveTo>
                  <a:cubicBezTo>
                    <a:pt x="2061274" y="193937"/>
                    <a:pt x="2199801" y="332464"/>
                    <a:pt x="2199801" y="498696"/>
                  </a:cubicBezTo>
                  <a:cubicBezTo>
                    <a:pt x="2199801" y="603976"/>
                    <a:pt x="2144390" y="698174"/>
                    <a:pt x="2061274" y="753585"/>
                  </a:cubicBezTo>
                  <a:lnTo>
                    <a:pt x="2221966" y="997391"/>
                  </a:lnTo>
                  <a:cubicBezTo>
                    <a:pt x="1601367" y="1396348"/>
                    <a:pt x="914275" y="1678942"/>
                    <a:pt x="149609" y="1773140"/>
                  </a:cubicBezTo>
                  <a:lnTo>
                    <a:pt x="121904" y="1568120"/>
                  </a:lnTo>
                  <a:cubicBezTo>
                    <a:pt x="271512" y="1507169"/>
                    <a:pt x="376792" y="1357560"/>
                    <a:pt x="376792" y="1185787"/>
                  </a:cubicBezTo>
                  <a:cubicBezTo>
                    <a:pt x="376792" y="980768"/>
                    <a:pt x="221642" y="808995"/>
                    <a:pt x="27705" y="781290"/>
                  </a:cubicBezTo>
                  <a:lnTo>
                    <a:pt x="0" y="565188"/>
                  </a:lnTo>
                  <a:lnTo>
                    <a:pt x="11082" y="565188"/>
                  </a:lnTo>
                  <a:cubicBezTo>
                    <a:pt x="576270" y="487613"/>
                    <a:pt x="1091589" y="288135"/>
                    <a:pt x="1557038" y="0"/>
                  </a:cubicBezTo>
                  <a:lnTo>
                    <a:pt x="1717729" y="243807"/>
                  </a:lnTo>
                  <a:cubicBezTo>
                    <a:pt x="1773139" y="216101"/>
                    <a:pt x="1834091" y="193937"/>
                    <a:pt x="1895043" y="193937"/>
                  </a:cubicBezTo>
                  <a:close/>
                </a:path>
              </a:pathLst>
            </a:custGeom>
            <a:grpFill/>
            <a:ln w="55391" cap="flat">
              <a:noFill/>
              <a:prstDash val="solid"/>
              <a:miter/>
            </a:ln>
          </p:spPr>
          <p:txBody>
            <a:bodyPr rtlCol="0" anchor="ctr"/>
            <a:lstStyle/>
            <a:p>
              <a:endParaRPr lang="en-ID"/>
            </a:p>
          </p:txBody>
        </p:sp>
        <p:sp>
          <p:nvSpPr>
            <p:cNvPr id="34" name="Freeform: Shape 10">
              <a:extLst>
                <a:ext uri="{FF2B5EF4-FFF2-40B4-BE49-F238E27FC236}">
                  <a16:creationId xmlns:a16="http://schemas.microsoft.com/office/drawing/2014/main" id="{6DF66B3C-FDDE-0048-8BCB-DD51CBDCA2D5}"/>
                </a:ext>
              </a:extLst>
            </p:cNvPr>
            <p:cNvSpPr/>
            <p:nvPr/>
          </p:nvSpPr>
          <p:spPr>
            <a:xfrm>
              <a:off x="9122975" y="2602650"/>
              <a:ext cx="1296607" cy="1562579"/>
            </a:xfrm>
            <a:custGeom>
              <a:avLst/>
              <a:gdLst>
                <a:gd name="connsiteX0" fmla="*/ 1030637 w 1296607"/>
                <a:gd name="connsiteY0" fmla="*/ 1562579 h 1562579"/>
                <a:gd name="connsiteX1" fmla="*/ 0 w 1296607"/>
                <a:gd name="connsiteY1" fmla="*/ 0 h 1562579"/>
                <a:gd name="connsiteX2" fmla="*/ 1296608 w 1296607"/>
                <a:gd name="connsiteY2" fmla="*/ 277053 h 1562579"/>
              </a:gdLst>
              <a:ahLst/>
              <a:cxnLst>
                <a:cxn ang="0">
                  <a:pos x="connsiteX0" y="connsiteY0"/>
                </a:cxn>
                <a:cxn ang="0">
                  <a:pos x="connsiteX1" y="connsiteY1"/>
                </a:cxn>
                <a:cxn ang="0">
                  <a:pos x="connsiteX2" y="connsiteY2"/>
                </a:cxn>
              </a:cxnLst>
              <a:rect l="l" t="t" r="r" b="b"/>
              <a:pathLst>
                <a:path w="1296607" h="1562579">
                  <a:moveTo>
                    <a:pt x="1030637" y="1562579"/>
                  </a:moveTo>
                  <a:lnTo>
                    <a:pt x="0" y="0"/>
                  </a:lnTo>
                  <a:lnTo>
                    <a:pt x="1296608" y="277053"/>
                  </a:lnTo>
                  <a:close/>
                </a:path>
              </a:pathLst>
            </a:custGeom>
            <a:grpFill/>
            <a:ln w="55391" cap="flat">
              <a:noFill/>
              <a:prstDash val="solid"/>
              <a:miter/>
            </a:ln>
          </p:spPr>
          <p:txBody>
            <a:bodyPr rtlCol="0" anchor="ctr"/>
            <a:lstStyle/>
            <a:p>
              <a:endParaRPr lang="en-ID"/>
            </a:p>
          </p:txBody>
        </p:sp>
      </p:grpSp>
      <p:sp>
        <p:nvSpPr>
          <p:cNvPr id="35" name="TextBox 34">
            <a:extLst>
              <a:ext uri="{FF2B5EF4-FFF2-40B4-BE49-F238E27FC236}">
                <a16:creationId xmlns:a16="http://schemas.microsoft.com/office/drawing/2014/main" id="{0B117293-5EE3-0C45-8787-DCA2BA48FC0B}"/>
              </a:ext>
            </a:extLst>
          </p:cNvPr>
          <p:cNvSpPr txBox="1"/>
          <p:nvPr/>
        </p:nvSpPr>
        <p:spPr>
          <a:xfrm>
            <a:off x="432537" y="3339853"/>
            <a:ext cx="867032" cy="461665"/>
          </a:xfrm>
          <a:prstGeom prst="rect">
            <a:avLst/>
          </a:prstGeom>
          <a:noFill/>
        </p:spPr>
        <p:txBody>
          <a:bodyPr wrap="square" rtlCol="0" anchor="ctr">
            <a:spAutoFit/>
          </a:bodyPr>
          <a:lstStyle/>
          <a:p>
            <a:pPr algn="ctr"/>
            <a:r>
              <a:rPr lang="en-ID" sz="2400" b="1">
                <a:solidFill>
                  <a:schemeClr val="bg2"/>
                </a:solidFill>
              </a:rPr>
              <a:t>01</a:t>
            </a:r>
            <a:endParaRPr lang="en-US" sz="2400" b="1">
              <a:solidFill>
                <a:schemeClr val="bg2"/>
              </a:solidFill>
            </a:endParaRPr>
          </a:p>
        </p:txBody>
      </p:sp>
      <p:sp>
        <p:nvSpPr>
          <p:cNvPr id="36" name="TextBox 35">
            <a:extLst>
              <a:ext uri="{FF2B5EF4-FFF2-40B4-BE49-F238E27FC236}">
                <a16:creationId xmlns:a16="http://schemas.microsoft.com/office/drawing/2014/main" id="{BF68865C-7759-9C47-B131-6E9C152FC4FC}"/>
              </a:ext>
            </a:extLst>
          </p:cNvPr>
          <p:cNvSpPr txBox="1"/>
          <p:nvPr/>
        </p:nvSpPr>
        <p:spPr>
          <a:xfrm>
            <a:off x="2430760" y="3786568"/>
            <a:ext cx="867032" cy="461665"/>
          </a:xfrm>
          <a:prstGeom prst="rect">
            <a:avLst/>
          </a:prstGeom>
          <a:noFill/>
        </p:spPr>
        <p:txBody>
          <a:bodyPr wrap="square" rtlCol="0" anchor="ctr">
            <a:spAutoFit/>
          </a:bodyPr>
          <a:lstStyle/>
          <a:p>
            <a:pPr algn="ctr"/>
            <a:r>
              <a:rPr lang="en-ID" sz="2400" b="1">
                <a:solidFill>
                  <a:schemeClr val="tx2"/>
                </a:solidFill>
              </a:rPr>
              <a:t>02</a:t>
            </a:r>
            <a:endParaRPr lang="en-US" sz="2400" b="1">
              <a:solidFill>
                <a:schemeClr val="tx2"/>
              </a:solidFill>
            </a:endParaRPr>
          </a:p>
        </p:txBody>
      </p:sp>
      <p:sp>
        <p:nvSpPr>
          <p:cNvPr id="37" name="TextBox 36">
            <a:extLst>
              <a:ext uri="{FF2B5EF4-FFF2-40B4-BE49-F238E27FC236}">
                <a16:creationId xmlns:a16="http://schemas.microsoft.com/office/drawing/2014/main" id="{9FCC1C0A-98D0-4744-956A-8C4E36DF89F3}"/>
              </a:ext>
            </a:extLst>
          </p:cNvPr>
          <p:cNvSpPr txBox="1"/>
          <p:nvPr/>
        </p:nvSpPr>
        <p:spPr>
          <a:xfrm>
            <a:off x="4428983" y="4303787"/>
            <a:ext cx="867032" cy="461665"/>
          </a:xfrm>
          <a:prstGeom prst="rect">
            <a:avLst/>
          </a:prstGeom>
          <a:noFill/>
        </p:spPr>
        <p:txBody>
          <a:bodyPr wrap="square" rtlCol="0" anchor="ctr">
            <a:spAutoFit/>
          </a:bodyPr>
          <a:lstStyle/>
          <a:p>
            <a:pPr algn="ctr"/>
            <a:r>
              <a:rPr lang="en-ID" sz="2400" b="1">
                <a:solidFill>
                  <a:schemeClr val="bg2"/>
                </a:solidFill>
              </a:rPr>
              <a:t>03</a:t>
            </a:r>
            <a:endParaRPr lang="en-US" sz="2400" b="1">
              <a:solidFill>
                <a:schemeClr val="bg2"/>
              </a:solidFill>
            </a:endParaRPr>
          </a:p>
        </p:txBody>
      </p:sp>
      <p:sp>
        <p:nvSpPr>
          <p:cNvPr id="38" name="TextBox 37">
            <a:extLst>
              <a:ext uri="{FF2B5EF4-FFF2-40B4-BE49-F238E27FC236}">
                <a16:creationId xmlns:a16="http://schemas.microsoft.com/office/drawing/2014/main" id="{7BFDED3C-AAF0-B24D-B36E-B02EC3DAAFA2}"/>
              </a:ext>
            </a:extLst>
          </p:cNvPr>
          <p:cNvSpPr txBox="1"/>
          <p:nvPr/>
        </p:nvSpPr>
        <p:spPr>
          <a:xfrm>
            <a:off x="6427206" y="3994194"/>
            <a:ext cx="867032" cy="461665"/>
          </a:xfrm>
          <a:prstGeom prst="rect">
            <a:avLst/>
          </a:prstGeom>
          <a:noFill/>
        </p:spPr>
        <p:txBody>
          <a:bodyPr wrap="square" rtlCol="0" anchor="ctr">
            <a:spAutoFit/>
          </a:bodyPr>
          <a:lstStyle/>
          <a:p>
            <a:pPr algn="ctr"/>
            <a:r>
              <a:rPr lang="en-ID" sz="2400" b="1">
                <a:solidFill>
                  <a:schemeClr val="tx2"/>
                </a:solidFill>
              </a:rPr>
              <a:t>04</a:t>
            </a:r>
            <a:endParaRPr lang="en-US" sz="2400" b="1">
              <a:solidFill>
                <a:schemeClr val="tx2"/>
              </a:solidFill>
            </a:endParaRPr>
          </a:p>
        </p:txBody>
      </p:sp>
      <p:sp>
        <p:nvSpPr>
          <p:cNvPr id="39" name="TextBox 38">
            <a:extLst>
              <a:ext uri="{FF2B5EF4-FFF2-40B4-BE49-F238E27FC236}">
                <a16:creationId xmlns:a16="http://schemas.microsoft.com/office/drawing/2014/main" id="{A53AADA2-A691-614C-B9F5-6D679DDB1C4F}"/>
              </a:ext>
            </a:extLst>
          </p:cNvPr>
          <p:cNvSpPr txBox="1"/>
          <p:nvPr/>
        </p:nvSpPr>
        <p:spPr>
          <a:xfrm>
            <a:off x="2815189" y="2326192"/>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0" name="TextBox 39">
            <a:extLst>
              <a:ext uri="{FF2B5EF4-FFF2-40B4-BE49-F238E27FC236}">
                <a16:creationId xmlns:a16="http://schemas.microsoft.com/office/drawing/2014/main" id="{08768916-21FD-8C42-A410-94E94E8CEF34}"/>
              </a:ext>
            </a:extLst>
          </p:cNvPr>
          <p:cNvSpPr txBox="1"/>
          <p:nvPr/>
        </p:nvSpPr>
        <p:spPr>
          <a:xfrm>
            <a:off x="2815188" y="2577156"/>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41" name="TextBox 40">
            <a:extLst>
              <a:ext uri="{FF2B5EF4-FFF2-40B4-BE49-F238E27FC236}">
                <a16:creationId xmlns:a16="http://schemas.microsoft.com/office/drawing/2014/main" id="{87D66908-9712-6441-AB6D-412CA67B1C6A}"/>
              </a:ext>
            </a:extLst>
          </p:cNvPr>
          <p:cNvSpPr txBox="1"/>
          <p:nvPr/>
        </p:nvSpPr>
        <p:spPr>
          <a:xfrm>
            <a:off x="5709303" y="1870773"/>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2" name="TextBox 41">
            <a:extLst>
              <a:ext uri="{FF2B5EF4-FFF2-40B4-BE49-F238E27FC236}">
                <a16:creationId xmlns:a16="http://schemas.microsoft.com/office/drawing/2014/main" id="{41BFEF8F-17F7-3847-A54B-94CA07462BF2}"/>
              </a:ext>
            </a:extLst>
          </p:cNvPr>
          <p:cNvSpPr txBox="1"/>
          <p:nvPr/>
        </p:nvSpPr>
        <p:spPr>
          <a:xfrm>
            <a:off x="5709302" y="2121737"/>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43" name="TextBox 42">
            <a:extLst>
              <a:ext uri="{FF2B5EF4-FFF2-40B4-BE49-F238E27FC236}">
                <a16:creationId xmlns:a16="http://schemas.microsoft.com/office/drawing/2014/main" id="{4A252A7F-EF98-FC46-99C5-DE0EEA9F6B20}"/>
              </a:ext>
            </a:extLst>
          </p:cNvPr>
          <p:cNvSpPr txBox="1"/>
          <p:nvPr/>
        </p:nvSpPr>
        <p:spPr>
          <a:xfrm>
            <a:off x="1058044" y="4871299"/>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4" name="TextBox 43">
            <a:extLst>
              <a:ext uri="{FF2B5EF4-FFF2-40B4-BE49-F238E27FC236}">
                <a16:creationId xmlns:a16="http://schemas.microsoft.com/office/drawing/2014/main" id="{ECA78686-8468-9241-BD85-100111E6792E}"/>
              </a:ext>
            </a:extLst>
          </p:cNvPr>
          <p:cNvSpPr txBox="1"/>
          <p:nvPr/>
        </p:nvSpPr>
        <p:spPr>
          <a:xfrm>
            <a:off x="1058043" y="5122263"/>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45" name="TextBox 44">
            <a:extLst>
              <a:ext uri="{FF2B5EF4-FFF2-40B4-BE49-F238E27FC236}">
                <a16:creationId xmlns:a16="http://schemas.microsoft.com/office/drawing/2014/main" id="{6443189A-2D0B-8A42-B388-C2C29DF79DD0}"/>
              </a:ext>
            </a:extLst>
          </p:cNvPr>
          <p:cNvSpPr txBox="1"/>
          <p:nvPr/>
        </p:nvSpPr>
        <p:spPr>
          <a:xfrm>
            <a:off x="7281600" y="4875036"/>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6" name="TextBox 45">
            <a:extLst>
              <a:ext uri="{FF2B5EF4-FFF2-40B4-BE49-F238E27FC236}">
                <a16:creationId xmlns:a16="http://schemas.microsoft.com/office/drawing/2014/main" id="{BB14A391-DF09-E449-9A63-9786DE650CB3}"/>
              </a:ext>
            </a:extLst>
          </p:cNvPr>
          <p:cNvSpPr txBox="1"/>
          <p:nvPr/>
        </p:nvSpPr>
        <p:spPr>
          <a:xfrm>
            <a:off x="7281599" y="5126000"/>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61" name="TextBox 60">
            <a:extLst>
              <a:ext uri="{FF2B5EF4-FFF2-40B4-BE49-F238E27FC236}">
                <a16:creationId xmlns:a16="http://schemas.microsoft.com/office/drawing/2014/main" id="{E0EB8550-8A92-E142-A52F-2925FFADD99F}"/>
              </a:ext>
            </a:extLst>
          </p:cNvPr>
          <p:cNvSpPr txBox="1"/>
          <p:nvPr/>
        </p:nvSpPr>
        <p:spPr>
          <a:xfrm>
            <a:off x="8934861" y="2326192"/>
            <a:ext cx="2202897"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a:t>
            </a:r>
            <a:endParaRPr lang="en-US" sz="1200" b="1"/>
          </a:p>
        </p:txBody>
      </p:sp>
      <p:sp>
        <p:nvSpPr>
          <p:cNvPr id="62" name="TextBox 61">
            <a:extLst>
              <a:ext uri="{FF2B5EF4-FFF2-40B4-BE49-F238E27FC236}">
                <a16:creationId xmlns:a16="http://schemas.microsoft.com/office/drawing/2014/main" id="{C6BF48FF-A09D-8740-9688-966E57423D84}"/>
              </a:ext>
            </a:extLst>
          </p:cNvPr>
          <p:cNvSpPr txBox="1"/>
          <p:nvPr/>
        </p:nvSpPr>
        <p:spPr>
          <a:xfrm>
            <a:off x="8934862" y="1888622"/>
            <a:ext cx="2202896" cy="461665"/>
          </a:xfrm>
          <a:prstGeom prst="rect">
            <a:avLst/>
          </a:prstGeom>
          <a:noFill/>
        </p:spPr>
        <p:txBody>
          <a:bodyPr wrap="square" rtlCol="0" anchor="ctr">
            <a:spAutoFit/>
          </a:bodyPr>
          <a:lstStyle/>
          <a:p>
            <a:r>
              <a:rPr lang="en-ID" sz="2400" b="1">
                <a:solidFill>
                  <a:schemeClr val="accent1"/>
                </a:solidFill>
              </a:rPr>
              <a:t>TARGET</a:t>
            </a:r>
            <a:endParaRPr lang="en-US" sz="2400" b="1">
              <a:solidFill>
                <a:schemeClr val="accent1"/>
              </a:solidFill>
            </a:endParaRPr>
          </a:p>
        </p:txBody>
      </p:sp>
    </p:spTree>
    <p:extLst>
      <p:ext uri="{BB962C8B-B14F-4D97-AF65-F5344CB8AC3E}">
        <p14:creationId xmlns:p14="http://schemas.microsoft.com/office/powerpoint/2010/main" val="1372929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14:bounceEnd="50000">
                                          <p:cBhvr additive="base">
                                            <p:cTn id="11"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14:bounceEnd="50000">
                                          <p:cBhvr additive="base">
                                            <p:cTn id="15"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14:bounceEnd="50000">
                                          <p:cBhvr additive="base">
                                            <p:cTn id="19"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14:bounceEnd="50000">
                                          <p:cBhvr additive="base">
                                            <p:cTn id="2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14:bounceEnd="50000">
                                          <p:cBhvr additive="base">
                                            <p:cTn id="3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14:bounceEnd="50000">
                                          <p:cBhvr additive="base">
                                            <p:cTn id="3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14:bounceEnd="50000">
                                          <p:cBhvr additive="base">
                                            <p:cTn id="39" dur="1000" fill="hold"/>
                                            <p:tgtEl>
                                              <p:spTgt spid="38"/>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14:bounceEnd="50000">
                                          <p:cBhvr additive="base">
                                            <p:cTn id="43" dur="1000" fill="hold"/>
                                            <p:tgtEl>
                                              <p:spTgt spid="63"/>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14:bounceEnd="50000">
                                          <p:cBhvr additive="base">
                                            <p:cTn id="47" dur="1000" fill="hold"/>
                                            <p:tgtEl>
                                              <p:spTgt spid="6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14:bounceEnd="50000">
                                          <p:cBhvr additive="base">
                                            <p:cTn id="51" dur="1000" fill="hold"/>
                                            <p:tgtEl>
                                              <p:spTgt spid="6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1000" fill="hold"/>
                                            <p:tgtEl>
                                              <p:spTgt spid="29"/>
                                            </p:tgtEl>
                                            <p:attrNameLst>
                                              <p:attrName>ppt_x</p:attrName>
                                            </p:attrNameLst>
                                          </p:cBhvr>
                                          <p:tavLst>
                                            <p:tav tm="0">
                                              <p:val>
                                                <p:strVal val="0-#ppt_w/2"/>
                                              </p:val>
                                            </p:tav>
                                            <p:tav tm="100000">
                                              <p:val>
                                                <p:strVal val="#ppt_x"/>
                                              </p:val>
                                            </p:tav>
                                          </p:tavLst>
                                        </p:anim>
                                        <p:anim calcmode="lin" valueType="num">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1000" fill="hold"/>
                                            <p:tgtEl>
                                              <p:spTgt spid="30"/>
                                            </p:tgtEl>
                                            <p:attrNameLst>
                                              <p:attrName>ppt_x</p:attrName>
                                            </p:attrNameLst>
                                          </p:cBhvr>
                                          <p:tavLst>
                                            <p:tav tm="0">
                                              <p:val>
                                                <p:strVal val="0-#ppt_w/2"/>
                                              </p:val>
                                            </p:tav>
                                            <p:tav tm="100000">
                                              <p:val>
                                                <p:strVal val="#ppt_x"/>
                                              </p:val>
                                            </p:tav>
                                          </p:tavLst>
                                        </p:anim>
                                        <p:anim calcmode="lin" valueType="num">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1000" fill="hold"/>
                                            <p:tgtEl>
                                              <p:spTgt spid="31"/>
                                            </p:tgtEl>
                                            <p:attrNameLst>
                                              <p:attrName>ppt_x</p:attrName>
                                            </p:attrNameLst>
                                          </p:cBhvr>
                                          <p:tavLst>
                                            <p:tav tm="0">
                                              <p:val>
                                                <p:strVal val="0-#ppt_w/2"/>
                                              </p:val>
                                            </p:tav>
                                            <p:tav tm="100000">
                                              <p:val>
                                                <p:strVal val="#ppt_x"/>
                                              </p:val>
                                            </p:tav>
                                          </p:tavLst>
                                        </p:anim>
                                        <p:anim calcmode="lin" valueType="num">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0-#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1000" fill="hold"/>
                                            <p:tgtEl>
                                              <p:spTgt spid="35"/>
                                            </p:tgtEl>
                                            <p:attrNameLst>
                                              <p:attrName>ppt_x</p:attrName>
                                            </p:attrNameLst>
                                          </p:cBhvr>
                                          <p:tavLst>
                                            <p:tav tm="0">
                                              <p:val>
                                                <p:strVal val="0-#ppt_w/2"/>
                                              </p:val>
                                            </p:tav>
                                            <p:tav tm="100000">
                                              <p:val>
                                                <p:strVal val="#ppt_x"/>
                                              </p:val>
                                            </p:tav>
                                          </p:tavLst>
                                        </p:anim>
                                        <p:anim calcmode="lin" valueType="num">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0-#ppt_w/2"/>
                                              </p:val>
                                            </p:tav>
                                            <p:tav tm="100000">
                                              <p:val>
                                                <p:strVal val="#ppt_x"/>
                                              </p:val>
                                            </p:tav>
                                          </p:tavLst>
                                        </p:anim>
                                        <p:anim calcmode="lin" valueType="num">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1000" fill="hold"/>
                                            <p:tgtEl>
                                              <p:spTgt spid="37"/>
                                            </p:tgtEl>
                                            <p:attrNameLst>
                                              <p:attrName>ppt_x</p:attrName>
                                            </p:attrNameLst>
                                          </p:cBhvr>
                                          <p:tavLst>
                                            <p:tav tm="0">
                                              <p:val>
                                                <p:strVal val="0-#ppt_w/2"/>
                                              </p:val>
                                            </p:tav>
                                            <p:tav tm="100000">
                                              <p:val>
                                                <p:strVal val="#ppt_x"/>
                                              </p:val>
                                            </p:tav>
                                          </p:tavLst>
                                        </p:anim>
                                        <p:anim calcmode="lin" valueType="num">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1000" fill="hold"/>
                                            <p:tgtEl>
                                              <p:spTgt spid="38"/>
                                            </p:tgtEl>
                                            <p:attrNameLst>
                                              <p:attrName>ppt_x</p:attrName>
                                            </p:attrNameLst>
                                          </p:cBhvr>
                                          <p:tavLst>
                                            <p:tav tm="0">
                                              <p:val>
                                                <p:strVal val="0-#ppt_w/2"/>
                                              </p:val>
                                            </p:tav>
                                            <p:tav tm="100000">
                                              <p:val>
                                                <p:strVal val="#ppt_x"/>
                                              </p:val>
                                            </p:tav>
                                          </p:tavLst>
                                        </p:anim>
                                        <p:anim calcmode="lin" valueType="num">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1000" fill="hold"/>
                                            <p:tgtEl>
                                              <p:spTgt spid="63"/>
                                            </p:tgtEl>
                                            <p:attrNameLst>
                                              <p:attrName>ppt_x</p:attrName>
                                            </p:attrNameLst>
                                          </p:cBhvr>
                                          <p:tavLst>
                                            <p:tav tm="0">
                                              <p:val>
                                                <p:strVal val="1+#ppt_w/2"/>
                                              </p:val>
                                            </p:tav>
                                            <p:tav tm="100000">
                                              <p:val>
                                                <p:strVal val="#ppt_x"/>
                                              </p:val>
                                            </p:tav>
                                          </p:tavLst>
                                        </p:anim>
                                        <p:anim calcmode="lin" valueType="num">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cBhvr additive="base">
                                            <p:cTn id="47" dur="1000" fill="hold"/>
                                            <p:tgtEl>
                                              <p:spTgt spid="61"/>
                                            </p:tgtEl>
                                            <p:attrNameLst>
                                              <p:attrName>ppt_x</p:attrName>
                                            </p:attrNameLst>
                                          </p:cBhvr>
                                          <p:tavLst>
                                            <p:tav tm="0">
                                              <p:val>
                                                <p:strVal val="1+#ppt_w/2"/>
                                              </p:val>
                                            </p:tav>
                                            <p:tav tm="100000">
                                              <p:val>
                                                <p:strVal val="#ppt_x"/>
                                              </p:val>
                                            </p:tav>
                                          </p:tavLst>
                                        </p:anim>
                                        <p:anim calcmode="lin" valueType="num">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1+#ppt_w/2"/>
                                              </p:val>
                                            </p:tav>
                                            <p:tav tm="100000">
                                              <p:val>
                                                <p:strVal val="#ppt_x"/>
                                              </p:val>
                                            </p:tav>
                                          </p:tavLst>
                                        </p:anim>
                                        <p:anim calcmode="lin" valueType="num">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ARROW.</a:t>
            </a:r>
          </a:p>
        </p:txBody>
      </p:sp>
      <p:sp>
        <p:nvSpPr>
          <p:cNvPr id="11" name="TextBox 10">
            <a:extLst>
              <a:ext uri="{FF2B5EF4-FFF2-40B4-BE49-F238E27FC236}">
                <a16:creationId xmlns:a16="http://schemas.microsoft.com/office/drawing/2014/main" id="{2C7D119F-25FD-7B42-9B8E-6D1A5128A803}"/>
              </a:ext>
            </a:extLst>
          </p:cNvPr>
          <p:cNvSpPr txBox="1"/>
          <p:nvPr/>
        </p:nvSpPr>
        <p:spPr>
          <a:xfrm>
            <a:off x="6095999" y="2378717"/>
            <a:ext cx="3732064"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2" name="TextBox 11">
            <a:extLst>
              <a:ext uri="{FF2B5EF4-FFF2-40B4-BE49-F238E27FC236}">
                <a16:creationId xmlns:a16="http://schemas.microsoft.com/office/drawing/2014/main" id="{A879B8B7-CE62-6A49-BBBC-AF16891DDD8F}"/>
              </a:ext>
            </a:extLst>
          </p:cNvPr>
          <p:cNvSpPr txBox="1"/>
          <p:nvPr/>
        </p:nvSpPr>
        <p:spPr>
          <a:xfrm>
            <a:off x="6095998" y="2611733"/>
            <a:ext cx="3732064"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Good doesn't</a:t>
            </a:r>
            <a:endParaRPr lang="en-US" sz="1200" b="1">
              <a:solidFill>
                <a:schemeClr val="tx2"/>
              </a:solidFill>
            </a:endParaRPr>
          </a:p>
        </p:txBody>
      </p:sp>
      <p:sp>
        <p:nvSpPr>
          <p:cNvPr id="13" name="TextBox 12">
            <a:extLst>
              <a:ext uri="{FF2B5EF4-FFF2-40B4-BE49-F238E27FC236}">
                <a16:creationId xmlns:a16="http://schemas.microsoft.com/office/drawing/2014/main" id="{8E049674-DF78-B14A-B7CB-5EBF306817F1}"/>
              </a:ext>
            </a:extLst>
          </p:cNvPr>
          <p:cNvSpPr txBox="1"/>
          <p:nvPr/>
        </p:nvSpPr>
        <p:spPr>
          <a:xfrm>
            <a:off x="6826231" y="3561831"/>
            <a:ext cx="3732064"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4" name="TextBox 13">
            <a:extLst>
              <a:ext uri="{FF2B5EF4-FFF2-40B4-BE49-F238E27FC236}">
                <a16:creationId xmlns:a16="http://schemas.microsoft.com/office/drawing/2014/main" id="{6AA14E7D-3C94-D643-9FC1-51F46EE18A41}"/>
              </a:ext>
            </a:extLst>
          </p:cNvPr>
          <p:cNvSpPr txBox="1"/>
          <p:nvPr/>
        </p:nvSpPr>
        <p:spPr>
          <a:xfrm>
            <a:off x="6826230" y="3794847"/>
            <a:ext cx="3732064"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Good doesn't</a:t>
            </a:r>
            <a:endParaRPr lang="en-US" sz="1200" b="1">
              <a:solidFill>
                <a:schemeClr val="tx2"/>
              </a:solidFill>
            </a:endParaRPr>
          </a:p>
        </p:txBody>
      </p:sp>
      <p:sp>
        <p:nvSpPr>
          <p:cNvPr id="15" name="TextBox 14">
            <a:extLst>
              <a:ext uri="{FF2B5EF4-FFF2-40B4-BE49-F238E27FC236}">
                <a16:creationId xmlns:a16="http://schemas.microsoft.com/office/drawing/2014/main" id="{62D9AC27-5B95-A641-96A9-7EFDF9162D13}"/>
              </a:ext>
            </a:extLst>
          </p:cNvPr>
          <p:cNvSpPr txBox="1"/>
          <p:nvPr/>
        </p:nvSpPr>
        <p:spPr>
          <a:xfrm>
            <a:off x="7562290" y="4744945"/>
            <a:ext cx="3732064"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6" name="TextBox 15">
            <a:extLst>
              <a:ext uri="{FF2B5EF4-FFF2-40B4-BE49-F238E27FC236}">
                <a16:creationId xmlns:a16="http://schemas.microsoft.com/office/drawing/2014/main" id="{0EF2EB8E-325E-AF43-B789-0EAF357A92CC}"/>
              </a:ext>
            </a:extLst>
          </p:cNvPr>
          <p:cNvSpPr txBox="1"/>
          <p:nvPr/>
        </p:nvSpPr>
        <p:spPr>
          <a:xfrm>
            <a:off x="7562289" y="4977961"/>
            <a:ext cx="3732064"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Good doesn't</a:t>
            </a:r>
            <a:endParaRPr lang="en-US" sz="1200" b="1">
              <a:solidFill>
                <a:schemeClr val="tx2"/>
              </a:solidFill>
            </a:endParaRPr>
          </a:p>
        </p:txBody>
      </p:sp>
      <p:sp>
        <p:nvSpPr>
          <p:cNvPr id="17" name="TextBox 16">
            <a:extLst>
              <a:ext uri="{FF2B5EF4-FFF2-40B4-BE49-F238E27FC236}">
                <a16:creationId xmlns:a16="http://schemas.microsoft.com/office/drawing/2014/main" id="{4A86DD6F-479C-EC43-9069-9488FEE6E490}"/>
              </a:ext>
            </a:extLst>
          </p:cNvPr>
          <p:cNvSpPr txBox="1"/>
          <p:nvPr/>
        </p:nvSpPr>
        <p:spPr>
          <a:xfrm>
            <a:off x="4966973" y="2380900"/>
            <a:ext cx="980531" cy="461665"/>
          </a:xfrm>
          <a:prstGeom prst="rect">
            <a:avLst/>
          </a:prstGeom>
          <a:noFill/>
        </p:spPr>
        <p:txBody>
          <a:bodyPr wrap="square" rtlCol="0" anchor="ctr">
            <a:spAutoFit/>
          </a:bodyPr>
          <a:lstStyle/>
          <a:p>
            <a:pPr algn="r"/>
            <a:r>
              <a:rPr lang="en-ID" sz="2400" b="1">
                <a:solidFill>
                  <a:schemeClr val="accent1"/>
                </a:solidFill>
              </a:rPr>
              <a:t>01</a:t>
            </a:r>
            <a:endParaRPr lang="en-US" sz="2400" b="1">
              <a:solidFill>
                <a:schemeClr val="accent1"/>
              </a:solidFill>
            </a:endParaRPr>
          </a:p>
        </p:txBody>
      </p:sp>
      <p:sp>
        <p:nvSpPr>
          <p:cNvPr id="18" name="TextBox 17">
            <a:extLst>
              <a:ext uri="{FF2B5EF4-FFF2-40B4-BE49-F238E27FC236}">
                <a16:creationId xmlns:a16="http://schemas.microsoft.com/office/drawing/2014/main" id="{057F5FEA-66B1-B34B-AB94-11CA5318D401}"/>
              </a:ext>
            </a:extLst>
          </p:cNvPr>
          <p:cNvSpPr txBox="1"/>
          <p:nvPr/>
        </p:nvSpPr>
        <p:spPr>
          <a:xfrm>
            <a:off x="5697205" y="3561831"/>
            <a:ext cx="980531" cy="461665"/>
          </a:xfrm>
          <a:prstGeom prst="rect">
            <a:avLst/>
          </a:prstGeom>
          <a:noFill/>
        </p:spPr>
        <p:txBody>
          <a:bodyPr wrap="square" rtlCol="0" anchor="ctr">
            <a:spAutoFit/>
          </a:bodyPr>
          <a:lstStyle/>
          <a:p>
            <a:pPr algn="r"/>
            <a:r>
              <a:rPr lang="en-ID" sz="2400" b="1">
                <a:solidFill>
                  <a:schemeClr val="accent1"/>
                </a:solidFill>
              </a:rPr>
              <a:t>02</a:t>
            </a:r>
            <a:endParaRPr lang="en-US" sz="2400" b="1">
              <a:solidFill>
                <a:schemeClr val="accent1"/>
              </a:solidFill>
            </a:endParaRPr>
          </a:p>
        </p:txBody>
      </p:sp>
      <p:sp>
        <p:nvSpPr>
          <p:cNvPr id="19" name="TextBox 18">
            <a:extLst>
              <a:ext uri="{FF2B5EF4-FFF2-40B4-BE49-F238E27FC236}">
                <a16:creationId xmlns:a16="http://schemas.microsoft.com/office/drawing/2014/main" id="{2AAEFD75-FFDD-E348-A633-373F6E113133}"/>
              </a:ext>
            </a:extLst>
          </p:cNvPr>
          <p:cNvSpPr txBox="1"/>
          <p:nvPr/>
        </p:nvSpPr>
        <p:spPr>
          <a:xfrm>
            <a:off x="6433264" y="4742762"/>
            <a:ext cx="980531" cy="461665"/>
          </a:xfrm>
          <a:prstGeom prst="rect">
            <a:avLst/>
          </a:prstGeom>
          <a:noFill/>
        </p:spPr>
        <p:txBody>
          <a:bodyPr wrap="square" rtlCol="0" anchor="ctr">
            <a:spAutoFit/>
          </a:bodyPr>
          <a:lstStyle/>
          <a:p>
            <a:pPr algn="r"/>
            <a:r>
              <a:rPr lang="en-ID" sz="2400" b="1">
                <a:solidFill>
                  <a:schemeClr val="accent1"/>
                </a:solidFill>
              </a:rPr>
              <a:t>03</a:t>
            </a:r>
            <a:endParaRPr lang="en-US" sz="2400" b="1">
              <a:solidFill>
                <a:schemeClr val="accent1"/>
              </a:solidFill>
            </a:endParaRPr>
          </a:p>
        </p:txBody>
      </p:sp>
      <p:sp>
        <p:nvSpPr>
          <p:cNvPr id="20" name="Chevron 19">
            <a:extLst>
              <a:ext uri="{FF2B5EF4-FFF2-40B4-BE49-F238E27FC236}">
                <a16:creationId xmlns:a16="http://schemas.microsoft.com/office/drawing/2014/main" id="{4BAFBD22-E682-274D-9D4C-1A774B4ACA5D}"/>
              </a:ext>
            </a:extLst>
          </p:cNvPr>
          <p:cNvSpPr/>
          <p:nvPr/>
        </p:nvSpPr>
        <p:spPr bwMode="auto">
          <a:xfrm>
            <a:off x="1149395" y="2313487"/>
            <a:ext cx="3811751" cy="1115513"/>
          </a:xfrm>
          <a:prstGeom prst="chevron">
            <a:avLst>
              <a:gd name="adj" fmla="val 36047"/>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7" name="Chevron 26">
            <a:extLst>
              <a:ext uri="{FF2B5EF4-FFF2-40B4-BE49-F238E27FC236}">
                <a16:creationId xmlns:a16="http://schemas.microsoft.com/office/drawing/2014/main" id="{2C427F4B-0FAD-AE4A-AA80-40CF51B2E43F}"/>
              </a:ext>
            </a:extLst>
          </p:cNvPr>
          <p:cNvSpPr/>
          <p:nvPr/>
        </p:nvSpPr>
        <p:spPr bwMode="auto">
          <a:xfrm>
            <a:off x="1885454" y="3429000"/>
            <a:ext cx="3811751" cy="1115513"/>
          </a:xfrm>
          <a:prstGeom prst="chevron">
            <a:avLst>
              <a:gd name="adj" fmla="val 36047"/>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8" name="Chevron 27">
            <a:extLst>
              <a:ext uri="{FF2B5EF4-FFF2-40B4-BE49-F238E27FC236}">
                <a16:creationId xmlns:a16="http://schemas.microsoft.com/office/drawing/2014/main" id="{CDFCF2B6-34E3-6D4D-ABC0-2BAA5DE64715}"/>
              </a:ext>
            </a:extLst>
          </p:cNvPr>
          <p:cNvSpPr/>
          <p:nvPr/>
        </p:nvSpPr>
        <p:spPr bwMode="auto">
          <a:xfrm>
            <a:off x="2621513" y="4544513"/>
            <a:ext cx="3811751" cy="1115513"/>
          </a:xfrm>
          <a:prstGeom prst="chevron">
            <a:avLst>
              <a:gd name="adj" fmla="val 36047"/>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9" name="Oval 28">
            <a:extLst>
              <a:ext uri="{FF2B5EF4-FFF2-40B4-BE49-F238E27FC236}">
                <a16:creationId xmlns:a16="http://schemas.microsoft.com/office/drawing/2014/main" id="{670980A3-7821-9E40-99AF-770E29CAEBCC}"/>
              </a:ext>
            </a:extLst>
          </p:cNvPr>
          <p:cNvSpPr/>
          <p:nvPr/>
        </p:nvSpPr>
        <p:spPr bwMode="auto">
          <a:xfrm>
            <a:off x="3711993" y="2470073"/>
            <a:ext cx="802342" cy="802342"/>
          </a:xfrm>
          <a:prstGeom prst="ellipse">
            <a:avLst/>
          </a:prstGeom>
          <a:solidFill>
            <a:schemeClr val="bg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0" name="Oval 29">
            <a:extLst>
              <a:ext uri="{FF2B5EF4-FFF2-40B4-BE49-F238E27FC236}">
                <a16:creationId xmlns:a16="http://schemas.microsoft.com/office/drawing/2014/main" id="{6EEE8C78-44EC-1C45-A49C-CE06D637AA73}"/>
              </a:ext>
            </a:extLst>
          </p:cNvPr>
          <p:cNvSpPr/>
          <p:nvPr/>
        </p:nvSpPr>
        <p:spPr bwMode="auto">
          <a:xfrm>
            <a:off x="4448052" y="3585586"/>
            <a:ext cx="802342" cy="802342"/>
          </a:xfrm>
          <a:prstGeom prst="ellipse">
            <a:avLst/>
          </a:prstGeom>
          <a:solidFill>
            <a:schemeClr val="bg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1" name="Oval 30">
            <a:extLst>
              <a:ext uri="{FF2B5EF4-FFF2-40B4-BE49-F238E27FC236}">
                <a16:creationId xmlns:a16="http://schemas.microsoft.com/office/drawing/2014/main" id="{F52F5B0F-5BE2-9B45-9B34-3C3968D32008}"/>
              </a:ext>
            </a:extLst>
          </p:cNvPr>
          <p:cNvSpPr/>
          <p:nvPr/>
        </p:nvSpPr>
        <p:spPr bwMode="auto">
          <a:xfrm>
            <a:off x="5184111" y="4701099"/>
            <a:ext cx="802342" cy="802342"/>
          </a:xfrm>
          <a:prstGeom prst="ellipse">
            <a:avLst/>
          </a:prstGeom>
          <a:solidFill>
            <a:schemeClr val="bg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2" name="Freeform 31">
            <a:extLst>
              <a:ext uri="{FF2B5EF4-FFF2-40B4-BE49-F238E27FC236}">
                <a16:creationId xmlns:a16="http://schemas.microsoft.com/office/drawing/2014/main" id="{7587525C-213F-E64B-9C99-7408182AE73C}"/>
              </a:ext>
            </a:extLst>
          </p:cNvPr>
          <p:cNvSpPr/>
          <p:nvPr/>
        </p:nvSpPr>
        <p:spPr>
          <a:xfrm>
            <a:off x="5377961" y="4914875"/>
            <a:ext cx="414641" cy="38100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a:p>
        </p:txBody>
      </p:sp>
      <p:sp>
        <p:nvSpPr>
          <p:cNvPr id="33" name="Freeform 32">
            <a:extLst>
              <a:ext uri="{FF2B5EF4-FFF2-40B4-BE49-F238E27FC236}">
                <a16:creationId xmlns:a16="http://schemas.microsoft.com/office/drawing/2014/main" id="{C8053DDF-E1D8-624E-A551-B2E97B315955}"/>
              </a:ext>
            </a:extLst>
          </p:cNvPr>
          <p:cNvSpPr/>
          <p:nvPr/>
        </p:nvSpPr>
        <p:spPr>
          <a:xfrm>
            <a:off x="4639662" y="3791493"/>
            <a:ext cx="419121" cy="390525"/>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a:p>
        </p:txBody>
      </p:sp>
      <p:sp>
        <p:nvSpPr>
          <p:cNvPr id="34" name="Graphic 79">
            <a:extLst>
              <a:ext uri="{FF2B5EF4-FFF2-40B4-BE49-F238E27FC236}">
                <a16:creationId xmlns:a16="http://schemas.microsoft.com/office/drawing/2014/main" id="{B065C1C5-4404-3C43-A40C-652D829F7E37}"/>
              </a:ext>
            </a:extLst>
          </p:cNvPr>
          <p:cNvSpPr/>
          <p:nvPr/>
        </p:nvSpPr>
        <p:spPr>
          <a:xfrm>
            <a:off x="3903614" y="2652294"/>
            <a:ext cx="419100" cy="380542"/>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a:p>
        </p:txBody>
      </p:sp>
      <p:sp>
        <p:nvSpPr>
          <p:cNvPr id="35" name="TextBox 34">
            <a:extLst>
              <a:ext uri="{FF2B5EF4-FFF2-40B4-BE49-F238E27FC236}">
                <a16:creationId xmlns:a16="http://schemas.microsoft.com/office/drawing/2014/main" id="{B8FC1FB3-FB77-D84F-B581-9B7FD425426E}"/>
              </a:ext>
            </a:extLst>
          </p:cNvPr>
          <p:cNvSpPr txBox="1"/>
          <p:nvPr/>
        </p:nvSpPr>
        <p:spPr>
          <a:xfrm>
            <a:off x="1885455" y="2640410"/>
            <a:ext cx="1678043" cy="461665"/>
          </a:xfrm>
          <a:prstGeom prst="rect">
            <a:avLst/>
          </a:prstGeom>
          <a:noFill/>
        </p:spPr>
        <p:txBody>
          <a:bodyPr wrap="square" rtlCol="0" anchor="ctr">
            <a:spAutoFit/>
          </a:bodyPr>
          <a:lstStyle/>
          <a:p>
            <a:r>
              <a:rPr lang="en-ID" sz="2400" b="1">
                <a:solidFill>
                  <a:schemeClr val="bg2"/>
                </a:solidFill>
              </a:rPr>
              <a:t>STEP 1</a:t>
            </a:r>
            <a:endParaRPr lang="en-US" sz="2400" b="1">
              <a:solidFill>
                <a:schemeClr val="bg2"/>
              </a:solidFill>
            </a:endParaRPr>
          </a:p>
        </p:txBody>
      </p:sp>
      <p:sp>
        <p:nvSpPr>
          <p:cNvPr id="36" name="TextBox 35">
            <a:extLst>
              <a:ext uri="{FF2B5EF4-FFF2-40B4-BE49-F238E27FC236}">
                <a16:creationId xmlns:a16="http://schemas.microsoft.com/office/drawing/2014/main" id="{83DF2554-C61E-FF4D-9C6C-C06DD1E0A93A}"/>
              </a:ext>
            </a:extLst>
          </p:cNvPr>
          <p:cNvSpPr txBox="1"/>
          <p:nvPr/>
        </p:nvSpPr>
        <p:spPr>
          <a:xfrm>
            <a:off x="2632731" y="3762253"/>
            <a:ext cx="1678043" cy="461665"/>
          </a:xfrm>
          <a:prstGeom prst="rect">
            <a:avLst/>
          </a:prstGeom>
          <a:noFill/>
        </p:spPr>
        <p:txBody>
          <a:bodyPr wrap="square" rtlCol="0" anchor="ctr">
            <a:spAutoFit/>
          </a:bodyPr>
          <a:lstStyle/>
          <a:p>
            <a:r>
              <a:rPr lang="en-ID" sz="2400" b="1"/>
              <a:t>STEP 2</a:t>
            </a:r>
            <a:endParaRPr lang="en-US" sz="2400" b="1"/>
          </a:p>
        </p:txBody>
      </p:sp>
      <p:sp>
        <p:nvSpPr>
          <p:cNvPr id="37" name="TextBox 36">
            <a:extLst>
              <a:ext uri="{FF2B5EF4-FFF2-40B4-BE49-F238E27FC236}">
                <a16:creationId xmlns:a16="http://schemas.microsoft.com/office/drawing/2014/main" id="{3968D2F4-230A-204A-8EF7-BEA43362B44C}"/>
              </a:ext>
            </a:extLst>
          </p:cNvPr>
          <p:cNvSpPr txBox="1"/>
          <p:nvPr/>
        </p:nvSpPr>
        <p:spPr>
          <a:xfrm>
            <a:off x="3380007" y="4884096"/>
            <a:ext cx="1678043" cy="461665"/>
          </a:xfrm>
          <a:prstGeom prst="rect">
            <a:avLst/>
          </a:prstGeom>
          <a:noFill/>
        </p:spPr>
        <p:txBody>
          <a:bodyPr wrap="square" rtlCol="0" anchor="ctr">
            <a:spAutoFit/>
          </a:bodyPr>
          <a:lstStyle/>
          <a:p>
            <a:r>
              <a:rPr lang="en-ID" sz="2400" b="1">
                <a:solidFill>
                  <a:schemeClr val="bg2"/>
                </a:solidFill>
              </a:rPr>
              <a:t>STEP 3</a:t>
            </a:r>
            <a:endParaRPr lang="en-US" sz="2400" b="1">
              <a:solidFill>
                <a:schemeClr val="bg2"/>
              </a:solidFill>
            </a:endParaRPr>
          </a:p>
        </p:txBody>
      </p:sp>
    </p:spTree>
    <p:extLst>
      <p:ext uri="{BB962C8B-B14F-4D97-AF65-F5344CB8AC3E}">
        <p14:creationId xmlns:p14="http://schemas.microsoft.com/office/powerpoint/2010/main" val="3283674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14:bounceEnd="50000">
                                          <p:cBhvr additive="base">
                                            <p:cTn id="11"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14:bounceEnd="50000">
                                          <p:cBhvr additive="base">
                                            <p:cTn id="23"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14:bounceEnd="50000">
                                          <p:cBhvr additive="base">
                                            <p:cTn id="27"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14:bounceEnd="50000">
                                          <p:cBhvr additive="base">
                                            <p:cTn id="31"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14:presetBounceEnd="50000">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14:bounceEnd="50000">
                                          <p:cBhvr additive="base">
                                            <p:cTn id="35"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14:presetBounceEnd="50000">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14:bounceEnd="50000">
                                          <p:cBhvr additive="base">
                                            <p:cTn id="39" dur="1000" fill="hold"/>
                                            <p:tgtEl>
                                              <p:spTgt spid="3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14:presetBounceEnd="50000">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14:bounceEnd="50000">
                                          <p:cBhvr additive="base">
                                            <p:cTn id="43" dur="1000" fill="hold"/>
                                            <p:tgtEl>
                                              <p:spTgt spid="3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14:presetBounceEnd="50000">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14:bounceEnd="50000">
                                          <p:cBhvr additive="base">
                                            <p:cTn id="4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14:presetBounceEnd="50000">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14:bounceEnd="50000">
                                          <p:cBhvr additive="base">
                                            <p:cTn id="5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14:presetBounceEnd="50000">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14:bounceEnd="50000">
                                          <p:cBhvr additive="base">
                                            <p:cTn id="5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14:bounceEnd="50000">
                                          <p:cBhvr additive="base">
                                            <p:cTn id="5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14:bounceEnd="50000">
                                          <p:cBhvr additive="base">
                                            <p:cTn id="63"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14:presetBounceEnd="50000">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14:bounceEnd="50000">
                                          <p:cBhvr additive="base">
                                            <p:cTn id="67"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14:bounceEnd="50000">
                                          <p:cBhvr additive="base">
                                            <p:cTn id="71"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14:bounceEnd="50000">
                                          <p:cBhvr additive="base">
                                            <p:cTn id="7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14:bounceEnd="50000">
                                          <p:cBhvr additive="base">
                                            <p:cTn id="7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14:presetBounceEnd="50000">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14:bounceEnd="50000">
                                          <p:cBhvr additive="base">
                                            <p:cTn id="83"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14:presetBounceEnd="50000">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14:bounceEnd="50000">
                                          <p:cBhvr additive="base">
                                            <p:cTn id="87"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14:presetBounceEnd="50000">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14:bounceEnd="50000">
                                          <p:cBhvr additive="base">
                                            <p:cTn id="9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14:presetBounceEnd="50000">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14:bounceEnd="50000">
                                          <p:cBhvr additive="base">
                                            <p:cTn id="95"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0-#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1000" fill="hold"/>
                                            <p:tgtEl>
                                              <p:spTgt spid="29"/>
                                            </p:tgtEl>
                                            <p:attrNameLst>
                                              <p:attrName>ppt_x</p:attrName>
                                            </p:attrNameLst>
                                          </p:cBhvr>
                                          <p:tavLst>
                                            <p:tav tm="0">
                                              <p:val>
                                                <p:strVal val="0-#ppt_w/2"/>
                                              </p:val>
                                            </p:tav>
                                            <p:tav tm="100000">
                                              <p:val>
                                                <p:strVal val="#ppt_x"/>
                                              </p:val>
                                            </p:tav>
                                          </p:tavLst>
                                        </p:anim>
                                        <p:anim calcmode="lin" valueType="num">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1000" fill="hold"/>
                                            <p:tgtEl>
                                              <p:spTgt spid="30"/>
                                            </p:tgtEl>
                                            <p:attrNameLst>
                                              <p:attrName>ppt_x</p:attrName>
                                            </p:attrNameLst>
                                          </p:cBhvr>
                                          <p:tavLst>
                                            <p:tav tm="0">
                                              <p:val>
                                                <p:strVal val="0-#ppt_w/2"/>
                                              </p:val>
                                            </p:tav>
                                            <p:tav tm="100000">
                                              <p:val>
                                                <p:strVal val="#ppt_x"/>
                                              </p:val>
                                            </p:tav>
                                          </p:tavLst>
                                        </p:anim>
                                        <p:anim calcmode="lin" valueType="num">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1000" fill="hold"/>
                                            <p:tgtEl>
                                              <p:spTgt spid="32"/>
                                            </p:tgtEl>
                                            <p:attrNameLst>
                                              <p:attrName>ppt_x</p:attrName>
                                            </p:attrNameLst>
                                          </p:cBhvr>
                                          <p:tavLst>
                                            <p:tav tm="0">
                                              <p:val>
                                                <p:strVal val="0-#ppt_w/2"/>
                                              </p:val>
                                            </p:tav>
                                            <p:tav tm="100000">
                                              <p:val>
                                                <p:strVal val="#ppt_x"/>
                                              </p:val>
                                            </p:tav>
                                          </p:tavLst>
                                        </p:anim>
                                        <p:anim calcmode="lin" valueType="num">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1000" fill="hold"/>
                                            <p:tgtEl>
                                              <p:spTgt spid="33"/>
                                            </p:tgtEl>
                                            <p:attrNameLst>
                                              <p:attrName>ppt_x</p:attrName>
                                            </p:attrNameLst>
                                          </p:cBhvr>
                                          <p:tavLst>
                                            <p:tav tm="0">
                                              <p:val>
                                                <p:strVal val="0-#ppt_w/2"/>
                                              </p:val>
                                            </p:tav>
                                            <p:tav tm="100000">
                                              <p:val>
                                                <p:strVal val="#ppt_x"/>
                                              </p:val>
                                            </p:tav>
                                          </p:tavLst>
                                        </p:anim>
                                        <p:anim calcmode="lin" valueType="num">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1000" fill="hold"/>
                                            <p:tgtEl>
                                              <p:spTgt spid="34"/>
                                            </p:tgtEl>
                                            <p:attrNameLst>
                                              <p:attrName>ppt_x</p:attrName>
                                            </p:attrNameLst>
                                          </p:cBhvr>
                                          <p:tavLst>
                                            <p:tav tm="0">
                                              <p:val>
                                                <p:strVal val="0-#ppt_w/2"/>
                                              </p:val>
                                            </p:tav>
                                            <p:tav tm="100000">
                                              <p:val>
                                                <p:strVal val="#ppt_x"/>
                                              </p:val>
                                            </p:tav>
                                          </p:tavLst>
                                        </p:anim>
                                        <p:anim calcmode="lin" valueType="num">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cBhvr additive="base">
                                            <p:cTn id="47" dur="1000" fill="hold"/>
                                            <p:tgtEl>
                                              <p:spTgt spid="35"/>
                                            </p:tgtEl>
                                            <p:attrNameLst>
                                              <p:attrName>ppt_x</p:attrName>
                                            </p:attrNameLst>
                                          </p:cBhvr>
                                          <p:tavLst>
                                            <p:tav tm="0">
                                              <p:val>
                                                <p:strVal val="0-#ppt_w/2"/>
                                              </p:val>
                                            </p:tav>
                                            <p:tav tm="100000">
                                              <p:val>
                                                <p:strVal val="#ppt_x"/>
                                              </p:val>
                                            </p:tav>
                                          </p:tavLst>
                                        </p:anim>
                                        <p:anim calcmode="lin" valueType="num">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cBhvr additive="base">
                                            <p:cTn id="51" dur="1000" fill="hold"/>
                                            <p:tgtEl>
                                              <p:spTgt spid="36"/>
                                            </p:tgtEl>
                                            <p:attrNameLst>
                                              <p:attrName>ppt_x</p:attrName>
                                            </p:attrNameLst>
                                          </p:cBhvr>
                                          <p:tavLst>
                                            <p:tav tm="0">
                                              <p:val>
                                                <p:strVal val="0-#ppt_w/2"/>
                                              </p:val>
                                            </p:tav>
                                            <p:tav tm="100000">
                                              <p:val>
                                                <p:strVal val="#ppt_x"/>
                                              </p:val>
                                            </p:tav>
                                          </p:tavLst>
                                        </p:anim>
                                        <p:anim calcmode="lin" valueType="num">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cBhvr additive="base">
                                            <p:cTn id="55" dur="1000" fill="hold"/>
                                            <p:tgtEl>
                                              <p:spTgt spid="37"/>
                                            </p:tgtEl>
                                            <p:attrNameLst>
                                              <p:attrName>ppt_x</p:attrName>
                                            </p:attrNameLst>
                                          </p:cBhvr>
                                          <p:tavLst>
                                            <p:tav tm="0">
                                              <p:val>
                                                <p:strVal val="0-#ppt_w/2"/>
                                              </p:val>
                                            </p:tav>
                                            <p:tav tm="100000">
                                              <p:val>
                                                <p:strVal val="#ppt_x"/>
                                              </p:val>
                                            </p:tav>
                                          </p:tavLst>
                                        </p:anim>
                                        <p:anim calcmode="lin" valueType="num">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1000" fill="hold"/>
                                            <p:tgtEl>
                                              <p:spTgt spid="11"/>
                                            </p:tgtEl>
                                            <p:attrNameLst>
                                              <p:attrName>ppt_x</p:attrName>
                                            </p:attrNameLst>
                                          </p:cBhvr>
                                          <p:tavLst>
                                            <p:tav tm="0">
                                              <p:val>
                                                <p:strVal val="1+#ppt_w/2"/>
                                              </p:val>
                                            </p:tav>
                                            <p:tav tm="100000">
                                              <p:val>
                                                <p:strVal val="#ppt_x"/>
                                              </p:val>
                                            </p:tav>
                                          </p:tavLst>
                                        </p:anim>
                                        <p:anim calcmode="lin" valueType="num">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1000" fill="hold"/>
                                            <p:tgtEl>
                                              <p:spTgt spid="12"/>
                                            </p:tgtEl>
                                            <p:attrNameLst>
                                              <p:attrName>ppt_x</p:attrName>
                                            </p:attrNameLst>
                                          </p:cBhvr>
                                          <p:tavLst>
                                            <p:tav tm="0">
                                              <p:val>
                                                <p:strVal val="1+#ppt_w/2"/>
                                              </p:val>
                                            </p:tav>
                                            <p:tav tm="100000">
                                              <p:val>
                                                <p:strVal val="#ppt_x"/>
                                              </p:val>
                                            </p:tav>
                                          </p:tavLst>
                                        </p:anim>
                                        <p:anim calcmode="lin" valueType="num">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cBhvr additive="base">
                                            <p:cTn id="67" dur="1000" fill="hold"/>
                                            <p:tgtEl>
                                              <p:spTgt spid="13"/>
                                            </p:tgtEl>
                                            <p:attrNameLst>
                                              <p:attrName>ppt_x</p:attrName>
                                            </p:attrNameLst>
                                          </p:cBhvr>
                                          <p:tavLst>
                                            <p:tav tm="0">
                                              <p:val>
                                                <p:strVal val="1+#ppt_w/2"/>
                                              </p:val>
                                            </p:tav>
                                            <p:tav tm="100000">
                                              <p:val>
                                                <p:strVal val="#ppt_x"/>
                                              </p:val>
                                            </p:tav>
                                          </p:tavLst>
                                        </p:anim>
                                        <p:anim calcmode="lin" valueType="num">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cBhvr additive="base">
                                            <p:cTn id="71" dur="1000" fill="hold"/>
                                            <p:tgtEl>
                                              <p:spTgt spid="14"/>
                                            </p:tgtEl>
                                            <p:attrNameLst>
                                              <p:attrName>ppt_x</p:attrName>
                                            </p:attrNameLst>
                                          </p:cBhvr>
                                          <p:tavLst>
                                            <p:tav tm="0">
                                              <p:val>
                                                <p:strVal val="1+#ppt_w/2"/>
                                              </p:val>
                                            </p:tav>
                                            <p:tav tm="100000">
                                              <p:val>
                                                <p:strVal val="#ppt_x"/>
                                              </p:val>
                                            </p:tav>
                                          </p:tavLst>
                                        </p:anim>
                                        <p:anim calcmode="lin" valueType="num">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cBhvr additive="base">
                                            <p:cTn id="75" dur="1000" fill="hold"/>
                                            <p:tgtEl>
                                              <p:spTgt spid="15"/>
                                            </p:tgtEl>
                                            <p:attrNameLst>
                                              <p:attrName>ppt_x</p:attrName>
                                            </p:attrNameLst>
                                          </p:cBhvr>
                                          <p:tavLst>
                                            <p:tav tm="0">
                                              <p:val>
                                                <p:strVal val="1+#ppt_w/2"/>
                                              </p:val>
                                            </p:tav>
                                            <p:tav tm="100000">
                                              <p:val>
                                                <p:strVal val="#ppt_x"/>
                                              </p:val>
                                            </p:tav>
                                          </p:tavLst>
                                        </p:anim>
                                        <p:anim calcmode="lin" valueType="num">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1000" fill="hold"/>
                                            <p:tgtEl>
                                              <p:spTgt spid="16"/>
                                            </p:tgtEl>
                                            <p:attrNameLst>
                                              <p:attrName>ppt_x</p:attrName>
                                            </p:attrNameLst>
                                          </p:cBhvr>
                                          <p:tavLst>
                                            <p:tav tm="0">
                                              <p:val>
                                                <p:strVal val="1+#ppt_w/2"/>
                                              </p:val>
                                            </p:tav>
                                            <p:tav tm="100000">
                                              <p:val>
                                                <p:strVal val="#ppt_x"/>
                                              </p:val>
                                            </p:tav>
                                          </p:tavLst>
                                        </p:anim>
                                        <p:anim calcmode="lin" valueType="num">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cBhvr additive="base">
                                            <p:cTn id="83" dur="1000" fill="hold"/>
                                            <p:tgtEl>
                                              <p:spTgt spid="18"/>
                                            </p:tgtEl>
                                            <p:attrNameLst>
                                              <p:attrName>ppt_x</p:attrName>
                                            </p:attrNameLst>
                                          </p:cBhvr>
                                          <p:tavLst>
                                            <p:tav tm="0">
                                              <p:val>
                                                <p:strVal val="1+#ppt_w/2"/>
                                              </p:val>
                                            </p:tav>
                                            <p:tav tm="100000">
                                              <p:val>
                                                <p:strVal val="#ppt_x"/>
                                              </p:val>
                                            </p:tav>
                                          </p:tavLst>
                                        </p:anim>
                                        <p:anim calcmode="lin" valueType="num">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cBhvr additive="base">
                                            <p:cTn id="87" dur="1000" fill="hold"/>
                                            <p:tgtEl>
                                              <p:spTgt spid="19"/>
                                            </p:tgtEl>
                                            <p:attrNameLst>
                                              <p:attrName>ppt_x</p:attrName>
                                            </p:attrNameLst>
                                          </p:cBhvr>
                                          <p:tavLst>
                                            <p:tav tm="0">
                                              <p:val>
                                                <p:strVal val="1+#ppt_w/2"/>
                                              </p:val>
                                            </p:tav>
                                            <p:tav tm="100000">
                                              <p:val>
                                                <p:strVal val="#ppt_x"/>
                                              </p:val>
                                            </p:tav>
                                          </p:tavLst>
                                        </p:anim>
                                        <p:anim calcmode="lin" valueType="num">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cBhvr additive="base">
                                            <p:cTn id="91" dur="1000" fill="hold"/>
                                            <p:tgtEl>
                                              <p:spTgt spid="32"/>
                                            </p:tgtEl>
                                            <p:attrNameLst>
                                              <p:attrName>ppt_x</p:attrName>
                                            </p:attrNameLst>
                                          </p:cBhvr>
                                          <p:tavLst>
                                            <p:tav tm="0">
                                              <p:val>
                                                <p:strVal val="1+#ppt_w/2"/>
                                              </p:val>
                                            </p:tav>
                                            <p:tav tm="100000">
                                              <p:val>
                                                <p:strVal val="#ppt_x"/>
                                              </p:val>
                                            </p:tav>
                                          </p:tavLst>
                                        </p:anim>
                                        <p:anim calcmode="lin" valueType="num">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cBhvr additive="base">
                                            <p:cTn id="95" dur="1000" fill="hold"/>
                                            <p:tgtEl>
                                              <p:spTgt spid="17"/>
                                            </p:tgtEl>
                                            <p:attrNameLst>
                                              <p:attrName>ppt_x</p:attrName>
                                            </p:attrNameLst>
                                          </p:cBhvr>
                                          <p:tavLst>
                                            <p:tav tm="0">
                                              <p:val>
                                                <p:strVal val="1+#ppt_w/2"/>
                                              </p:val>
                                            </p:tav>
                                            <p:tav tm="100000">
                                              <p:val>
                                                <p:strVal val="#ppt_x"/>
                                              </p:val>
                                            </p:tav>
                                          </p:tavLst>
                                        </p:anim>
                                        <p:anim calcmode="lin" valueType="num">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pHolder1">
            <a:extLst>
              <a:ext uri="{FF2B5EF4-FFF2-40B4-BE49-F238E27FC236}">
                <a16:creationId xmlns:a16="http://schemas.microsoft.com/office/drawing/2014/main" id="{4A8597F0-061F-4F0E-ADCD-D0674B314411}"/>
              </a:ext>
            </a:extLst>
          </p:cNvPr>
          <p:cNvPicPr>
            <a:picLocks/>
          </p:cNvPicPr>
          <p:nvPr/>
        </p:nvPicPr>
        <p:blipFill>
          <a:blip r:embed="rId2">
            <a:extLst>
              <a:ext uri="{28A0092B-C50C-407E-A947-70E740481C1C}">
                <a14:useLocalDpi xmlns:a14="http://schemas.microsoft.com/office/drawing/2010/main" val="0"/>
              </a:ext>
            </a:extLst>
          </a:blip>
          <a:srcRect l="18670" t="16812" r="34096" b="34546"/>
          <a:stretch>
            <a:fillRect/>
          </a:stretch>
        </p:blipFill>
        <p:spPr>
          <a:xfrm>
            <a:off x="2276274" y="1152941"/>
            <a:ext cx="5758775" cy="3335911"/>
          </a:xfrm>
          <a:custGeom>
            <a:avLst/>
            <a:gdLst>
              <a:gd name="connsiteX0" fmla="*/ 0 w 5758775"/>
              <a:gd name="connsiteY0" fmla="*/ 0 h 3335911"/>
              <a:gd name="connsiteX1" fmla="*/ 5758775 w 5758775"/>
              <a:gd name="connsiteY1" fmla="*/ 0 h 3335911"/>
              <a:gd name="connsiteX2" fmla="*/ 5758775 w 5758775"/>
              <a:gd name="connsiteY2" fmla="*/ 3335911 h 3335911"/>
              <a:gd name="connsiteX3" fmla="*/ 0 w 5758775"/>
              <a:gd name="connsiteY3" fmla="*/ 3335911 h 3335911"/>
            </a:gdLst>
            <a:ahLst/>
            <a:cxnLst>
              <a:cxn ang="0">
                <a:pos x="connsiteX0" y="connsiteY0"/>
              </a:cxn>
              <a:cxn ang="0">
                <a:pos x="connsiteX1" y="connsiteY1"/>
              </a:cxn>
              <a:cxn ang="0">
                <a:pos x="connsiteX2" y="connsiteY2"/>
              </a:cxn>
              <a:cxn ang="0">
                <a:pos x="connsiteX3" y="connsiteY3"/>
              </a:cxn>
            </a:cxnLst>
            <a:rect l="l" t="t" r="r" b="b"/>
            <a:pathLst>
              <a:path w="5758775" h="3335911">
                <a:moveTo>
                  <a:pt x="0" y="0"/>
                </a:moveTo>
                <a:lnTo>
                  <a:pt x="5758775" y="0"/>
                </a:lnTo>
                <a:lnTo>
                  <a:pt x="5758775" y="3335911"/>
                </a:lnTo>
                <a:lnTo>
                  <a:pt x="0" y="3335911"/>
                </a:lnTo>
                <a:close/>
              </a:path>
            </a:pathLst>
          </a:custGeom>
        </p:spPr>
      </p:pic>
      <p:sp>
        <p:nvSpPr>
          <p:cNvPr id="7" name="Rectangle 6">
            <a:extLst>
              <a:ext uri="{FF2B5EF4-FFF2-40B4-BE49-F238E27FC236}">
                <a16:creationId xmlns:a16="http://schemas.microsoft.com/office/drawing/2014/main" id="{359A7C9B-E222-9446-AD3D-743AB11E091B}"/>
              </a:ext>
            </a:extLst>
          </p:cNvPr>
          <p:cNvSpPr/>
          <p:nvPr/>
        </p:nvSpPr>
        <p:spPr bwMode="auto">
          <a:xfrm>
            <a:off x="0" y="3522088"/>
            <a:ext cx="6096000" cy="3335912"/>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8" name="TextBox 7">
            <a:extLst>
              <a:ext uri="{FF2B5EF4-FFF2-40B4-BE49-F238E27FC236}">
                <a16:creationId xmlns:a16="http://schemas.microsoft.com/office/drawing/2014/main" id="{23F3CD74-49D5-0445-A6BC-EDC34758B2A1}"/>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9" name="Rectangle 8">
            <a:extLst>
              <a:ext uri="{FF2B5EF4-FFF2-40B4-BE49-F238E27FC236}">
                <a16:creationId xmlns:a16="http://schemas.microsoft.com/office/drawing/2014/main" id="{E516B199-7030-DB4D-9F01-D257BA72821D}"/>
              </a:ext>
            </a:extLst>
          </p:cNvPr>
          <p:cNvSpPr/>
          <p:nvPr/>
        </p:nvSpPr>
        <p:spPr bwMode="auto">
          <a:xfrm>
            <a:off x="6096000" y="5794986"/>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0" name="TextBox 9">
            <a:extLst>
              <a:ext uri="{FF2B5EF4-FFF2-40B4-BE49-F238E27FC236}">
                <a16:creationId xmlns:a16="http://schemas.microsoft.com/office/drawing/2014/main" id="{5A94A415-AB0D-D249-A9FA-6F5AF74DCFA6}"/>
              </a:ext>
            </a:extLst>
          </p:cNvPr>
          <p:cNvSpPr txBox="1"/>
          <p:nvPr/>
        </p:nvSpPr>
        <p:spPr>
          <a:xfrm>
            <a:off x="6253924" y="6187993"/>
            <a:ext cx="799384" cy="276999"/>
          </a:xfrm>
          <a:prstGeom prst="rect">
            <a:avLst/>
          </a:prstGeom>
          <a:noFill/>
        </p:spPr>
        <p:txBody>
          <a:bodyPr wrap="square" rtlCol="0" anchor="ctr">
            <a:spAutoFit/>
          </a:bodyPr>
          <a:lstStyle/>
          <a:p>
            <a:pPr algn="ctr"/>
            <a:r>
              <a:rPr lang="en-US" sz="1200" b="1">
                <a:solidFill>
                  <a:schemeClr val="tx2"/>
                </a:solidFill>
              </a:rPr>
              <a:t>2020</a:t>
            </a:r>
          </a:p>
        </p:txBody>
      </p:sp>
      <p:sp>
        <p:nvSpPr>
          <p:cNvPr id="11" name="TextBox 10">
            <a:extLst>
              <a:ext uri="{FF2B5EF4-FFF2-40B4-BE49-F238E27FC236}">
                <a16:creationId xmlns:a16="http://schemas.microsoft.com/office/drawing/2014/main" id="{AE0A66DE-2CA8-A848-B27A-90794C7320B1}"/>
              </a:ext>
            </a:extLst>
          </p:cNvPr>
          <p:cNvSpPr txBox="1"/>
          <p:nvPr/>
        </p:nvSpPr>
        <p:spPr>
          <a:xfrm>
            <a:off x="8744487" y="1503229"/>
            <a:ext cx="2342483" cy="307777"/>
          </a:xfrm>
          <a:prstGeom prst="rect">
            <a:avLst/>
          </a:prstGeom>
          <a:noFill/>
        </p:spPr>
        <p:txBody>
          <a:bodyPr wrap="square" rtlCol="0" anchor="ctr">
            <a:spAutoFit/>
          </a:bodyPr>
          <a:lstStyle/>
          <a:p>
            <a:r>
              <a:rPr lang="en-ID" sz="1400" b="1"/>
              <a:t>ADDRESS</a:t>
            </a:r>
            <a:endParaRPr lang="en-US" sz="1400" b="1">
              <a:solidFill>
                <a:schemeClr val="tx2"/>
              </a:solidFill>
            </a:endParaRPr>
          </a:p>
        </p:txBody>
      </p:sp>
      <p:sp>
        <p:nvSpPr>
          <p:cNvPr id="12" name="TextBox 11">
            <a:extLst>
              <a:ext uri="{FF2B5EF4-FFF2-40B4-BE49-F238E27FC236}">
                <a16:creationId xmlns:a16="http://schemas.microsoft.com/office/drawing/2014/main" id="{9ED09FDD-4697-B34A-BB3B-E48BB55A7F53}"/>
              </a:ext>
            </a:extLst>
          </p:cNvPr>
          <p:cNvSpPr txBox="1"/>
          <p:nvPr/>
        </p:nvSpPr>
        <p:spPr>
          <a:xfrm>
            <a:off x="8744486" y="1736245"/>
            <a:ext cx="2342483" cy="616836"/>
          </a:xfrm>
          <a:prstGeom prst="rect">
            <a:avLst/>
          </a:prstGeom>
          <a:noFill/>
        </p:spPr>
        <p:txBody>
          <a:bodyPr wrap="square" rtlCol="0" anchor="ctr">
            <a:spAutoFit/>
          </a:bodyPr>
          <a:lstStyle/>
          <a:p>
            <a:pPr algn="just">
              <a:lnSpc>
                <a:spcPct val="150000"/>
              </a:lnSpc>
            </a:pPr>
            <a:r>
              <a:rPr lang="en-ID" sz="1200"/>
              <a:t>Good doesn't give called. Subdue one them fourth</a:t>
            </a:r>
            <a:endParaRPr lang="en-US" sz="1200" b="1">
              <a:solidFill>
                <a:schemeClr val="tx2"/>
              </a:solidFill>
            </a:endParaRPr>
          </a:p>
        </p:txBody>
      </p:sp>
      <p:sp>
        <p:nvSpPr>
          <p:cNvPr id="13" name="TextBox 12">
            <a:extLst>
              <a:ext uri="{FF2B5EF4-FFF2-40B4-BE49-F238E27FC236}">
                <a16:creationId xmlns:a16="http://schemas.microsoft.com/office/drawing/2014/main" id="{F256019B-632B-2945-8972-469F0E524076}"/>
              </a:ext>
            </a:extLst>
          </p:cNvPr>
          <p:cNvSpPr txBox="1"/>
          <p:nvPr/>
        </p:nvSpPr>
        <p:spPr>
          <a:xfrm>
            <a:off x="8744487" y="2900770"/>
            <a:ext cx="2342483" cy="307777"/>
          </a:xfrm>
          <a:prstGeom prst="rect">
            <a:avLst/>
          </a:prstGeom>
          <a:noFill/>
        </p:spPr>
        <p:txBody>
          <a:bodyPr wrap="square" rtlCol="0" anchor="ctr">
            <a:spAutoFit/>
          </a:bodyPr>
          <a:lstStyle/>
          <a:p>
            <a:r>
              <a:rPr lang="en-ID" sz="1400" b="1"/>
              <a:t>PHONE</a:t>
            </a:r>
            <a:endParaRPr lang="en-US" sz="1400" b="1">
              <a:solidFill>
                <a:schemeClr val="tx2"/>
              </a:solidFill>
            </a:endParaRPr>
          </a:p>
        </p:txBody>
      </p:sp>
      <p:sp>
        <p:nvSpPr>
          <p:cNvPr id="14" name="TextBox 13">
            <a:extLst>
              <a:ext uri="{FF2B5EF4-FFF2-40B4-BE49-F238E27FC236}">
                <a16:creationId xmlns:a16="http://schemas.microsoft.com/office/drawing/2014/main" id="{A9843C76-AF4C-E244-BA77-24E07FEA2A57}"/>
              </a:ext>
            </a:extLst>
          </p:cNvPr>
          <p:cNvSpPr txBox="1"/>
          <p:nvPr/>
        </p:nvSpPr>
        <p:spPr>
          <a:xfrm>
            <a:off x="8744486" y="3133786"/>
            <a:ext cx="2342483" cy="616836"/>
          </a:xfrm>
          <a:prstGeom prst="rect">
            <a:avLst/>
          </a:prstGeom>
          <a:noFill/>
        </p:spPr>
        <p:txBody>
          <a:bodyPr wrap="square" rtlCol="0" anchor="ctr">
            <a:spAutoFit/>
          </a:bodyPr>
          <a:lstStyle/>
          <a:p>
            <a:pPr algn="just">
              <a:lnSpc>
                <a:spcPct val="150000"/>
              </a:lnSpc>
            </a:pPr>
            <a:r>
              <a:rPr lang="en-ID" sz="1200" dirty="0"/>
              <a:t>+1 234 567 890</a:t>
            </a:r>
          </a:p>
          <a:p>
            <a:pPr algn="just">
              <a:lnSpc>
                <a:spcPct val="150000"/>
              </a:lnSpc>
            </a:pPr>
            <a:r>
              <a:rPr lang="en-ID" sz="1200" dirty="0"/>
              <a:t>+1 098 765 432</a:t>
            </a:r>
            <a:endParaRPr lang="en-US" sz="1200" dirty="0"/>
          </a:p>
        </p:txBody>
      </p:sp>
      <p:sp>
        <p:nvSpPr>
          <p:cNvPr id="15" name="TextBox 14">
            <a:extLst>
              <a:ext uri="{FF2B5EF4-FFF2-40B4-BE49-F238E27FC236}">
                <a16:creationId xmlns:a16="http://schemas.microsoft.com/office/drawing/2014/main" id="{E8DD278B-9797-5947-9DD4-76CBDB252AE8}"/>
              </a:ext>
            </a:extLst>
          </p:cNvPr>
          <p:cNvSpPr txBox="1"/>
          <p:nvPr/>
        </p:nvSpPr>
        <p:spPr>
          <a:xfrm>
            <a:off x="8744487" y="4298311"/>
            <a:ext cx="2342483" cy="307777"/>
          </a:xfrm>
          <a:prstGeom prst="rect">
            <a:avLst/>
          </a:prstGeom>
          <a:noFill/>
        </p:spPr>
        <p:txBody>
          <a:bodyPr wrap="square" rtlCol="0" anchor="ctr">
            <a:spAutoFit/>
          </a:bodyPr>
          <a:lstStyle/>
          <a:p>
            <a:r>
              <a:rPr lang="en-ID" sz="1400" b="1"/>
              <a:t>EMAILS</a:t>
            </a:r>
            <a:endParaRPr lang="en-US" sz="1400" b="1">
              <a:solidFill>
                <a:schemeClr val="tx2"/>
              </a:solidFill>
            </a:endParaRPr>
          </a:p>
        </p:txBody>
      </p:sp>
      <p:sp>
        <p:nvSpPr>
          <p:cNvPr id="16" name="TextBox 15">
            <a:extLst>
              <a:ext uri="{FF2B5EF4-FFF2-40B4-BE49-F238E27FC236}">
                <a16:creationId xmlns:a16="http://schemas.microsoft.com/office/drawing/2014/main" id="{869F2475-5220-9A4A-91BD-F88380D98913}"/>
              </a:ext>
            </a:extLst>
          </p:cNvPr>
          <p:cNvSpPr txBox="1"/>
          <p:nvPr/>
        </p:nvSpPr>
        <p:spPr>
          <a:xfrm>
            <a:off x="8744486" y="4531327"/>
            <a:ext cx="2342483" cy="616836"/>
          </a:xfrm>
          <a:prstGeom prst="rect">
            <a:avLst/>
          </a:prstGeom>
          <a:noFill/>
        </p:spPr>
        <p:txBody>
          <a:bodyPr wrap="square" rtlCol="0" anchor="ctr">
            <a:spAutoFit/>
          </a:bodyPr>
          <a:lstStyle/>
          <a:p>
            <a:pPr algn="just">
              <a:lnSpc>
                <a:spcPct val="150000"/>
              </a:lnSpc>
            </a:pPr>
            <a:r>
              <a:rPr lang="en-ID" sz="1200" dirty="0"/>
              <a:t>Support@email.com</a:t>
            </a:r>
          </a:p>
          <a:p>
            <a:pPr algn="just">
              <a:lnSpc>
                <a:spcPct val="150000"/>
              </a:lnSpc>
            </a:pPr>
            <a:r>
              <a:rPr lang="en-ID" sz="1200" dirty="0"/>
              <a:t>Manager@Company.com</a:t>
            </a:r>
            <a:endParaRPr lang="en-US" sz="1200" dirty="0"/>
          </a:p>
        </p:txBody>
      </p:sp>
      <p:sp>
        <p:nvSpPr>
          <p:cNvPr id="19" name="Graphic 17">
            <a:extLst>
              <a:ext uri="{FF2B5EF4-FFF2-40B4-BE49-F238E27FC236}">
                <a16:creationId xmlns:a16="http://schemas.microsoft.com/office/drawing/2014/main" id="{80C42DAD-A4BF-E946-84A5-935BCF1FB01E}"/>
              </a:ext>
            </a:extLst>
          </p:cNvPr>
          <p:cNvSpPr/>
          <p:nvPr/>
        </p:nvSpPr>
        <p:spPr>
          <a:xfrm>
            <a:off x="-93956" y="3066159"/>
            <a:ext cx="7027582" cy="3079858"/>
          </a:xfrm>
          <a:custGeom>
            <a:avLst/>
            <a:gdLst>
              <a:gd name="connsiteX0" fmla="*/ 7002249 w 7027582"/>
              <a:gd name="connsiteY0" fmla="*/ 6579 h 3079858"/>
              <a:gd name="connsiteX1" fmla="*/ 6574957 w 7027582"/>
              <a:gd name="connsiteY1" fmla="*/ 1013181 h 3079858"/>
              <a:gd name="connsiteX2" fmla="*/ 6167922 w 7027582"/>
              <a:gd name="connsiteY2" fmla="*/ 1994637 h 3079858"/>
              <a:gd name="connsiteX3" fmla="*/ 5638586 w 7027582"/>
              <a:gd name="connsiteY3" fmla="*/ 2711489 h 3079858"/>
              <a:gd name="connsiteX4" fmla="*/ 4866934 w 7027582"/>
              <a:gd name="connsiteY4" fmla="*/ 2983269 h 3079858"/>
              <a:gd name="connsiteX5" fmla="*/ 4009620 w 7027582"/>
              <a:gd name="connsiteY5" fmla="*/ 2850427 h 3079858"/>
              <a:gd name="connsiteX6" fmla="*/ 3193328 w 7027582"/>
              <a:gd name="connsiteY6" fmla="*/ 2392274 h 3079858"/>
              <a:gd name="connsiteX7" fmla="*/ 1635546 w 7027582"/>
              <a:gd name="connsiteY7" fmla="*/ 1447013 h 3079858"/>
              <a:gd name="connsiteX8" fmla="*/ 695492 w 7027582"/>
              <a:gd name="connsiteY8" fmla="*/ 1590015 h 3079858"/>
              <a:gd name="connsiteX9" fmla="*/ 96433 w 7027582"/>
              <a:gd name="connsiteY9" fmla="*/ 2180438 h 3079858"/>
              <a:gd name="connsiteX10" fmla="*/ 3342 w 7027582"/>
              <a:gd name="connsiteY10" fmla="*/ 2361731 h 3079858"/>
              <a:gd name="connsiteX11" fmla="*/ 66080 w 7027582"/>
              <a:gd name="connsiteY11" fmla="*/ 2398370 h 3079858"/>
              <a:gd name="connsiteX12" fmla="*/ 296839 w 7027582"/>
              <a:gd name="connsiteY12" fmla="*/ 2038071 h 3079858"/>
              <a:gd name="connsiteX13" fmla="*/ 620371 w 7027582"/>
              <a:gd name="connsiteY13" fmla="*/ 1780198 h 3079858"/>
              <a:gd name="connsiteX14" fmla="*/ 1497814 w 7027582"/>
              <a:gd name="connsiteY14" fmla="*/ 1565250 h 3079858"/>
              <a:gd name="connsiteX15" fmla="*/ 3058263 w 7027582"/>
              <a:gd name="connsiteY15" fmla="*/ 2457299 h 3079858"/>
              <a:gd name="connsiteX16" fmla="*/ 3884716 w 7027582"/>
              <a:gd name="connsiteY16" fmla="*/ 2924404 h 3079858"/>
              <a:gd name="connsiteX17" fmla="*/ 4760889 w 7027582"/>
              <a:gd name="connsiteY17" fmla="*/ 3078900 h 3079858"/>
              <a:gd name="connsiteX18" fmla="*/ 5552607 w 7027582"/>
              <a:gd name="connsiteY18" fmla="*/ 2862492 h 3079858"/>
              <a:gd name="connsiteX19" fmla="*/ 6120551 w 7027582"/>
              <a:gd name="connsiteY19" fmla="*/ 2220570 h 3079858"/>
              <a:gd name="connsiteX20" fmla="*/ 6308447 w 7027582"/>
              <a:gd name="connsiteY20" fmla="*/ 1794549 h 3079858"/>
              <a:gd name="connsiteX21" fmla="*/ 6517934 w 7027582"/>
              <a:gd name="connsiteY21" fmla="*/ 1284707 h 3079858"/>
              <a:gd name="connsiteX22" fmla="*/ 6933986 w 7027582"/>
              <a:gd name="connsiteY22" fmla="*/ 271374 h 3079858"/>
              <a:gd name="connsiteX23" fmla="*/ 7026950 w 7027582"/>
              <a:gd name="connsiteY23" fmla="*/ 16803 h 3079858"/>
              <a:gd name="connsiteX24" fmla="*/ 7002249 w 7027582"/>
              <a:gd name="connsiteY24" fmla="*/ 6579 h 3079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27582" h="3079858">
                <a:moveTo>
                  <a:pt x="7002249" y="6579"/>
                </a:moveTo>
                <a:cubicBezTo>
                  <a:pt x="6843879" y="334620"/>
                  <a:pt x="6713831" y="676568"/>
                  <a:pt x="6574957" y="1013181"/>
                </a:cubicBezTo>
                <a:cubicBezTo>
                  <a:pt x="6439956" y="1340397"/>
                  <a:pt x="6310797" y="1670787"/>
                  <a:pt x="6167922" y="1994637"/>
                </a:cubicBezTo>
                <a:cubicBezTo>
                  <a:pt x="6046510" y="2269910"/>
                  <a:pt x="5889411" y="2535912"/>
                  <a:pt x="5638586" y="2711489"/>
                </a:cubicBezTo>
                <a:cubicBezTo>
                  <a:pt x="5412716" y="2869668"/>
                  <a:pt x="5140746" y="2959901"/>
                  <a:pt x="4866934" y="2983269"/>
                </a:cubicBezTo>
                <a:cubicBezTo>
                  <a:pt x="4572230" y="3008415"/>
                  <a:pt x="4284004" y="2958885"/>
                  <a:pt x="4009620" y="2850427"/>
                </a:cubicBezTo>
                <a:cubicBezTo>
                  <a:pt x="3719933" y="2735937"/>
                  <a:pt x="3446058" y="2573249"/>
                  <a:pt x="3193328" y="2392274"/>
                </a:cubicBezTo>
                <a:cubicBezTo>
                  <a:pt x="2702790" y="2041119"/>
                  <a:pt x="2259306" y="1547026"/>
                  <a:pt x="1635546" y="1447013"/>
                </a:cubicBezTo>
                <a:cubicBezTo>
                  <a:pt x="1317792" y="1396086"/>
                  <a:pt x="982385" y="1440663"/>
                  <a:pt x="695492" y="1590015"/>
                </a:cubicBezTo>
                <a:cubicBezTo>
                  <a:pt x="443143" y="1721397"/>
                  <a:pt x="239435" y="1936090"/>
                  <a:pt x="96433" y="2180438"/>
                </a:cubicBezTo>
                <a:cubicBezTo>
                  <a:pt x="62016" y="2239239"/>
                  <a:pt x="30393" y="2299120"/>
                  <a:pt x="3342" y="2361731"/>
                </a:cubicBezTo>
                <a:cubicBezTo>
                  <a:pt x="-15010" y="2404149"/>
                  <a:pt x="47347" y="2441233"/>
                  <a:pt x="66080" y="2398370"/>
                </a:cubicBezTo>
                <a:cubicBezTo>
                  <a:pt x="123738" y="2266163"/>
                  <a:pt x="200573" y="2145577"/>
                  <a:pt x="296839" y="2038071"/>
                </a:cubicBezTo>
                <a:cubicBezTo>
                  <a:pt x="389041" y="1935074"/>
                  <a:pt x="503404" y="1852651"/>
                  <a:pt x="620371" y="1780198"/>
                </a:cubicBezTo>
                <a:cubicBezTo>
                  <a:pt x="882499" y="1617765"/>
                  <a:pt x="1190030" y="1541819"/>
                  <a:pt x="1497814" y="1565250"/>
                </a:cubicBezTo>
                <a:cubicBezTo>
                  <a:pt x="2126210" y="1613066"/>
                  <a:pt x="2580235" y="2104112"/>
                  <a:pt x="3058263" y="2457299"/>
                </a:cubicBezTo>
                <a:cubicBezTo>
                  <a:pt x="3313597" y="2645957"/>
                  <a:pt x="3585567" y="2814803"/>
                  <a:pt x="3884716" y="2924404"/>
                </a:cubicBezTo>
                <a:cubicBezTo>
                  <a:pt x="4162655" y="3026258"/>
                  <a:pt x="4464026" y="3088425"/>
                  <a:pt x="4760889" y="3078900"/>
                </a:cubicBezTo>
                <a:cubicBezTo>
                  <a:pt x="5035272" y="3070137"/>
                  <a:pt x="5315625" y="3004224"/>
                  <a:pt x="5552607" y="2862492"/>
                </a:cubicBezTo>
                <a:cubicBezTo>
                  <a:pt x="5805908" y="2711044"/>
                  <a:pt x="5988407" y="2481492"/>
                  <a:pt x="6120551" y="2220570"/>
                </a:cubicBezTo>
                <a:cubicBezTo>
                  <a:pt x="6190655" y="2082140"/>
                  <a:pt x="6249519" y="1937995"/>
                  <a:pt x="6308447" y="1794549"/>
                </a:cubicBezTo>
                <a:cubicBezTo>
                  <a:pt x="6378297" y="1624623"/>
                  <a:pt x="6448084" y="1454633"/>
                  <a:pt x="6517934" y="1284707"/>
                </a:cubicBezTo>
                <a:cubicBezTo>
                  <a:pt x="6656618" y="947078"/>
                  <a:pt x="6800255" y="611036"/>
                  <a:pt x="6933986" y="271374"/>
                </a:cubicBezTo>
                <a:cubicBezTo>
                  <a:pt x="6967133" y="187237"/>
                  <a:pt x="6997550" y="102274"/>
                  <a:pt x="7026950" y="16803"/>
                </a:cubicBezTo>
                <a:cubicBezTo>
                  <a:pt x="7031649" y="2706"/>
                  <a:pt x="7008852" y="-7137"/>
                  <a:pt x="7002249" y="6579"/>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3" name="Title 2">
            <a:extLst>
              <a:ext uri="{FF2B5EF4-FFF2-40B4-BE49-F238E27FC236}">
                <a16:creationId xmlns:a16="http://schemas.microsoft.com/office/drawing/2014/main" id="{1A822D80-4B13-474A-AF56-81F73563FECE}"/>
              </a:ext>
            </a:extLst>
          </p:cNvPr>
          <p:cNvSpPr>
            <a:spLocks noGrp="1"/>
          </p:cNvSpPr>
          <p:nvPr>
            <p:ph type="title"/>
          </p:nvPr>
        </p:nvSpPr>
        <p:spPr/>
        <p:txBody>
          <a:bodyPr/>
          <a:lstStyle/>
          <a:p>
            <a:r>
              <a:rPr lang="en-US"/>
              <a:t>CONTACT.</a:t>
            </a:r>
          </a:p>
        </p:txBody>
      </p:sp>
    </p:spTree>
    <p:extLst>
      <p:ext uri="{BB962C8B-B14F-4D97-AF65-F5344CB8AC3E}">
        <p14:creationId xmlns:p14="http://schemas.microsoft.com/office/powerpoint/2010/main" val="2408514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5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5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5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5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14:bounceEnd="50000">
                                          <p:cBhvr additive="base">
                                            <p:cTn id="31" dur="5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14:bounceEnd="50000">
                                          <p:cBhvr additive="base">
                                            <p:cTn id="35" dur="5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1+#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1+#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1+#ppt_w/2"/>
                                              </p:val>
                                            </p:tav>
                                            <p:tav tm="100000">
                                              <p:val>
                                                <p:strVal val="#ppt_x"/>
                                              </p:val>
                                            </p:tav>
                                          </p:tavLst>
                                        </p:anim>
                                        <p:anim calcmode="lin" valueType="num">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1+#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27626E0E-3997-8940-892A-139CB7E74E5F}"/>
              </a:ext>
            </a:extLst>
          </p:cNvPr>
          <p:cNvSpPr/>
          <p:nvPr/>
        </p:nvSpPr>
        <p:spPr>
          <a:xfrm>
            <a:off x="5376800" y="-574228"/>
            <a:ext cx="7144819" cy="4275588"/>
          </a:xfrm>
          <a:custGeom>
            <a:avLst/>
            <a:gdLst>
              <a:gd name="connsiteX0" fmla="*/ 9591471 w 9597940"/>
              <a:gd name="connsiteY0" fmla="*/ 5719486 h 5743579"/>
              <a:gd name="connsiteX1" fmla="*/ 8284133 w 9597940"/>
              <a:gd name="connsiteY1" fmla="*/ 5499650 h 5743579"/>
              <a:gd name="connsiteX2" fmla="*/ 6950062 w 9597940"/>
              <a:gd name="connsiteY2" fmla="*/ 5606710 h 5743579"/>
              <a:gd name="connsiteX3" fmla="*/ 5748959 w 9597940"/>
              <a:gd name="connsiteY3" fmla="*/ 5250031 h 5743579"/>
              <a:gd name="connsiteX4" fmla="*/ 5206796 w 9597940"/>
              <a:gd name="connsiteY4" fmla="*/ 4406370 h 5743579"/>
              <a:gd name="connsiteX5" fmla="*/ 4935079 w 9597940"/>
              <a:gd name="connsiteY5" fmla="*/ 3386115 h 5743579"/>
              <a:gd name="connsiteX6" fmla="*/ 4547158 w 9597940"/>
              <a:gd name="connsiteY6" fmla="*/ 2449808 h 5743579"/>
              <a:gd name="connsiteX7" fmla="*/ 4160252 w 9597940"/>
              <a:gd name="connsiteY7" fmla="*/ 2068744 h 5743579"/>
              <a:gd name="connsiteX8" fmla="*/ 3582974 w 9597940"/>
              <a:gd name="connsiteY8" fmla="*/ 1802679 h 5743579"/>
              <a:gd name="connsiteX9" fmla="*/ 2923780 w 9597940"/>
              <a:gd name="connsiteY9" fmla="*/ 1686728 h 5743579"/>
              <a:gd name="connsiteX10" fmla="*/ 2178354 w 9597940"/>
              <a:gd name="connsiteY10" fmla="*/ 1641643 h 5743579"/>
              <a:gd name="connsiteX11" fmla="*/ 1442452 w 9597940"/>
              <a:gd name="connsiteY11" fmla="*/ 1499149 h 5743579"/>
              <a:gd name="connsiteX12" fmla="*/ 933690 w 9597940"/>
              <a:gd name="connsiteY12" fmla="*/ 1229401 h 5743579"/>
              <a:gd name="connsiteX13" fmla="*/ 224776 w 9597940"/>
              <a:gd name="connsiteY13" fmla="*/ 323066 h 5743579"/>
              <a:gd name="connsiteX14" fmla="*/ 128891 w 9597940"/>
              <a:gd name="connsiteY14" fmla="*/ 47158 h 5743579"/>
              <a:gd name="connsiteX15" fmla="*/ 1447 w 9597940"/>
              <a:gd name="connsiteY15" fmla="*/ 82274 h 5743579"/>
              <a:gd name="connsiteX16" fmla="*/ 577900 w 9597940"/>
              <a:gd name="connsiteY16" fmla="*/ 1122785 h 5743579"/>
              <a:gd name="connsiteX17" fmla="*/ 1658797 w 9597940"/>
              <a:gd name="connsiteY17" fmla="*/ 1718161 h 5743579"/>
              <a:gd name="connsiteX18" fmla="*/ 3139617 w 9597940"/>
              <a:gd name="connsiteY18" fmla="*/ 1858432 h 5743579"/>
              <a:gd name="connsiteX19" fmla="*/ 3468166 w 9597940"/>
              <a:gd name="connsiteY19" fmla="*/ 1904597 h 5743579"/>
              <a:gd name="connsiteX20" fmla="*/ 3788713 w 9597940"/>
              <a:gd name="connsiteY20" fmla="*/ 1979844 h 5743579"/>
              <a:gd name="connsiteX21" fmla="*/ 4327257 w 9597940"/>
              <a:gd name="connsiteY21" fmla="*/ 2308266 h 5743579"/>
              <a:gd name="connsiteX22" fmla="*/ 4814683 w 9597940"/>
              <a:gd name="connsiteY22" fmla="*/ 3188440 h 5743579"/>
              <a:gd name="connsiteX23" fmla="*/ 5090337 w 9597940"/>
              <a:gd name="connsiteY23" fmla="*/ 4223236 h 5743579"/>
              <a:gd name="connsiteX24" fmla="*/ 5531599 w 9597940"/>
              <a:gd name="connsiteY24" fmla="*/ 5111791 h 5743579"/>
              <a:gd name="connsiteX25" fmla="*/ 6569569 w 9597940"/>
              <a:gd name="connsiteY25" fmla="*/ 5622903 h 5743579"/>
              <a:gd name="connsiteX26" fmla="*/ 7857223 w 9597940"/>
              <a:gd name="connsiteY26" fmla="*/ 5579914 h 5743579"/>
              <a:gd name="connsiteX27" fmla="*/ 9255111 w 9597940"/>
              <a:gd name="connsiteY27" fmla="*/ 5617252 h 5743579"/>
              <a:gd name="connsiteX28" fmla="*/ 9578326 w 9597940"/>
              <a:gd name="connsiteY28" fmla="*/ 5742092 h 5743579"/>
              <a:gd name="connsiteX29" fmla="*/ 9591471 w 9597940"/>
              <a:gd name="connsiteY29" fmla="*/ 5719486 h 5743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597940" h="5743579">
                <a:moveTo>
                  <a:pt x="9591471" y="5719486"/>
                </a:moveTo>
                <a:cubicBezTo>
                  <a:pt x="9203232" y="5487648"/>
                  <a:pt x="8723552" y="5471710"/>
                  <a:pt x="8284133" y="5499650"/>
                </a:cubicBezTo>
                <a:cubicBezTo>
                  <a:pt x="7838617" y="5527971"/>
                  <a:pt x="7397546" y="5610203"/>
                  <a:pt x="6950062" y="5606710"/>
                </a:cubicBezTo>
                <a:cubicBezTo>
                  <a:pt x="6527151" y="5603409"/>
                  <a:pt x="6086335" y="5522256"/>
                  <a:pt x="5748959" y="5250031"/>
                </a:cubicBezTo>
                <a:cubicBezTo>
                  <a:pt x="5481243" y="5034004"/>
                  <a:pt x="5317540" y="4726664"/>
                  <a:pt x="5206796" y="4406370"/>
                </a:cubicBezTo>
                <a:cubicBezTo>
                  <a:pt x="5091734" y="4073503"/>
                  <a:pt x="5023281" y="3726539"/>
                  <a:pt x="4935079" y="3386115"/>
                </a:cubicBezTo>
                <a:cubicBezTo>
                  <a:pt x="4850434" y="3059408"/>
                  <a:pt x="4744199" y="2727874"/>
                  <a:pt x="4547158" y="2449808"/>
                </a:cubicBezTo>
                <a:cubicBezTo>
                  <a:pt x="4441494" y="2300646"/>
                  <a:pt x="4311890" y="2171170"/>
                  <a:pt x="4160252" y="2068744"/>
                </a:cubicBezTo>
                <a:cubicBezTo>
                  <a:pt x="3982579" y="1948729"/>
                  <a:pt x="3784269" y="1872784"/>
                  <a:pt x="3582974" y="1802679"/>
                </a:cubicBezTo>
                <a:cubicBezTo>
                  <a:pt x="3370122" y="1728575"/>
                  <a:pt x="3147618" y="1703365"/>
                  <a:pt x="2923780" y="1686728"/>
                </a:cubicBezTo>
                <a:cubicBezTo>
                  <a:pt x="2675495" y="1668250"/>
                  <a:pt x="2426448" y="1662598"/>
                  <a:pt x="2178354" y="1641643"/>
                </a:cubicBezTo>
                <a:cubicBezTo>
                  <a:pt x="1928926" y="1620561"/>
                  <a:pt x="1679434" y="1582271"/>
                  <a:pt x="1442452" y="1499149"/>
                </a:cubicBezTo>
                <a:cubicBezTo>
                  <a:pt x="1260652" y="1435395"/>
                  <a:pt x="1089583" y="1342368"/>
                  <a:pt x="933690" y="1229401"/>
                </a:cubicBezTo>
                <a:cubicBezTo>
                  <a:pt x="621016" y="1002833"/>
                  <a:pt x="367461" y="682285"/>
                  <a:pt x="224776" y="323066"/>
                </a:cubicBezTo>
                <a:cubicBezTo>
                  <a:pt x="188835" y="232578"/>
                  <a:pt x="155815" y="140757"/>
                  <a:pt x="128891" y="47158"/>
                </a:cubicBezTo>
                <a:cubicBezTo>
                  <a:pt x="105079" y="-35455"/>
                  <a:pt x="-14428" y="-467"/>
                  <a:pt x="1447" y="82274"/>
                </a:cubicBezTo>
                <a:cubicBezTo>
                  <a:pt x="77139" y="476101"/>
                  <a:pt x="296976" y="840337"/>
                  <a:pt x="577900" y="1122785"/>
                </a:cubicBezTo>
                <a:cubicBezTo>
                  <a:pt x="874191" y="1420727"/>
                  <a:pt x="1249222" y="1626022"/>
                  <a:pt x="1658797" y="1718161"/>
                </a:cubicBezTo>
                <a:cubicBezTo>
                  <a:pt x="2145270" y="1827635"/>
                  <a:pt x="2646984" y="1800393"/>
                  <a:pt x="3139617" y="1858432"/>
                </a:cubicBezTo>
                <a:cubicBezTo>
                  <a:pt x="3249472" y="1871387"/>
                  <a:pt x="3358565" y="1889801"/>
                  <a:pt x="3468166" y="1904597"/>
                </a:cubicBezTo>
                <a:cubicBezTo>
                  <a:pt x="3578211" y="1919456"/>
                  <a:pt x="3683876" y="1943078"/>
                  <a:pt x="3788713" y="1979844"/>
                </a:cubicBezTo>
                <a:cubicBezTo>
                  <a:pt x="3989882" y="2050329"/>
                  <a:pt x="4174667" y="2158534"/>
                  <a:pt x="4327257" y="2308266"/>
                </a:cubicBezTo>
                <a:cubicBezTo>
                  <a:pt x="4571542" y="2547915"/>
                  <a:pt x="4712829" y="2866749"/>
                  <a:pt x="4814683" y="3188440"/>
                </a:cubicBezTo>
                <a:cubicBezTo>
                  <a:pt x="4922506" y="3529054"/>
                  <a:pt x="4988991" y="3880844"/>
                  <a:pt x="5090337" y="4223236"/>
                </a:cubicBezTo>
                <a:cubicBezTo>
                  <a:pt x="5184571" y="4541435"/>
                  <a:pt x="5311190" y="4858617"/>
                  <a:pt x="5531599" y="5111791"/>
                </a:cubicBezTo>
                <a:cubicBezTo>
                  <a:pt x="5798933" y="5418878"/>
                  <a:pt x="6173012" y="5569754"/>
                  <a:pt x="6569569" y="5622903"/>
                </a:cubicBezTo>
                <a:cubicBezTo>
                  <a:pt x="6999083" y="5680498"/>
                  <a:pt x="7429677" y="5627285"/>
                  <a:pt x="7857223" y="5579914"/>
                </a:cubicBezTo>
                <a:cubicBezTo>
                  <a:pt x="8318994" y="5528733"/>
                  <a:pt x="8802483" y="5484346"/>
                  <a:pt x="9255111" y="5617252"/>
                </a:cubicBezTo>
                <a:cubicBezTo>
                  <a:pt x="9365791" y="5649764"/>
                  <a:pt x="9474376" y="5692182"/>
                  <a:pt x="9578326" y="5742092"/>
                </a:cubicBezTo>
                <a:cubicBezTo>
                  <a:pt x="9593312" y="5749332"/>
                  <a:pt x="9606139" y="5728250"/>
                  <a:pt x="9591471" y="5719486"/>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a:p>
        </p:txBody>
      </p:sp>
      <p:sp>
        <p:nvSpPr>
          <p:cNvPr id="17" name="Freeform 16">
            <a:extLst>
              <a:ext uri="{FF2B5EF4-FFF2-40B4-BE49-F238E27FC236}">
                <a16:creationId xmlns:a16="http://schemas.microsoft.com/office/drawing/2014/main" id="{156DDB99-9FD5-6243-B186-1B73C42A005A}"/>
              </a:ext>
            </a:extLst>
          </p:cNvPr>
          <p:cNvSpPr/>
          <p:nvPr/>
        </p:nvSpPr>
        <p:spPr>
          <a:xfrm>
            <a:off x="638860" y="2212295"/>
            <a:ext cx="3789301" cy="5233888"/>
          </a:xfrm>
          <a:custGeom>
            <a:avLst/>
            <a:gdLst>
              <a:gd name="connsiteX0" fmla="*/ 3657930 w 3789301"/>
              <a:gd name="connsiteY0" fmla="*/ 1495279 h 5233888"/>
              <a:gd name="connsiteX1" fmla="*/ 3245688 w 3789301"/>
              <a:gd name="connsiteY1" fmla="*/ 929494 h 5233888"/>
              <a:gd name="connsiteX2" fmla="*/ 1725942 w 3789301"/>
              <a:gd name="connsiteY2" fmla="*/ 519983 h 5233888"/>
              <a:gd name="connsiteX3" fmla="*/ 149111 w 3789301"/>
              <a:gd name="connsiteY3" fmla="*/ 123552 h 5233888"/>
              <a:gd name="connsiteX4" fmla="*/ 13030 w 3789301"/>
              <a:gd name="connsiteY4" fmla="*/ 2394 h 5233888"/>
              <a:gd name="connsiteX5" fmla="*/ 2108 w 3789301"/>
              <a:gd name="connsiteY5" fmla="*/ 13316 h 5233888"/>
              <a:gd name="connsiteX6" fmla="*/ 1416190 w 3789301"/>
              <a:gd name="connsiteY6" fmla="*/ 540176 h 5233888"/>
              <a:gd name="connsiteX7" fmla="*/ 3025153 w 3789301"/>
              <a:gd name="connsiteY7" fmla="*/ 873741 h 5233888"/>
              <a:gd name="connsiteX8" fmla="*/ 3639896 w 3789301"/>
              <a:gd name="connsiteY8" fmla="*/ 2056429 h 5233888"/>
              <a:gd name="connsiteX9" fmla="*/ 3190126 w 3789301"/>
              <a:gd name="connsiteY9" fmla="*/ 3511532 h 5233888"/>
              <a:gd name="connsiteX10" fmla="*/ 2720035 w 3789301"/>
              <a:gd name="connsiteY10" fmla="*/ 4204190 h 5233888"/>
              <a:gd name="connsiteX11" fmla="*/ 2461463 w 3789301"/>
              <a:gd name="connsiteY11" fmla="*/ 4996733 h 5233888"/>
              <a:gd name="connsiteX12" fmla="*/ 2488959 w 3789301"/>
              <a:gd name="connsiteY12" fmla="*/ 5198409 h 5233888"/>
              <a:gd name="connsiteX13" fmla="*/ 2584272 w 3789301"/>
              <a:gd name="connsiteY13" fmla="*/ 5172120 h 5233888"/>
              <a:gd name="connsiteX14" fmla="*/ 2771470 w 3789301"/>
              <a:gd name="connsiteY14" fmla="*/ 4388467 h 5233888"/>
              <a:gd name="connsiteX15" fmla="*/ 3253816 w 3789301"/>
              <a:gd name="connsiteY15" fmla="*/ 3690094 h 5233888"/>
              <a:gd name="connsiteX16" fmla="*/ 3789121 w 3789301"/>
              <a:gd name="connsiteY16" fmla="*/ 2195494 h 5233888"/>
              <a:gd name="connsiteX17" fmla="*/ 3657930 w 3789301"/>
              <a:gd name="connsiteY17" fmla="*/ 1495279 h 5233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789301" h="5233888">
                <a:moveTo>
                  <a:pt x="3657930" y="1495279"/>
                </a:moveTo>
                <a:cubicBezTo>
                  <a:pt x="3567570" y="1280205"/>
                  <a:pt x="3430409" y="1074783"/>
                  <a:pt x="3245688" y="929494"/>
                </a:cubicBezTo>
                <a:cubicBezTo>
                  <a:pt x="2815222" y="590976"/>
                  <a:pt x="2252612" y="544431"/>
                  <a:pt x="1725942" y="519983"/>
                </a:cubicBezTo>
                <a:cubicBezTo>
                  <a:pt x="1187717" y="495027"/>
                  <a:pt x="590817" y="475533"/>
                  <a:pt x="149111" y="123552"/>
                </a:cubicBezTo>
                <a:cubicBezTo>
                  <a:pt x="101295" y="85452"/>
                  <a:pt x="55385" y="46591"/>
                  <a:pt x="13030" y="2394"/>
                </a:cubicBezTo>
                <a:cubicBezTo>
                  <a:pt x="6109" y="-4845"/>
                  <a:pt x="-4559" y="5950"/>
                  <a:pt x="2108" y="13316"/>
                </a:cubicBezTo>
                <a:cubicBezTo>
                  <a:pt x="357454" y="406699"/>
                  <a:pt x="912635" y="503536"/>
                  <a:pt x="1416190" y="540176"/>
                </a:cubicBezTo>
                <a:cubicBezTo>
                  <a:pt x="1961591" y="579863"/>
                  <a:pt x="2545537" y="570592"/>
                  <a:pt x="3025153" y="873741"/>
                </a:cubicBezTo>
                <a:cubicBezTo>
                  <a:pt x="3427933" y="1128377"/>
                  <a:pt x="3619068" y="1595038"/>
                  <a:pt x="3639896" y="2056429"/>
                </a:cubicBezTo>
                <a:cubicBezTo>
                  <a:pt x="3663518" y="2577891"/>
                  <a:pt x="3458731" y="3074842"/>
                  <a:pt x="3190126" y="3511532"/>
                </a:cubicBezTo>
                <a:cubicBezTo>
                  <a:pt x="3043758" y="3749530"/>
                  <a:pt x="2868816" y="3967906"/>
                  <a:pt x="2720035" y="4204190"/>
                </a:cubicBezTo>
                <a:cubicBezTo>
                  <a:pt x="2570937" y="4441045"/>
                  <a:pt x="2454034" y="4711682"/>
                  <a:pt x="2461463" y="4996733"/>
                </a:cubicBezTo>
                <a:cubicBezTo>
                  <a:pt x="2463241" y="5064615"/>
                  <a:pt x="2472576" y="5132560"/>
                  <a:pt x="2488959" y="5198409"/>
                </a:cubicBezTo>
                <a:cubicBezTo>
                  <a:pt x="2504516" y="5260766"/>
                  <a:pt x="2595956" y="5233906"/>
                  <a:pt x="2584272" y="5172120"/>
                </a:cubicBezTo>
                <a:cubicBezTo>
                  <a:pt x="2532393" y="4897419"/>
                  <a:pt x="2635072" y="4622782"/>
                  <a:pt x="2771470" y="4388467"/>
                </a:cubicBezTo>
                <a:cubicBezTo>
                  <a:pt x="2913901" y="4143674"/>
                  <a:pt x="3098749" y="3926631"/>
                  <a:pt x="3253816" y="3690094"/>
                </a:cubicBezTo>
                <a:cubicBezTo>
                  <a:pt x="3544329" y="3246864"/>
                  <a:pt x="3781628" y="2734672"/>
                  <a:pt x="3789121" y="2195494"/>
                </a:cubicBezTo>
                <a:cubicBezTo>
                  <a:pt x="3792423" y="1956416"/>
                  <a:pt x="3750640" y="1715942"/>
                  <a:pt x="3657930" y="1495279"/>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a:p>
        </p:txBody>
      </p:sp>
      <p:sp>
        <p:nvSpPr>
          <p:cNvPr id="6" name="Oval 5">
            <a:extLst>
              <a:ext uri="{FF2B5EF4-FFF2-40B4-BE49-F238E27FC236}">
                <a16:creationId xmlns:a16="http://schemas.microsoft.com/office/drawing/2014/main" id="{A3794B21-AD96-C241-85E8-862A8A4B9E54}"/>
              </a:ext>
            </a:extLst>
          </p:cNvPr>
          <p:cNvSpPr/>
          <p:nvPr/>
        </p:nvSpPr>
        <p:spPr bwMode="auto">
          <a:xfrm>
            <a:off x="1588168" y="1757280"/>
            <a:ext cx="3360820" cy="3360820"/>
          </a:xfrm>
          <a:prstGeom prst="ellipse">
            <a:avLst/>
          </a:prstGeom>
          <a:solidFill>
            <a:schemeClr val="accent1"/>
          </a:solidFill>
          <a:ln w="0">
            <a:noFill/>
            <a:prstDash val="solid"/>
            <a:round/>
            <a:headEnd/>
            <a:tailEnd/>
          </a:ln>
          <a:effectLst>
            <a:outerShdw blurRad="317500" algn="ctr" rotWithShape="0">
              <a:schemeClr val="accent1">
                <a:alpha val="65000"/>
              </a:scheme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0" name="Title 9">
            <a:extLst>
              <a:ext uri="{FF2B5EF4-FFF2-40B4-BE49-F238E27FC236}">
                <a16:creationId xmlns:a16="http://schemas.microsoft.com/office/drawing/2014/main" id="{64779DE8-F10B-114F-BC22-3AD51386A757}"/>
              </a:ext>
            </a:extLst>
          </p:cNvPr>
          <p:cNvSpPr>
            <a:spLocks noGrp="1"/>
          </p:cNvSpPr>
          <p:nvPr>
            <p:ph type="title"/>
          </p:nvPr>
        </p:nvSpPr>
        <p:spPr/>
        <p:txBody>
          <a:bodyPr/>
          <a:lstStyle/>
          <a:p>
            <a:r>
              <a:rPr lang="en-US"/>
              <a:t>WELCOME TO THE NEW WORLD.</a:t>
            </a:r>
          </a:p>
        </p:txBody>
      </p:sp>
      <p:pic>
        <p:nvPicPr>
          <p:cNvPr id="20" name="PpHolder5">
            <a:extLst>
              <a:ext uri="{FF2B5EF4-FFF2-40B4-BE49-F238E27FC236}">
                <a16:creationId xmlns:a16="http://schemas.microsoft.com/office/drawing/2014/main" id="{D2DD7314-2795-4146-9787-AA3B734676FC}"/>
              </a:ext>
            </a:extLst>
          </p:cNvPr>
          <p:cNvPicPr>
            <a:picLocks/>
          </p:cNvPicPr>
          <p:nvPr/>
        </p:nvPicPr>
        <p:blipFill>
          <a:blip r:embed="rId2">
            <a:extLst>
              <a:ext uri="{28A0092B-C50C-407E-A947-70E740481C1C}">
                <a14:useLocalDpi xmlns:a14="http://schemas.microsoft.com/office/drawing/2010/main" val="0"/>
              </a:ext>
            </a:extLst>
          </a:blip>
          <a:srcRect l="13026" t="13039" r="59408" b="25376"/>
          <a:stretch>
            <a:fillRect/>
          </a:stretch>
        </p:blipFill>
        <p:spPr>
          <a:xfrm>
            <a:off x="1588169" y="894220"/>
            <a:ext cx="3360822" cy="4223473"/>
          </a:xfrm>
          <a:custGeom>
            <a:avLst/>
            <a:gdLst>
              <a:gd name="connsiteX0" fmla="*/ 1680410 w 3360822"/>
              <a:gd name="connsiteY0" fmla="*/ 0 h 4223473"/>
              <a:gd name="connsiteX1" fmla="*/ 3360822 w 3360822"/>
              <a:gd name="connsiteY1" fmla="*/ 1680410 h 4223473"/>
              <a:gd name="connsiteX2" fmla="*/ 3360822 w 3360822"/>
              <a:gd name="connsiteY2" fmla="*/ 2543063 h 4223473"/>
              <a:gd name="connsiteX3" fmla="*/ 1680410 w 3360822"/>
              <a:gd name="connsiteY3" fmla="*/ 4223473 h 4223473"/>
              <a:gd name="connsiteX4" fmla="*/ 0 w 3360822"/>
              <a:gd name="connsiteY4" fmla="*/ 2543063 h 4223473"/>
              <a:gd name="connsiteX5" fmla="*/ 0 w 3360822"/>
              <a:gd name="connsiteY5" fmla="*/ 1680410 h 4223473"/>
              <a:gd name="connsiteX6" fmla="*/ 1680410 w 3360822"/>
              <a:gd name="connsiteY6" fmla="*/ 0 h 4223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60822" h="4223473">
                <a:moveTo>
                  <a:pt x="1680410" y="0"/>
                </a:moveTo>
                <a:cubicBezTo>
                  <a:pt x="2608476" y="0"/>
                  <a:pt x="3360822" y="752345"/>
                  <a:pt x="3360822" y="1680410"/>
                </a:cubicBezTo>
                <a:lnTo>
                  <a:pt x="3360822" y="2543063"/>
                </a:lnTo>
                <a:cubicBezTo>
                  <a:pt x="3360822" y="3471128"/>
                  <a:pt x="2608476" y="4223473"/>
                  <a:pt x="1680410" y="4223473"/>
                </a:cubicBezTo>
                <a:cubicBezTo>
                  <a:pt x="752345" y="4223473"/>
                  <a:pt x="0" y="3471128"/>
                  <a:pt x="0" y="2543063"/>
                </a:cubicBezTo>
                <a:lnTo>
                  <a:pt x="0" y="1680410"/>
                </a:lnTo>
                <a:cubicBezTo>
                  <a:pt x="0" y="752345"/>
                  <a:pt x="752345" y="0"/>
                  <a:pt x="1680410" y="0"/>
                </a:cubicBezTo>
                <a:close/>
              </a:path>
            </a:pathLst>
          </a:custGeom>
        </p:spPr>
      </p:pic>
      <p:sp>
        <p:nvSpPr>
          <p:cNvPr id="11" name="Oval 10">
            <a:extLst>
              <a:ext uri="{FF2B5EF4-FFF2-40B4-BE49-F238E27FC236}">
                <a16:creationId xmlns:a16="http://schemas.microsoft.com/office/drawing/2014/main" id="{9D329B2A-4D44-2C4E-A82E-42490D0F921C}"/>
              </a:ext>
            </a:extLst>
          </p:cNvPr>
          <p:cNvSpPr/>
          <p:nvPr/>
        </p:nvSpPr>
        <p:spPr bwMode="auto">
          <a:xfrm>
            <a:off x="2810669" y="4660900"/>
            <a:ext cx="914400" cy="914400"/>
          </a:xfrm>
          <a:prstGeom prst="ellipse">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2" name="TextBox 11">
            <a:extLst>
              <a:ext uri="{FF2B5EF4-FFF2-40B4-BE49-F238E27FC236}">
                <a16:creationId xmlns:a16="http://schemas.microsoft.com/office/drawing/2014/main" id="{77EB6D14-EB97-A047-AABB-4D5075DE6CA2}"/>
              </a:ext>
            </a:extLst>
          </p:cNvPr>
          <p:cNvSpPr txBox="1"/>
          <p:nvPr/>
        </p:nvSpPr>
        <p:spPr>
          <a:xfrm>
            <a:off x="2930604" y="4964211"/>
            <a:ext cx="674530" cy="307777"/>
          </a:xfrm>
          <a:prstGeom prst="rect">
            <a:avLst/>
          </a:prstGeom>
          <a:noFill/>
        </p:spPr>
        <p:txBody>
          <a:bodyPr wrap="square" rtlCol="0" anchor="ctr">
            <a:spAutoFit/>
          </a:bodyPr>
          <a:lstStyle/>
          <a:p>
            <a:pPr algn="ctr"/>
            <a:r>
              <a:rPr lang="en-US" sz="1400" b="1">
                <a:solidFill>
                  <a:schemeClr val="tx2"/>
                </a:solidFill>
              </a:rPr>
              <a:t>2020</a:t>
            </a:r>
          </a:p>
        </p:txBody>
      </p:sp>
      <p:sp>
        <p:nvSpPr>
          <p:cNvPr id="18" name="TextBox 17">
            <a:extLst>
              <a:ext uri="{FF2B5EF4-FFF2-40B4-BE49-F238E27FC236}">
                <a16:creationId xmlns:a16="http://schemas.microsoft.com/office/drawing/2014/main" id="{2492CF3B-3930-A146-AD4C-9155F112F2B1}"/>
              </a:ext>
            </a:extLst>
          </p:cNvPr>
          <p:cNvSpPr txBox="1"/>
          <p:nvPr/>
        </p:nvSpPr>
        <p:spPr>
          <a:xfrm>
            <a:off x="6095999" y="3693039"/>
            <a:ext cx="4507831" cy="307777"/>
          </a:xfrm>
          <a:prstGeom prst="rect">
            <a:avLst/>
          </a:prstGeom>
          <a:noFill/>
        </p:spPr>
        <p:txBody>
          <a:bodyPr wrap="square" rtlCol="0" anchor="ctr">
            <a:spAutoFit/>
          </a:bodyPr>
          <a:lstStyle/>
          <a:p>
            <a:r>
              <a:rPr lang="en-ID" sz="1400" b="1"/>
              <a:t>THERE IS NO LIMIT TO HOW RADIANT</a:t>
            </a:r>
            <a:endParaRPr lang="en-US" sz="1400" b="1">
              <a:solidFill>
                <a:schemeClr val="tx2"/>
              </a:solidFill>
            </a:endParaRPr>
          </a:p>
        </p:txBody>
      </p:sp>
      <p:sp>
        <p:nvSpPr>
          <p:cNvPr id="19" name="TextBox 18">
            <a:extLst>
              <a:ext uri="{FF2B5EF4-FFF2-40B4-BE49-F238E27FC236}">
                <a16:creationId xmlns:a16="http://schemas.microsoft.com/office/drawing/2014/main" id="{B1444853-34D4-E24E-A2DA-0D5ADB3086D6}"/>
              </a:ext>
            </a:extLst>
          </p:cNvPr>
          <p:cNvSpPr txBox="1"/>
          <p:nvPr/>
        </p:nvSpPr>
        <p:spPr>
          <a:xfrm>
            <a:off x="6095998" y="3947267"/>
            <a:ext cx="450783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 firmament third. Grass. </a:t>
            </a:r>
            <a:endParaRPr lang="en-US" sz="1200" b="1">
              <a:solidFill>
                <a:schemeClr val="tx2"/>
              </a:solidFill>
            </a:endParaRPr>
          </a:p>
        </p:txBody>
      </p:sp>
    </p:spTree>
    <p:extLst>
      <p:ext uri="{BB962C8B-B14F-4D97-AF65-F5344CB8AC3E}">
        <p14:creationId xmlns:p14="http://schemas.microsoft.com/office/powerpoint/2010/main" val="1777384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1+#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pHolder1">
            <a:extLst>
              <a:ext uri="{FF2B5EF4-FFF2-40B4-BE49-F238E27FC236}">
                <a16:creationId xmlns:a16="http://schemas.microsoft.com/office/drawing/2014/main" id="{243855E2-C89A-4C8F-A603-8A9727E839C6}"/>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8" name="Rectangle 7">
            <a:extLst>
              <a:ext uri="{FF2B5EF4-FFF2-40B4-BE49-F238E27FC236}">
                <a16:creationId xmlns:a16="http://schemas.microsoft.com/office/drawing/2014/main" id="{3C089232-83C4-504D-9CF3-2E30A27E841F}"/>
              </a:ext>
            </a:extLst>
          </p:cNvPr>
          <p:cNvSpPr/>
          <p:nvPr/>
        </p:nvSpPr>
        <p:spPr bwMode="auto">
          <a:xfrm>
            <a:off x="2796245" y="2431916"/>
            <a:ext cx="6599508" cy="4426084"/>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6" name="Rectangle 5">
            <a:extLst>
              <a:ext uri="{FF2B5EF4-FFF2-40B4-BE49-F238E27FC236}">
                <a16:creationId xmlns:a16="http://schemas.microsoft.com/office/drawing/2014/main" id="{56C90AA7-614B-6D46-B976-967F49810AA4}"/>
              </a:ext>
            </a:extLst>
          </p:cNvPr>
          <p:cNvSpPr/>
          <p:nvPr/>
        </p:nvSpPr>
        <p:spPr bwMode="auto">
          <a:xfrm>
            <a:off x="5323667" y="5385661"/>
            <a:ext cx="1544665" cy="1472339"/>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7" name="TextBox 6">
            <a:extLst>
              <a:ext uri="{FF2B5EF4-FFF2-40B4-BE49-F238E27FC236}">
                <a16:creationId xmlns:a16="http://schemas.microsoft.com/office/drawing/2014/main" id="{F730AB3E-0DB7-6841-AD3A-5618254084B2}"/>
              </a:ext>
            </a:extLst>
          </p:cNvPr>
          <p:cNvSpPr txBox="1"/>
          <p:nvPr/>
        </p:nvSpPr>
        <p:spPr>
          <a:xfrm>
            <a:off x="5427303" y="5983330"/>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9" name="Graphic 17">
            <a:extLst>
              <a:ext uri="{FF2B5EF4-FFF2-40B4-BE49-F238E27FC236}">
                <a16:creationId xmlns:a16="http://schemas.microsoft.com/office/drawing/2014/main" id="{2FB120C0-5295-784F-A20F-9E0D06D252CD}"/>
              </a:ext>
            </a:extLst>
          </p:cNvPr>
          <p:cNvSpPr/>
          <p:nvPr/>
        </p:nvSpPr>
        <p:spPr>
          <a:xfrm>
            <a:off x="-347052" y="2678983"/>
            <a:ext cx="7514007" cy="2003675"/>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0" name="TextBox 9">
            <a:extLst>
              <a:ext uri="{FF2B5EF4-FFF2-40B4-BE49-F238E27FC236}">
                <a16:creationId xmlns:a16="http://schemas.microsoft.com/office/drawing/2014/main" id="{413D9D25-C14F-014D-9630-034DAE53D788}"/>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1" name="TextBox 10">
            <a:extLst>
              <a:ext uri="{FF2B5EF4-FFF2-40B4-BE49-F238E27FC236}">
                <a16:creationId xmlns:a16="http://schemas.microsoft.com/office/drawing/2014/main" id="{111B89D9-827A-3742-9312-C6AEA382AFB9}"/>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3" name="Title 2">
            <a:extLst>
              <a:ext uri="{FF2B5EF4-FFF2-40B4-BE49-F238E27FC236}">
                <a16:creationId xmlns:a16="http://schemas.microsoft.com/office/drawing/2014/main" id="{50EEA0E7-8C14-F847-9CCA-95F314D0BEE3}"/>
              </a:ext>
            </a:extLst>
          </p:cNvPr>
          <p:cNvSpPr>
            <a:spLocks noGrp="1"/>
          </p:cNvSpPr>
          <p:nvPr>
            <p:ph type="title"/>
          </p:nvPr>
        </p:nvSpPr>
        <p:spPr/>
        <p:txBody>
          <a:bodyPr/>
          <a:lstStyle/>
          <a:p>
            <a:r>
              <a:rPr lang="en-US"/>
              <a:t>THANKS.</a:t>
            </a:r>
          </a:p>
        </p:txBody>
      </p:sp>
      <p:sp>
        <p:nvSpPr>
          <p:cNvPr id="12" name="Graphic 32">
            <a:extLst>
              <a:ext uri="{FF2B5EF4-FFF2-40B4-BE49-F238E27FC236}">
                <a16:creationId xmlns:a16="http://schemas.microsoft.com/office/drawing/2014/main" id="{AA1DD177-A938-9742-B38D-8703344BB782}"/>
              </a:ext>
            </a:extLst>
          </p:cNvPr>
          <p:cNvSpPr/>
          <p:nvPr/>
        </p:nvSpPr>
        <p:spPr>
          <a:xfrm>
            <a:off x="4866489" y="888343"/>
            <a:ext cx="7954238" cy="3334213"/>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817983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pHolder1">
            <a:extLst>
              <a:ext uri="{FF2B5EF4-FFF2-40B4-BE49-F238E27FC236}">
                <a16:creationId xmlns:a16="http://schemas.microsoft.com/office/drawing/2014/main" id="{367ADB08-B4AF-4A9F-B7D6-393C78B7DC72}"/>
              </a:ext>
            </a:extLst>
          </p:cNvPr>
          <p:cNvPicPr>
            <a:picLocks/>
          </p:cNvPicPr>
          <p:nvPr/>
        </p:nvPicPr>
        <p:blipFill>
          <a:blip r:embed="rId2">
            <a:extLst>
              <a:ext uri="{28A0092B-C50C-407E-A947-70E740481C1C}">
                <a14:useLocalDpi xmlns:a14="http://schemas.microsoft.com/office/drawing/2010/main" val="0"/>
              </a:ext>
            </a:extLst>
          </a:blip>
          <a:srcRect t="16812" r="71467"/>
          <a:stretch>
            <a:fillRect/>
          </a:stretch>
        </p:blipFill>
        <p:spPr>
          <a:xfrm>
            <a:off x="2" y="1152940"/>
            <a:ext cx="3478697" cy="5705061"/>
          </a:xfrm>
          <a:custGeom>
            <a:avLst/>
            <a:gdLst>
              <a:gd name="connsiteX0" fmla="*/ 0 w 3478697"/>
              <a:gd name="connsiteY0" fmla="*/ 0 h 5705061"/>
              <a:gd name="connsiteX1" fmla="*/ 3478697 w 3478697"/>
              <a:gd name="connsiteY1" fmla="*/ 0 h 5705061"/>
              <a:gd name="connsiteX2" fmla="*/ 3478697 w 3478697"/>
              <a:gd name="connsiteY2" fmla="*/ 5705061 h 5705061"/>
              <a:gd name="connsiteX3" fmla="*/ 0 w 3478697"/>
              <a:gd name="connsiteY3" fmla="*/ 5705061 h 5705061"/>
            </a:gdLst>
            <a:ahLst/>
            <a:cxnLst>
              <a:cxn ang="0">
                <a:pos x="connsiteX0" y="connsiteY0"/>
              </a:cxn>
              <a:cxn ang="0">
                <a:pos x="connsiteX1" y="connsiteY1"/>
              </a:cxn>
              <a:cxn ang="0">
                <a:pos x="connsiteX2" y="connsiteY2"/>
              </a:cxn>
              <a:cxn ang="0">
                <a:pos x="connsiteX3" y="connsiteY3"/>
              </a:cxn>
            </a:cxnLst>
            <a:rect l="l" t="t" r="r" b="b"/>
            <a:pathLst>
              <a:path w="3478697" h="5705061">
                <a:moveTo>
                  <a:pt x="0" y="0"/>
                </a:moveTo>
                <a:lnTo>
                  <a:pt x="3478697" y="0"/>
                </a:lnTo>
                <a:lnTo>
                  <a:pt x="3478697" y="5705061"/>
                </a:lnTo>
                <a:lnTo>
                  <a:pt x="0" y="5705061"/>
                </a:lnTo>
                <a:close/>
              </a:path>
            </a:pathLst>
          </a:custGeom>
        </p:spPr>
      </p:pic>
      <p:sp>
        <p:nvSpPr>
          <p:cNvPr id="8" name="Rectangle 7">
            <a:extLst>
              <a:ext uri="{FF2B5EF4-FFF2-40B4-BE49-F238E27FC236}">
                <a16:creationId xmlns:a16="http://schemas.microsoft.com/office/drawing/2014/main" id="{43CDCC9C-538B-4E4C-8256-0B1D4CF47C4A}"/>
              </a:ext>
            </a:extLst>
          </p:cNvPr>
          <p:cNvSpPr/>
          <p:nvPr/>
        </p:nvSpPr>
        <p:spPr bwMode="auto">
          <a:xfrm>
            <a:off x="3478695" y="3637722"/>
            <a:ext cx="1510748" cy="3220277"/>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9" name="Rectangle 8">
            <a:extLst>
              <a:ext uri="{FF2B5EF4-FFF2-40B4-BE49-F238E27FC236}">
                <a16:creationId xmlns:a16="http://schemas.microsoft.com/office/drawing/2014/main" id="{69AD9601-588E-3440-A8A9-A5CCD547C503}"/>
              </a:ext>
            </a:extLst>
          </p:cNvPr>
          <p:cNvSpPr/>
          <p:nvPr/>
        </p:nvSpPr>
        <p:spPr bwMode="auto">
          <a:xfrm>
            <a:off x="3478694" y="3115356"/>
            <a:ext cx="1510749" cy="52236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4" name="TextBox 13">
            <a:extLst>
              <a:ext uri="{FF2B5EF4-FFF2-40B4-BE49-F238E27FC236}">
                <a16:creationId xmlns:a16="http://schemas.microsoft.com/office/drawing/2014/main" id="{F18F2CCE-41E0-054A-A650-6841AC040893}"/>
              </a:ext>
            </a:extLst>
          </p:cNvPr>
          <p:cNvSpPr txBox="1"/>
          <p:nvPr/>
        </p:nvSpPr>
        <p:spPr>
          <a:xfrm>
            <a:off x="5791198" y="1441177"/>
            <a:ext cx="2332383" cy="307777"/>
          </a:xfrm>
          <a:prstGeom prst="rect">
            <a:avLst/>
          </a:prstGeom>
          <a:noFill/>
        </p:spPr>
        <p:txBody>
          <a:bodyPr wrap="square" rtlCol="0" anchor="ctr">
            <a:spAutoFit/>
          </a:bodyPr>
          <a:lstStyle/>
          <a:p>
            <a:r>
              <a:rPr lang="en-ID" sz="1400" b="1"/>
              <a:t>WELCOME MESSAGE</a:t>
            </a:r>
            <a:endParaRPr lang="en-US" sz="1400" b="1">
              <a:solidFill>
                <a:schemeClr val="tx2"/>
              </a:solidFill>
            </a:endParaRPr>
          </a:p>
        </p:txBody>
      </p:sp>
      <p:sp>
        <p:nvSpPr>
          <p:cNvPr id="16" name="TextBox 15">
            <a:extLst>
              <a:ext uri="{FF2B5EF4-FFF2-40B4-BE49-F238E27FC236}">
                <a16:creationId xmlns:a16="http://schemas.microsoft.com/office/drawing/2014/main" id="{1BF6D7CC-1B1B-E147-BF3A-7F43E95D0669}"/>
              </a:ext>
            </a:extLst>
          </p:cNvPr>
          <p:cNvSpPr txBox="1"/>
          <p:nvPr/>
        </p:nvSpPr>
        <p:spPr>
          <a:xfrm>
            <a:off x="3620832" y="3237915"/>
            <a:ext cx="1226472" cy="276999"/>
          </a:xfrm>
          <a:prstGeom prst="rect">
            <a:avLst/>
          </a:prstGeom>
          <a:noFill/>
        </p:spPr>
        <p:txBody>
          <a:bodyPr wrap="square" rtlCol="0" anchor="ctr">
            <a:spAutoFit/>
          </a:bodyPr>
          <a:lstStyle/>
          <a:p>
            <a:pPr algn="ctr"/>
            <a:r>
              <a:rPr lang="en-ID" sz="1200" b="1"/>
              <a:t>CONTENT</a:t>
            </a:r>
            <a:endParaRPr lang="en-US" sz="1200" b="1">
              <a:solidFill>
                <a:schemeClr val="tx2"/>
              </a:solidFill>
            </a:endParaRPr>
          </a:p>
        </p:txBody>
      </p:sp>
      <p:cxnSp>
        <p:nvCxnSpPr>
          <p:cNvPr id="18" name="Straight Connector 17">
            <a:extLst>
              <a:ext uri="{FF2B5EF4-FFF2-40B4-BE49-F238E27FC236}">
                <a16:creationId xmlns:a16="http://schemas.microsoft.com/office/drawing/2014/main" id="{EFC18DB3-F070-A34C-99FF-F854A388C7C8}"/>
              </a:ext>
            </a:extLst>
          </p:cNvPr>
          <p:cNvCxnSpPr>
            <a:cxnSpLocks/>
          </p:cNvCxnSpPr>
          <p:nvPr/>
        </p:nvCxnSpPr>
        <p:spPr>
          <a:xfrm>
            <a:off x="7580548" y="1692682"/>
            <a:ext cx="2785404"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BB331D8-0ED4-474C-BF3A-2F9B0E3AA87B}"/>
              </a:ext>
            </a:extLst>
          </p:cNvPr>
          <p:cNvSpPr txBox="1"/>
          <p:nvPr/>
        </p:nvSpPr>
        <p:spPr>
          <a:xfrm>
            <a:off x="10466157" y="1441177"/>
            <a:ext cx="504705" cy="307777"/>
          </a:xfrm>
          <a:prstGeom prst="rect">
            <a:avLst/>
          </a:prstGeom>
          <a:noFill/>
        </p:spPr>
        <p:txBody>
          <a:bodyPr wrap="square" rtlCol="0" anchor="ctr">
            <a:spAutoFit/>
          </a:bodyPr>
          <a:lstStyle/>
          <a:p>
            <a:r>
              <a:rPr lang="en-ID" sz="1400" b="1"/>
              <a:t>01</a:t>
            </a:r>
            <a:endParaRPr lang="en-US" sz="1400" b="1">
              <a:solidFill>
                <a:schemeClr val="tx2"/>
              </a:solidFill>
            </a:endParaRPr>
          </a:p>
        </p:txBody>
      </p:sp>
      <p:sp>
        <p:nvSpPr>
          <p:cNvPr id="21" name="TextBox 20">
            <a:extLst>
              <a:ext uri="{FF2B5EF4-FFF2-40B4-BE49-F238E27FC236}">
                <a16:creationId xmlns:a16="http://schemas.microsoft.com/office/drawing/2014/main" id="{24D1F5C5-9A9F-AF46-A0F2-4DB04AF10C7A}"/>
              </a:ext>
            </a:extLst>
          </p:cNvPr>
          <p:cNvSpPr txBox="1"/>
          <p:nvPr/>
        </p:nvSpPr>
        <p:spPr>
          <a:xfrm>
            <a:off x="5791198" y="2025120"/>
            <a:ext cx="2332383" cy="307777"/>
          </a:xfrm>
          <a:prstGeom prst="rect">
            <a:avLst/>
          </a:prstGeom>
          <a:noFill/>
        </p:spPr>
        <p:txBody>
          <a:bodyPr wrap="square" rtlCol="0" anchor="ctr">
            <a:spAutoFit/>
          </a:bodyPr>
          <a:lstStyle/>
          <a:p>
            <a:r>
              <a:rPr lang="en-ID" sz="1400" b="1"/>
              <a:t>ABOUT US</a:t>
            </a:r>
            <a:endParaRPr lang="en-US" sz="1400" b="1">
              <a:solidFill>
                <a:schemeClr val="tx2"/>
              </a:solidFill>
            </a:endParaRPr>
          </a:p>
        </p:txBody>
      </p:sp>
      <p:cxnSp>
        <p:nvCxnSpPr>
          <p:cNvPr id="22" name="Straight Connector 21">
            <a:extLst>
              <a:ext uri="{FF2B5EF4-FFF2-40B4-BE49-F238E27FC236}">
                <a16:creationId xmlns:a16="http://schemas.microsoft.com/office/drawing/2014/main" id="{AD394712-8A39-974C-8244-4327FC8B092D}"/>
              </a:ext>
            </a:extLst>
          </p:cNvPr>
          <p:cNvCxnSpPr>
            <a:cxnSpLocks/>
          </p:cNvCxnSpPr>
          <p:nvPr/>
        </p:nvCxnSpPr>
        <p:spPr>
          <a:xfrm>
            <a:off x="6741763" y="2276625"/>
            <a:ext cx="3624189"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B618BDE2-63A3-B044-AC73-916279D02E5B}"/>
              </a:ext>
            </a:extLst>
          </p:cNvPr>
          <p:cNvSpPr txBox="1"/>
          <p:nvPr/>
        </p:nvSpPr>
        <p:spPr>
          <a:xfrm>
            <a:off x="10466157" y="2025120"/>
            <a:ext cx="504705" cy="307777"/>
          </a:xfrm>
          <a:prstGeom prst="rect">
            <a:avLst/>
          </a:prstGeom>
          <a:noFill/>
        </p:spPr>
        <p:txBody>
          <a:bodyPr wrap="square" rtlCol="0" anchor="ctr">
            <a:spAutoFit/>
          </a:bodyPr>
          <a:lstStyle/>
          <a:p>
            <a:r>
              <a:rPr lang="en-ID" sz="1400" b="1"/>
              <a:t>02</a:t>
            </a:r>
            <a:endParaRPr lang="en-US" sz="1400" b="1">
              <a:solidFill>
                <a:schemeClr val="tx2"/>
              </a:solidFill>
            </a:endParaRPr>
          </a:p>
        </p:txBody>
      </p:sp>
      <p:sp>
        <p:nvSpPr>
          <p:cNvPr id="24" name="TextBox 23">
            <a:extLst>
              <a:ext uri="{FF2B5EF4-FFF2-40B4-BE49-F238E27FC236}">
                <a16:creationId xmlns:a16="http://schemas.microsoft.com/office/drawing/2014/main" id="{D1EC7BC3-67D4-4C46-BD10-7A5EE46F6089}"/>
              </a:ext>
            </a:extLst>
          </p:cNvPr>
          <p:cNvSpPr txBox="1"/>
          <p:nvPr/>
        </p:nvSpPr>
        <p:spPr>
          <a:xfrm>
            <a:off x="5791198" y="2609063"/>
            <a:ext cx="2332383" cy="307777"/>
          </a:xfrm>
          <a:prstGeom prst="rect">
            <a:avLst/>
          </a:prstGeom>
          <a:noFill/>
        </p:spPr>
        <p:txBody>
          <a:bodyPr wrap="square" rtlCol="0" anchor="ctr">
            <a:spAutoFit/>
          </a:bodyPr>
          <a:lstStyle/>
          <a:p>
            <a:r>
              <a:rPr lang="en-ID" sz="1400" b="1"/>
              <a:t>MEET THE TEAM</a:t>
            </a:r>
            <a:endParaRPr lang="en-US" sz="1400" b="1">
              <a:solidFill>
                <a:schemeClr val="tx2"/>
              </a:solidFill>
            </a:endParaRPr>
          </a:p>
        </p:txBody>
      </p:sp>
      <p:cxnSp>
        <p:nvCxnSpPr>
          <p:cNvPr id="25" name="Straight Connector 24">
            <a:extLst>
              <a:ext uri="{FF2B5EF4-FFF2-40B4-BE49-F238E27FC236}">
                <a16:creationId xmlns:a16="http://schemas.microsoft.com/office/drawing/2014/main" id="{A50DD9E5-39C0-6D46-B92A-66D9155A29B4}"/>
              </a:ext>
            </a:extLst>
          </p:cNvPr>
          <p:cNvCxnSpPr>
            <a:cxnSpLocks/>
          </p:cNvCxnSpPr>
          <p:nvPr/>
        </p:nvCxnSpPr>
        <p:spPr>
          <a:xfrm>
            <a:off x="7268705" y="2860568"/>
            <a:ext cx="3097247"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2F8BBF9E-7011-334F-8EB9-74CF0FA2102D}"/>
              </a:ext>
            </a:extLst>
          </p:cNvPr>
          <p:cNvSpPr txBox="1"/>
          <p:nvPr/>
        </p:nvSpPr>
        <p:spPr>
          <a:xfrm>
            <a:off x="10466157" y="2609063"/>
            <a:ext cx="504705" cy="307777"/>
          </a:xfrm>
          <a:prstGeom prst="rect">
            <a:avLst/>
          </a:prstGeom>
          <a:noFill/>
        </p:spPr>
        <p:txBody>
          <a:bodyPr wrap="square" rtlCol="0" anchor="ctr">
            <a:spAutoFit/>
          </a:bodyPr>
          <a:lstStyle/>
          <a:p>
            <a:r>
              <a:rPr lang="en-ID" sz="1400" b="1"/>
              <a:t>03</a:t>
            </a:r>
            <a:endParaRPr lang="en-US" sz="1400" b="1">
              <a:solidFill>
                <a:schemeClr val="tx2"/>
              </a:solidFill>
            </a:endParaRPr>
          </a:p>
        </p:txBody>
      </p:sp>
      <p:sp>
        <p:nvSpPr>
          <p:cNvPr id="27" name="TextBox 26">
            <a:extLst>
              <a:ext uri="{FF2B5EF4-FFF2-40B4-BE49-F238E27FC236}">
                <a16:creationId xmlns:a16="http://schemas.microsoft.com/office/drawing/2014/main" id="{F7C430F7-E9FC-7D42-834C-7487E4F5B247}"/>
              </a:ext>
            </a:extLst>
          </p:cNvPr>
          <p:cNvSpPr txBox="1"/>
          <p:nvPr/>
        </p:nvSpPr>
        <p:spPr>
          <a:xfrm>
            <a:off x="5791198" y="3193006"/>
            <a:ext cx="2332383" cy="307777"/>
          </a:xfrm>
          <a:prstGeom prst="rect">
            <a:avLst/>
          </a:prstGeom>
          <a:noFill/>
        </p:spPr>
        <p:txBody>
          <a:bodyPr wrap="square" rtlCol="0" anchor="ctr">
            <a:spAutoFit/>
          </a:bodyPr>
          <a:lstStyle/>
          <a:p>
            <a:r>
              <a:rPr lang="en-ID" sz="1400" b="1"/>
              <a:t>OUR WORKS</a:t>
            </a:r>
            <a:endParaRPr lang="en-US" sz="1400" b="1">
              <a:solidFill>
                <a:schemeClr val="tx2"/>
              </a:solidFill>
            </a:endParaRPr>
          </a:p>
        </p:txBody>
      </p:sp>
      <p:cxnSp>
        <p:nvCxnSpPr>
          <p:cNvPr id="28" name="Straight Connector 27">
            <a:extLst>
              <a:ext uri="{FF2B5EF4-FFF2-40B4-BE49-F238E27FC236}">
                <a16:creationId xmlns:a16="http://schemas.microsoft.com/office/drawing/2014/main" id="{E5E20494-618E-D64D-9286-AF7DC806AC61}"/>
              </a:ext>
            </a:extLst>
          </p:cNvPr>
          <p:cNvCxnSpPr>
            <a:cxnSpLocks/>
          </p:cNvCxnSpPr>
          <p:nvPr/>
        </p:nvCxnSpPr>
        <p:spPr>
          <a:xfrm>
            <a:off x="6850251" y="3444511"/>
            <a:ext cx="3515701"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C63CB61B-0395-D84B-B431-17CA6F1D282B}"/>
              </a:ext>
            </a:extLst>
          </p:cNvPr>
          <p:cNvSpPr txBox="1"/>
          <p:nvPr/>
        </p:nvSpPr>
        <p:spPr>
          <a:xfrm>
            <a:off x="10466157" y="3193006"/>
            <a:ext cx="504705" cy="307777"/>
          </a:xfrm>
          <a:prstGeom prst="rect">
            <a:avLst/>
          </a:prstGeom>
          <a:noFill/>
        </p:spPr>
        <p:txBody>
          <a:bodyPr wrap="square" rtlCol="0" anchor="ctr">
            <a:spAutoFit/>
          </a:bodyPr>
          <a:lstStyle/>
          <a:p>
            <a:r>
              <a:rPr lang="en-ID" sz="1400" b="1"/>
              <a:t>04</a:t>
            </a:r>
            <a:endParaRPr lang="en-US" sz="1400" b="1">
              <a:solidFill>
                <a:schemeClr val="tx2"/>
              </a:solidFill>
            </a:endParaRPr>
          </a:p>
        </p:txBody>
      </p:sp>
      <p:sp>
        <p:nvSpPr>
          <p:cNvPr id="30" name="TextBox 29">
            <a:extLst>
              <a:ext uri="{FF2B5EF4-FFF2-40B4-BE49-F238E27FC236}">
                <a16:creationId xmlns:a16="http://schemas.microsoft.com/office/drawing/2014/main" id="{83A7D9A8-8595-5744-A20C-2C1FB5E73CB1}"/>
              </a:ext>
            </a:extLst>
          </p:cNvPr>
          <p:cNvSpPr txBox="1"/>
          <p:nvPr/>
        </p:nvSpPr>
        <p:spPr>
          <a:xfrm>
            <a:off x="5791198" y="3776949"/>
            <a:ext cx="2332383" cy="307777"/>
          </a:xfrm>
          <a:prstGeom prst="rect">
            <a:avLst/>
          </a:prstGeom>
          <a:noFill/>
        </p:spPr>
        <p:txBody>
          <a:bodyPr wrap="square" rtlCol="0" anchor="ctr">
            <a:spAutoFit/>
          </a:bodyPr>
          <a:lstStyle/>
          <a:p>
            <a:r>
              <a:rPr lang="en-ID" sz="1400" b="1"/>
              <a:t>PROCESS DATA</a:t>
            </a:r>
            <a:endParaRPr lang="en-US" sz="1400" b="1">
              <a:solidFill>
                <a:schemeClr val="tx2"/>
              </a:solidFill>
            </a:endParaRPr>
          </a:p>
        </p:txBody>
      </p:sp>
      <p:cxnSp>
        <p:nvCxnSpPr>
          <p:cNvPr id="31" name="Straight Connector 30">
            <a:extLst>
              <a:ext uri="{FF2B5EF4-FFF2-40B4-BE49-F238E27FC236}">
                <a16:creationId xmlns:a16="http://schemas.microsoft.com/office/drawing/2014/main" id="{8AA066FC-6F95-EF43-B743-32FA511F8A35}"/>
              </a:ext>
            </a:extLst>
          </p:cNvPr>
          <p:cNvCxnSpPr>
            <a:cxnSpLocks/>
          </p:cNvCxnSpPr>
          <p:nvPr/>
        </p:nvCxnSpPr>
        <p:spPr>
          <a:xfrm>
            <a:off x="7098224" y="4028454"/>
            <a:ext cx="3267728"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07DCD01B-9A9A-3347-A9C4-C62ED1E5CDD5}"/>
              </a:ext>
            </a:extLst>
          </p:cNvPr>
          <p:cNvSpPr txBox="1"/>
          <p:nvPr/>
        </p:nvSpPr>
        <p:spPr>
          <a:xfrm>
            <a:off x="10466157" y="3776949"/>
            <a:ext cx="504705" cy="307777"/>
          </a:xfrm>
          <a:prstGeom prst="rect">
            <a:avLst/>
          </a:prstGeom>
          <a:noFill/>
        </p:spPr>
        <p:txBody>
          <a:bodyPr wrap="square" rtlCol="0" anchor="ctr">
            <a:spAutoFit/>
          </a:bodyPr>
          <a:lstStyle/>
          <a:p>
            <a:r>
              <a:rPr lang="en-ID" sz="1400" b="1"/>
              <a:t>05</a:t>
            </a:r>
            <a:endParaRPr lang="en-US" sz="1400" b="1">
              <a:solidFill>
                <a:schemeClr val="tx2"/>
              </a:solidFill>
            </a:endParaRPr>
          </a:p>
        </p:txBody>
      </p:sp>
      <p:sp>
        <p:nvSpPr>
          <p:cNvPr id="33" name="TextBox 32">
            <a:extLst>
              <a:ext uri="{FF2B5EF4-FFF2-40B4-BE49-F238E27FC236}">
                <a16:creationId xmlns:a16="http://schemas.microsoft.com/office/drawing/2014/main" id="{54C73FA4-53E1-454B-B034-959910E105E3}"/>
              </a:ext>
            </a:extLst>
          </p:cNvPr>
          <p:cNvSpPr txBox="1"/>
          <p:nvPr/>
        </p:nvSpPr>
        <p:spPr>
          <a:xfrm>
            <a:off x="5791199" y="4563110"/>
            <a:ext cx="3493479" cy="307777"/>
          </a:xfrm>
          <a:prstGeom prst="rect">
            <a:avLst/>
          </a:prstGeom>
          <a:noFill/>
        </p:spPr>
        <p:txBody>
          <a:bodyPr wrap="square" rtlCol="0" anchor="ctr">
            <a:spAutoFit/>
          </a:bodyPr>
          <a:lstStyle/>
          <a:p>
            <a:r>
              <a:rPr lang="en-ID" sz="1400" b="1"/>
              <a:t>THERE IS NO LIMIT</a:t>
            </a:r>
            <a:endParaRPr lang="en-US" sz="1400" b="1">
              <a:solidFill>
                <a:schemeClr val="tx2"/>
              </a:solidFill>
            </a:endParaRPr>
          </a:p>
        </p:txBody>
      </p:sp>
      <p:sp>
        <p:nvSpPr>
          <p:cNvPr id="34" name="TextBox 33">
            <a:extLst>
              <a:ext uri="{FF2B5EF4-FFF2-40B4-BE49-F238E27FC236}">
                <a16:creationId xmlns:a16="http://schemas.microsoft.com/office/drawing/2014/main" id="{0B00D79F-DAF2-7646-B848-06CC9AFC001C}"/>
              </a:ext>
            </a:extLst>
          </p:cNvPr>
          <p:cNvSpPr txBox="1"/>
          <p:nvPr/>
        </p:nvSpPr>
        <p:spPr>
          <a:xfrm>
            <a:off x="5791198" y="4799987"/>
            <a:ext cx="3493479"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a:t>
            </a:r>
            <a:endParaRPr lang="en-US" sz="1200" b="1">
              <a:solidFill>
                <a:schemeClr val="tx2"/>
              </a:solidFill>
            </a:endParaRPr>
          </a:p>
        </p:txBody>
      </p:sp>
      <p:sp>
        <p:nvSpPr>
          <p:cNvPr id="37" name="Graphic 35">
            <a:extLst>
              <a:ext uri="{FF2B5EF4-FFF2-40B4-BE49-F238E27FC236}">
                <a16:creationId xmlns:a16="http://schemas.microsoft.com/office/drawing/2014/main" id="{A7F2840E-85BA-6648-8502-43B599ECAE83}"/>
              </a:ext>
            </a:extLst>
          </p:cNvPr>
          <p:cNvSpPr/>
          <p:nvPr/>
        </p:nvSpPr>
        <p:spPr>
          <a:xfrm>
            <a:off x="-189553" y="3044332"/>
            <a:ext cx="5661365" cy="3771176"/>
          </a:xfrm>
          <a:custGeom>
            <a:avLst/>
            <a:gdLst>
              <a:gd name="connsiteX0" fmla="*/ 5658428 w 5661365"/>
              <a:gd name="connsiteY0" fmla="*/ 3762995 h 3771176"/>
              <a:gd name="connsiteX1" fmla="*/ 5074672 w 5661365"/>
              <a:gd name="connsiteY1" fmla="*/ 3302302 h 3771176"/>
              <a:gd name="connsiteX2" fmla="*/ 4915732 w 5661365"/>
              <a:gd name="connsiteY2" fmla="*/ 2531984 h 3771176"/>
              <a:gd name="connsiteX3" fmla="*/ 4852359 w 5661365"/>
              <a:gd name="connsiteY3" fmla="*/ 2146856 h 3771176"/>
              <a:gd name="connsiteX4" fmla="*/ 4652334 w 5661365"/>
              <a:gd name="connsiteY4" fmla="*/ 1847644 h 3771176"/>
              <a:gd name="connsiteX5" fmla="*/ 3994791 w 5661365"/>
              <a:gd name="connsiteY5" fmla="*/ 1575991 h 3771176"/>
              <a:gd name="connsiteX6" fmla="*/ 3239840 w 5661365"/>
              <a:gd name="connsiteY6" fmla="*/ 1397747 h 3771176"/>
              <a:gd name="connsiteX7" fmla="*/ 2938024 w 5661365"/>
              <a:gd name="connsiteY7" fmla="*/ 1150859 h 3771176"/>
              <a:gd name="connsiteX8" fmla="*/ 2730252 w 5661365"/>
              <a:gd name="connsiteY8" fmla="*/ 785099 h 3771176"/>
              <a:gd name="connsiteX9" fmla="*/ 2198630 w 5661365"/>
              <a:gd name="connsiteY9" fmla="*/ 234617 h 3771176"/>
              <a:gd name="connsiteX10" fmla="*/ 1472063 w 5661365"/>
              <a:gd name="connsiteY10" fmla="*/ 3477 h 3771176"/>
              <a:gd name="connsiteX11" fmla="*/ 111512 w 5661365"/>
              <a:gd name="connsiteY11" fmla="*/ 619618 h 3771176"/>
              <a:gd name="connsiteX12" fmla="*/ 7436 w 5661365"/>
              <a:gd name="connsiteY12" fmla="*/ 774939 h 3771176"/>
              <a:gd name="connsiteX13" fmla="*/ 94304 w 5661365"/>
              <a:gd name="connsiteY13" fmla="*/ 825739 h 3771176"/>
              <a:gd name="connsiteX14" fmla="*/ 1337507 w 5661365"/>
              <a:gd name="connsiteY14" fmla="*/ 115110 h 3771176"/>
              <a:gd name="connsiteX15" fmla="*/ 2628779 w 5661365"/>
              <a:gd name="connsiteY15" fmla="*/ 760969 h 3771176"/>
              <a:gd name="connsiteX16" fmla="*/ 2842584 w 5661365"/>
              <a:gd name="connsiteY16" fmla="*/ 1119871 h 3771176"/>
              <a:gd name="connsiteX17" fmla="*/ 3112459 w 5661365"/>
              <a:gd name="connsiteY17" fmla="*/ 1391206 h 3771176"/>
              <a:gd name="connsiteX18" fmla="*/ 3837756 w 5661365"/>
              <a:gd name="connsiteY18" fmla="*/ 1599169 h 3771176"/>
              <a:gd name="connsiteX19" fmla="*/ 4543241 w 5661365"/>
              <a:gd name="connsiteY19" fmla="*/ 1798940 h 3771176"/>
              <a:gd name="connsiteX20" fmla="*/ 4793050 w 5661365"/>
              <a:gd name="connsiteY20" fmla="*/ 2065767 h 3771176"/>
              <a:gd name="connsiteX21" fmla="*/ 4890713 w 5661365"/>
              <a:gd name="connsiteY21" fmla="*/ 2455847 h 3771176"/>
              <a:gd name="connsiteX22" fmla="*/ 5001901 w 5661365"/>
              <a:gd name="connsiteY22" fmla="*/ 3216514 h 3771176"/>
              <a:gd name="connsiteX23" fmla="*/ 5495741 w 5661365"/>
              <a:gd name="connsiteY23" fmla="*/ 3718862 h 3771176"/>
              <a:gd name="connsiteX24" fmla="*/ 5656332 w 5661365"/>
              <a:gd name="connsiteY24" fmla="*/ 3771060 h 3771176"/>
              <a:gd name="connsiteX25" fmla="*/ 5658428 w 5661365"/>
              <a:gd name="connsiteY25" fmla="*/ 3762995 h 377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661365" h="3771176">
                <a:moveTo>
                  <a:pt x="5658428" y="3762995"/>
                </a:moveTo>
                <a:cubicBezTo>
                  <a:pt x="5417191" y="3683747"/>
                  <a:pt x="5204022" y="3522203"/>
                  <a:pt x="5074672" y="3302302"/>
                </a:cubicBezTo>
                <a:cubicBezTo>
                  <a:pt x="4935798" y="3066336"/>
                  <a:pt x="4932051" y="2797541"/>
                  <a:pt x="4915732" y="2531984"/>
                </a:cubicBezTo>
                <a:cubicBezTo>
                  <a:pt x="4907731" y="2401999"/>
                  <a:pt x="4895285" y="2270618"/>
                  <a:pt x="4852359" y="2146856"/>
                </a:cubicBezTo>
                <a:cubicBezTo>
                  <a:pt x="4812354" y="2031604"/>
                  <a:pt x="4744345" y="1928099"/>
                  <a:pt x="4652334" y="1847644"/>
                </a:cubicBezTo>
                <a:cubicBezTo>
                  <a:pt x="4470978" y="1689148"/>
                  <a:pt x="4227328" y="1617330"/>
                  <a:pt x="3994791" y="1575991"/>
                </a:cubicBezTo>
                <a:cubicBezTo>
                  <a:pt x="3741045" y="1530906"/>
                  <a:pt x="3475615" y="1510459"/>
                  <a:pt x="3239840" y="1397747"/>
                </a:cubicBezTo>
                <a:cubicBezTo>
                  <a:pt x="3119952" y="1340470"/>
                  <a:pt x="3015367" y="1259698"/>
                  <a:pt x="2938024" y="1150859"/>
                </a:cubicBezTo>
                <a:cubicBezTo>
                  <a:pt x="2856554" y="1036241"/>
                  <a:pt x="2801626" y="905749"/>
                  <a:pt x="2730252" y="785099"/>
                </a:cubicBezTo>
                <a:cubicBezTo>
                  <a:pt x="2598998" y="563230"/>
                  <a:pt x="2419547" y="369428"/>
                  <a:pt x="2198630" y="234617"/>
                </a:cubicBezTo>
                <a:cubicBezTo>
                  <a:pt x="1980063" y="101267"/>
                  <a:pt x="1727333" y="21257"/>
                  <a:pt x="1472063" y="3477"/>
                </a:cubicBezTo>
                <a:cubicBezTo>
                  <a:pt x="957904" y="-32273"/>
                  <a:pt x="424631" y="210043"/>
                  <a:pt x="111512" y="619618"/>
                </a:cubicBezTo>
                <a:cubicBezTo>
                  <a:pt x="73603" y="669211"/>
                  <a:pt x="38932" y="721027"/>
                  <a:pt x="7436" y="774939"/>
                </a:cubicBezTo>
                <a:cubicBezTo>
                  <a:pt x="-25457" y="831136"/>
                  <a:pt x="59379" y="879904"/>
                  <a:pt x="94304" y="825739"/>
                </a:cubicBezTo>
                <a:cubicBezTo>
                  <a:pt x="363988" y="407337"/>
                  <a:pt x="837825" y="129080"/>
                  <a:pt x="1337507" y="115110"/>
                </a:cubicBezTo>
                <a:cubicBezTo>
                  <a:pt x="1833315" y="101267"/>
                  <a:pt x="2338838" y="359649"/>
                  <a:pt x="2628779" y="760969"/>
                </a:cubicBezTo>
                <a:cubicBezTo>
                  <a:pt x="2710504" y="874062"/>
                  <a:pt x="2766892" y="1002967"/>
                  <a:pt x="2842584" y="1119871"/>
                </a:cubicBezTo>
                <a:cubicBezTo>
                  <a:pt x="2913196" y="1229027"/>
                  <a:pt x="3001651" y="1322309"/>
                  <a:pt x="3112459" y="1391206"/>
                </a:cubicBezTo>
                <a:cubicBezTo>
                  <a:pt x="3328930" y="1525826"/>
                  <a:pt x="3590042" y="1563672"/>
                  <a:pt x="3837756" y="1599169"/>
                </a:cubicBezTo>
                <a:cubicBezTo>
                  <a:pt x="4076325" y="1633332"/>
                  <a:pt x="4334961" y="1668701"/>
                  <a:pt x="4543241" y="1798940"/>
                </a:cubicBezTo>
                <a:cubicBezTo>
                  <a:pt x="4648651" y="1864853"/>
                  <a:pt x="4736217" y="1954705"/>
                  <a:pt x="4793050" y="2065767"/>
                </a:cubicBezTo>
                <a:cubicBezTo>
                  <a:pt x="4854835" y="2186544"/>
                  <a:pt x="4878457" y="2321990"/>
                  <a:pt x="4890713" y="2455847"/>
                </a:cubicBezTo>
                <a:cubicBezTo>
                  <a:pt x="4914145" y="2711816"/>
                  <a:pt x="4896364" y="2975659"/>
                  <a:pt x="5001901" y="3216514"/>
                </a:cubicBezTo>
                <a:cubicBezTo>
                  <a:pt x="5097787" y="3435398"/>
                  <a:pt x="5278000" y="3619993"/>
                  <a:pt x="5495741" y="3718862"/>
                </a:cubicBezTo>
                <a:cubicBezTo>
                  <a:pt x="5547176" y="3742230"/>
                  <a:pt x="5601214" y="3758804"/>
                  <a:pt x="5656332" y="3771060"/>
                </a:cubicBezTo>
                <a:cubicBezTo>
                  <a:pt x="5661476" y="3772202"/>
                  <a:pt x="5663508" y="3764646"/>
                  <a:pt x="5658428" y="3762995"/>
                </a:cubicBezTo>
                <a:close/>
              </a:path>
            </a:pathLst>
          </a:custGeom>
          <a:gradFill flip="none" rotWithShape="1">
            <a:gsLst>
              <a:gs pos="0">
                <a:schemeClr val="accent2"/>
              </a:gs>
              <a:gs pos="100000">
                <a:schemeClr val="accent3"/>
              </a:gs>
            </a:gsLst>
            <a:lin ang="13500000" scaled="1"/>
            <a:tileRect/>
          </a:gradFill>
          <a:ln w="6350" cap="flat">
            <a:noFill/>
            <a:prstDash val="solid"/>
            <a:miter/>
          </a:ln>
          <a:effectLst>
            <a:outerShdw blurRad="317500" algn="ctr" rotWithShape="0">
              <a:schemeClr val="accent2">
                <a:alpha val="65000"/>
              </a:schemeClr>
            </a:outerShdw>
          </a:effectLst>
        </p:spPr>
        <p:txBody>
          <a:bodyPr rtlCol="0" anchor="ctr"/>
          <a:lstStyle/>
          <a:p>
            <a:endParaRPr lang="en-US"/>
          </a:p>
        </p:txBody>
      </p:sp>
      <p:sp>
        <p:nvSpPr>
          <p:cNvPr id="4" name="Title 3">
            <a:extLst>
              <a:ext uri="{FF2B5EF4-FFF2-40B4-BE49-F238E27FC236}">
                <a16:creationId xmlns:a16="http://schemas.microsoft.com/office/drawing/2014/main" id="{BB237638-FB5B-664E-9AEB-9BD10272CD80}"/>
              </a:ext>
            </a:extLst>
          </p:cNvPr>
          <p:cNvSpPr>
            <a:spLocks noGrp="1"/>
          </p:cNvSpPr>
          <p:nvPr>
            <p:ph type="title"/>
          </p:nvPr>
        </p:nvSpPr>
        <p:spPr/>
        <p:txBody>
          <a:bodyPr/>
          <a:lstStyle/>
          <a:p>
            <a:r>
              <a:rPr lang="en-US"/>
              <a:t>TABLE OF CONTENT.</a:t>
            </a:r>
          </a:p>
        </p:txBody>
      </p:sp>
    </p:spTree>
    <p:extLst>
      <p:ext uri="{BB962C8B-B14F-4D97-AF65-F5344CB8AC3E}">
        <p14:creationId xmlns:p14="http://schemas.microsoft.com/office/powerpoint/2010/main" val="3464958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50000">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14:bounceEnd="50000">
                                          <p:cBhvr additive="base">
                                            <p:cTn id="19"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14:bounceEnd="50000">
                                          <p:cBhvr additive="base">
                                            <p:cTn id="23"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14:bounceEnd="50000">
                                          <p:cBhvr additive="base">
                                            <p:cTn id="3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14:bounceEnd="50000">
                                          <p:cBhvr additive="base">
                                            <p:cTn id="39" dur="1000" fill="hold"/>
                                            <p:tgtEl>
                                              <p:spTgt spid="24"/>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14:presetBounceEnd="50000">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14:bounceEnd="50000">
                                          <p:cBhvr additive="base">
                                            <p:cTn id="43" dur="1000" fill="hold"/>
                                            <p:tgtEl>
                                              <p:spTgt spid="25"/>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14:bounceEnd="50000">
                                          <p:cBhvr additive="base">
                                            <p:cTn id="47" dur="1000" fill="hold"/>
                                            <p:tgtEl>
                                              <p:spTgt spid="26"/>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14:bounceEnd="50000">
                                          <p:cBhvr additive="base">
                                            <p:cTn id="51"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14:presetBounceEnd="50000">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14:bounceEnd="50000">
                                          <p:cBhvr additive="base">
                                            <p:cTn id="55" dur="1000" fill="hold"/>
                                            <p:tgtEl>
                                              <p:spTgt spid="28"/>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14:bounceEnd="50000">
                                          <p:cBhvr additive="base">
                                            <p:cTn id="59" dur="1000" fill="hold"/>
                                            <p:tgtEl>
                                              <p:spTgt spid="29"/>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14:bounceEnd="50000">
                                          <p:cBhvr additive="base">
                                            <p:cTn id="63" dur="1000" fill="hold"/>
                                            <p:tgtEl>
                                              <p:spTgt spid="30"/>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14:presetBounceEnd="50000">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14:bounceEnd="50000">
                                          <p:cBhvr additive="base">
                                            <p:cTn id="67"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14:bounceEnd="50000">
                                          <p:cBhvr additive="base">
                                            <p:cTn id="7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14:bounceEnd="50000">
                                          <p:cBhvr additive="base">
                                            <p:cTn id="75"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14:bounceEnd="50000">
                                          <p:cBhvr additive="base">
                                            <p:cTn id="79" dur="1000" fill="hold"/>
                                            <p:tgtEl>
                                              <p:spTgt spid="34"/>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1000" fill="hold"/>
                                            <p:tgtEl>
                                              <p:spTgt spid="18"/>
                                            </p:tgtEl>
                                            <p:attrNameLst>
                                              <p:attrName>ppt_x</p:attrName>
                                            </p:attrNameLst>
                                          </p:cBhvr>
                                          <p:tavLst>
                                            <p:tav tm="0">
                                              <p:val>
                                                <p:strVal val="1+#ppt_w/2"/>
                                              </p:val>
                                            </p:tav>
                                            <p:tav tm="100000">
                                              <p:val>
                                                <p:strVal val="#ppt_x"/>
                                              </p:val>
                                            </p:tav>
                                          </p:tavLst>
                                        </p:anim>
                                        <p:anim calcmode="lin" valueType="num">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1000" fill="hold"/>
                                            <p:tgtEl>
                                              <p:spTgt spid="19"/>
                                            </p:tgtEl>
                                            <p:attrNameLst>
                                              <p:attrName>ppt_x</p:attrName>
                                            </p:attrNameLst>
                                          </p:cBhvr>
                                          <p:tavLst>
                                            <p:tav tm="0">
                                              <p:val>
                                                <p:strVal val="1+#ppt_w/2"/>
                                              </p:val>
                                            </p:tav>
                                            <p:tav tm="100000">
                                              <p:val>
                                                <p:strVal val="#ppt_x"/>
                                              </p:val>
                                            </p:tav>
                                          </p:tavLst>
                                        </p:anim>
                                        <p:anim calcmode="lin" valueType="num">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1000" fill="hold"/>
                                            <p:tgtEl>
                                              <p:spTgt spid="23"/>
                                            </p:tgtEl>
                                            <p:attrNameLst>
                                              <p:attrName>ppt_x</p:attrName>
                                            </p:attrNameLst>
                                          </p:cBhvr>
                                          <p:tavLst>
                                            <p:tav tm="0">
                                              <p:val>
                                                <p:strVal val="1+#ppt_w/2"/>
                                              </p:val>
                                            </p:tav>
                                            <p:tav tm="100000">
                                              <p:val>
                                                <p:strVal val="#ppt_x"/>
                                              </p:val>
                                            </p:tav>
                                          </p:tavLst>
                                        </p:anim>
                                        <p:anim calcmode="lin" valueType="num">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1000" fill="hold"/>
                                            <p:tgtEl>
                                              <p:spTgt spid="24"/>
                                            </p:tgtEl>
                                            <p:attrNameLst>
                                              <p:attrName>ppt_x</p:attrName>
                                            </p:attrNameLst>
                                          </p:cBhvr>
                                          <p:tavLst>
                                            <p:tav tm="0">
                                              <p:val>
                                                <p:strVal val="1+#ppt_w/2"/>
                                              </p:val>
                                            </p:tav>
                                            <p:tav tm="100000">
                                              <p:val>
                                                <p:strVal val="#ppt_x"/>
                                              </p:val>
                                            </p:tav>
                                          </p:tavLst>
                                        </p:anim>
                                        <p:anim calcmode="lin" valueType="num">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1000" fill="hold"/>
                                            <p:tgtEl>
                                              <p:spTgt spid="26"/>
                                            </p:tgtEl>
                                            <p:attrNameLst>
                                              <p:attrName>ppt_x</p:attrName>
                                            </p:attrNameLst>
                                          </p:cBhvr>
                                          <p:tavLst>
                                            <p:tav tm="0">
                                              <p:val>
                                                <p:strVal val="1+#ppt_w/2"/>
                                              </p:val>
                                            </p:tav>
                                            <p:tav tm="100000">
                                              <p:val>
                                                <p:strVal val="#ppt_x"/>
                                              </p:val>
                                            </p:tav>
                                          </p:tavLst>
                                        </p:anim>
                                        <p:anim calcmode="lin" valueType="num">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1000" fill="hold"/>
                                            <p:tgtEl>
                                              <p:spTgt spid="27"/>
                                            </p:tgtEl>
                                            <p:attrNameLst>
                                              <p:attrName>ppt_x</p:attrName>
                                            </p:attrNameLst>
                                          </p:cBhvr>
                                          <p:tavLst>
                                            <p:tav tm="0">
                                              <p:val>
                                                <p:strVal val="1+#ppt_w/2"/>
                                              </p:val>
                                            </p:tav>
                                            <p:tav tm="100000">
                                              <p:val>
                                                <p:strVal val="#ppt_x"/>
                                              </p:val>
                                            </p:tav>
                                          </p:tavLst>
                                        </p:anim>
                                        <p:anim calcmode="lin" valueType="num">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1000" fill="hold"/>
                                            <p:tgtEl>
                                              <p:spTgt spid="28"/>
                                            </p:tgtEl>
                                            <p:attrNameLst>
                                              <p:attrName>ppt_x</p:attrName>
                                            </p:attrNameLst>
                                          </p:cBhvr>
                                          <p:tavLst>
                                            <p:tav tm="0">
                                              <p:val>
                                                <p:strVal val="1+#ppt_w/2"/>
                                              </p:val>
                                            </p:tav>
                                            <p:tav tm="100000">
                                              <p:val>
                                                <p:strVal val="#ppt_x"/>
                                              </p:val>
                                            </p:tav>
                                          </p:tavLst>
                                        </p:anim>
                                        <p:anim calcmode="lin" valueType="num">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additive="base">
                                            <p:cTn id="59" dur="1000" fill="hold"/>
                                            <p:tgtEl>
                                              <p:spTgt spid="29"/>
                                            </p:tgtEl>
                                            <p:attrNameLst>
                                              <p:attrName>ppt_x</p:attrName>
                                            </p:attrNameLst>
                                          </p:cBhvr>
                                          <p:tavLst>
                                            <p:tav tm="0">
                                              <p:val>
                                                <p:strVal val="1+#ppt_w/2"/>
                                              </p:val>
                                            </p:tav>
                                            <p:tav tm="100000">
                                              <p:val>
                                                <p:strVal val="#ppt_x"/>
                                              </p:val>
                                            </p:tav>
                                          </p:tavLst>
                                        </p:anim>
                                        <p:anim calcmode="lin" valueType="num">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additive="base">
                                            <p:cTn id="63" dur="1000" fill="hold"/>
                                            <p:tgtEl>
                                              <p:spTgt spid="30"/>
                                            </p:tgtEl>
                                            <p:attrNameLst>
                                              <p:attrName>ppt_x</p:attrName>
                                            </p:attrNameLst>
                                          </p:cBhvr>
                                          <p:tavLst>
                                            <p:tav tm="0">
                                              <p:val>
                                                <p:strVal val="1+#ppt_w/2"/>
                                              </p:val>
                                            </p:tav>
                                            <p:tav tm="100000">
                                              <p:val>
                                                <p:strVal val="#ppt_x"/>
                                              </p:val>
                                            </p:tav>
                                          </p:tavLst>
                                        </p:anim>
                                        <p:anim calcmode="lin" valueType="num">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additive="base">
                                            <p:cTn id="67" dur="1000" fill="hold"/>
                                            <p:tgtEl>
                                              <p:spTgt spid="31"/>
                                            </p:tgtEl>
                                            <p:attrNameLst>
                                              <p:attrName>ppt_x</p:attrName>
                                            </p:attrNameLst>
                                          </p:cBhvr>
                                          <p:tavLst>
                                            <p:tav tm="0">
                                              <p:val>
                                                <p:strVal val="1+#ppt_w/2"/>
                                              </p:val>
                                            </p:tav>
                                            <p:tav tm="100000">
                                              <p:val>
                                                <p:strVal val="#ppt_x"/>
                                              </p:val>
                                            </p:tav>
                                          </p:tavLst>
                                        </p:anim>
                                        <p:anim calcmode="lin" valueType="num">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additive="base">
                                            <p:cTn id="71" dur="1000" fill="hold"/>
                                            <p:tgtEl>
                                              <p:spTgt spid="32"/>
                                            </p:tgtEl>
                                            <p:attrNameLst>
                                              <p:attrName>ppt_x</p:attrName>
                                            </p:attrNameLst>
                                          </p:cBhvr>
                                          <p:tavLst>
                                            <p:tav tm="0">
                                              <p:val>
                                                <p:strVal val="1+#ppt_w/2"/>
                                              </p:val>
                                            </p:tav>
                                            <p:tav tm="100000">
                                              <p:val>
                                                <p:strVal val="#ppt_x"/>
                                              </p:val>
                                            </p:tav>
                                          </p:tavLst>
                                        </p:anim>
                                        <p:anim calcmode="lin" valueType="num">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cBhvr additive="base">
                                            <p:cTn id="75" dur="1000" fill="hold"/>
                                            <p:tgtEl>
                                              <p:spTgt spid="33"/>
                                            </p:tgtEl>
                                            <p:attrNameLst>
                                              <p:attrName>ppt_x</p:attrName>
                                            </p:attrNameLst>
                                          </p:cBhvr>
                                          <p:tavLst>
                                            <p:tav tm="0">
                                              <p:val>
                                                <p:strVal val="1+#ppt_w/2"/>
                                              </p:val>
                                            </p:tav>
                                            <p:tav tm="100000">
                                              <p:val>
                                                <p:strVal val="#ppt_x"/>
                                              </p:val>
                                            </p:tav>
                                          </p:tavLst>
                                        </p:anim>
                                        <p:anim calcmode="lin" valueType="num">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additive="base">
                                            <p:cTn id="79" dur="1000" fill="hold"/>
                                            <p:tgtEl>
                                              <p:spTgt spid="34"/>
                                            </p:tgtEl>
                                            <p:attrNameLst>
                                              <p:attrName>ppt_x</p:attrName>
                                            </p:attrNameLst>
                                          </p:cBhvr>
                                          <p:tavLst>
                                            <p:tav tm="0">
                                              <p:val>
                                                <p:strVal val="1+#ppt_w/2"/>
                                              </p:val>
                                            </p:tav>
                                            <p:tav tm="100000">
                                              <p:val>
                                                <p:strVal val="#ppt_x"/>
                                              </p:val>
                                            </p:tav>
                                          </p:tavLst>
                                        </p:anim>
                                        <p:anim calcmode="lin" valueType="num">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6" name="PpHolder1">
            <a:extLst>
              <a:ext uri="{FF2B5EF4-FFF2-40B4-BE49-F238E27FC236}">
                <a16:creationId xmlns:a16="http://schemas.microsoft.com/office/drawing/2014/main" id="{ABD44C31-C9D5-4389-B316-553BA413AFD9}"/>
              </a:ext>
            </a:extLst>
          </p:cNvPr>
          <p:cNvPicPr>
            <a:picLocks/>
          </p:cNvPicPr>
          <p:nvPr/>
        </p:nvPicPr>
        <p:blipFill>
          <a:blip r:embed="rId2">
            <a:extLst>
              <a:ext uri="{28A0092B-C50C-407E-A947-70E740481C1C}">
                <a14:useLocalDpi xmlns:a14="http://schemas.microsoft.com/office/drawing/2010/main" val="0"/>
              </a:ext>
            </a:extLst>
          </a:blip>
          <a:srcRect r="34915"/>
          <a:stretch>
            <a:fillRect/>
          </a:stretch>
        </p:blipFill>
        <p:spPr>
          <a:xfrm>
            <a:off x="0" y="0"/>
            <a:ext cx="7935132" cy="6858000"/>
          </a:xfrm>
          <a:custGeom>
            <a:avLst/>
            <a:gdLst>
              <a:gd name="connsiteX0" fmla="*/ 0 w 7935132"/>
              <a:gd name="connsiteY0" fmla="*/ 0 h 6858000"/>
              <a:gd name="connsiteX1" fmla="*/ 7935132 w 7935132"/>
              <a:gd name="connsiteY1" fmla="*/ 0 h 6858000"/>
              <a:gd name="connsiteX2" fmla="*/ 7935132 w 7935132"/>
              <a:gd name="connsiteY2" fmla="*/ 6858000 h 6858000"/>
              <a:gd name="connsiteX3" fmla="*/ 0 w 793513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935132" h="6858000">
                <a:moveTo>
                  <a:pt x="0" y="0"/>
                </a:moveTo>
                <a:lnTo>
                  <a:pt x="7935132" y="0"/>
                </a:lnTo>
                <a:lnTo>
                  <a:pt x="7935132" y="6858000"/>
                </a:lnTo>
                <a:lnTo>
                  <a:pt x="0" y="6858000"/>
                </a:lnTo>
                <a:close/>
              </a:path>
            </a:pathLst>
          </a:custGeom>
        </p:spPr>
      </p:pic>
      <p:sp>
        <p:nvSpPr>
          <p:cNvPr id="15" name="Graphic 13">
            <a:extLst>
              <a:ext uri="{FF2B5EF4-FFF2-40B4-BE49-F238E27FC236}">
                <a16:creationId xmlns:a16="http://schemas.microsoft.com/office/drawing/2014/main" id="{689B1ED8-B670-1B43-B81B-1193DC0B622A}"/>
              </a:ext>
            </a:extLst>
          </p:cNvPr>
          <p:cNvSpPr/>
          <p:nvPr/>
        </p:nvSpPr>
        <p:spPr>
          <a:xfrm>
            <a:off x="1428634" y="1931763"/>
            <a:ext cx="10967838" cy="3082472"/>
          </a:xfrm>
          <a:custGeom>
            <a:avLst/>
            <a:gdLst>
              <a:gd name="connsiteX0" fmla="*/ 10934752 w 10967838"/>
              <a:gd name="connsiteY0" fmla="*/ 293276 h 3082472"/>
              <a:gd name="connsiteX1" fmla="*/ 8410945 w 10967838"/>
              <a:gd name="connsiteY1" fmla="*/ 73947 h 3082472"/>
              <a:gd name="connsiteX2" fmla="*/ 7188443 w 10967838"/>
              <a:gd name="connsiteY2" fmla="*/ 412529 h 3082472"/>
              <a:gd name="connsiteX3" fmla="*/ 6068112 w 10967838"/>
              <a:gd name="connsiteY3" fmla="*/ 1008604 h 3082472"/>
              <a:gd name="connsiteX4" fmla="*/ 4932605 w 10967838"/>
              <a:gd name="connsiteY4" fmla="*/ 1593502 h 3082472"/>
              <a:gd name="connsiteX5" fmla="*/ 3660827 w 10967838"/>
              <a:gd name="connsiteY5" fmla="*/ 1245268 h 3082472"/>
              <a:gd name="connsiteX6" fmla="*/ 2551990 w 10967838"/>
              <a:gd name="connsiteY6" fmla="*/ 1086582 h 3082472"/>
              <a:gd name="connsiteX7" fmla="*/ 2161401 w 10967838"/>
              <a:gd name="connsiteY7" fmla="*/ 1421481 h 3082472"/>
              <a:gd name="connsiteX8" fmla="*/ 1955026 w 10967838"/>
              <a:gd name="connsiteY8" fmla="*/ 1955135 h 3082472"/>
              <a:gd name="connsiteX9" fmla="*/ 1703249 w 10967838"/>
              <a:gd name="connsiteY9" fmla="*/ 2454880 h 3082472"/>
              <a:gd name="connsiteX10" fmla="*/ 1303580 w 10967838"/>
              <a:gd name="connsiteY10" fmla="*/ 2811877 h 3082472"/>
              <a:gd name="connsiteX11" fmla="*/ 270308 w 10967838"/>
              <a:gd name="connsiteY11" fmla="*/ 3041874 h 3082472"/>
              <a:gd name="connsiteX12" fmla="*/ 14530 w 10967838"/>
              <a:gd name="connsiteY12" fmla="*/ 2983517 h 3082472"/>
              <a:gd name="connsiteX13" fmla="*/ 8180 w 10967838"/>
              <a:gd name="connsiteY13" fmla="*/ 3006504 h 3082472"/>
              <a:gd name="connsiteX14" fmla="*/ 1797610 w 10967838"/>
              <a:gd name="connsiteY14" fmla="*/ 2359630 h 3082472"/>
              <a:gd name="connsiteX15" fmla="*/ 2011287 w 10967838"/>
              <a:gd name="connsiteY15" fmla="*/ 1859186 h 3082472"/>
              <a:gd name="connsiteX16" fmla="*/ 2266240 w 10967838"/>
              <a:gd name="connsiteY16" fmla="*/ 1323691 h 3082472"/>
              <a:gd name="connsiteX17" fmla="*/ 3380601 w 10967838"/>
              <a:gd name="connsiteY17" fmla="*/ 1170402 h 3082472"/>
              <a:gd name="connsiteX18" fmla="*/ 4583927 w 10967838"/>
              <a:gd name="connsiteY18" fmla="*/ 1649509 h 3082472"/>
              <a:gd name="connsiteX19" fmla="*/ 5740960 w 10967838"/>
              <a:gd name="connsiteY19" fmla="*/ 1293528 h 3082472"/>
              <a:gd name="connsiteX20" fmla="*/ 6284457 w 10967838"/>
              <a:gd name="connsiteY20" fmla="*/ 935325 h 3082472"/>
              <a:gd name="connsiteX21" fmla="*/ 6844272 w 10967838"/>
              <a:gd name="connsiteY21" fmla="*/ 635224 h 3082472"/>
              <a:gd name="connsiteX22" fmla="*/ 8071918 w 10967838"/>
              <a:gd name="connsiteY22" fmla="*/ 252827 h 3082472"/>
              <a:gd name="connsiteX23" fmla="*/ 9338235 w 10967838"/>
              <a:gd name="connsiteY23" fmla="*/ 152751 h 3082472"/>
              <a:gd name="connsiteX24" fmla="*/ 10605759 w 10967838"/>
              <a:gd name="connsiteY24" fmla="*/ 307564 h 3082472"/>
              <a:gd name="connsiteX25" fmla="*/ 10909225 w 10967838"/>
              <a:gd name="connsiteY25" fmla="*/ 385605 h 3082472"/>
              <a:gd name="connsiteX26" fmla="*/ 10934752 w 10967838"/>
              <a:gd name="connsiteY26" fmla="*/ 293276 h 3082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0967838" h="3082472">
                <a:moveTo>
                  <a:pt x="10934752" y="293276"/>
                </a:moveTo>
                <a:cubicBezTo>
                  <a:pt x="10134588" y="1811"/>
                  <a:pt x="9249525" y="-74643"/>
                  <a:pt x="8410945" y="73947"/>
                </a:cubicBezTo>
                <a:cubicBezTo>
                  <a:pt x="7992289" y="148115"/>
                  <a:pt x="7583349" y="253144"/>
                  <a:pt x="7188443" y="412529"/>
                </a:cubicBezTo>
                <a:cubicBezTo>
                  <a:pt x="6795949" y="570962"/>
                  <a:pt x="6419267" y="772765"/>
                  <a:pt x="6068112" y="1008604"/>
                </a:cubicBezTo>
                <a:cubicBezTo>
                  <a:pt x="5717147" y="1244252"/>
                  <a:pt x="5359452" y="1519144"/>
                  <a:pt x="4932605" y="1593502"/>
                </a:cubicBezTo>
                <a:cubicBezTo>
                  <a:pt x="4471531" y="1673830"/>
                  <a:pt x="4062020" y="1434562"/>
                  <a:pt x="3660827" y="1245268"/>
                </a:cubicBezTo>
                <a:cubicBezTo>
                  <a:pt x="3325992" y="1087344"/>
                  <a:pt x="2918004" y="951962"/>
                  <a:pt x="2551990" y="1086582"/>
                </a:cubicBezTo>
                <a:cubicBezTo>
                  <a:pt x="2384223" y="1148304"/>
                  <a:pt x="2251191" y="1268065"/>
                  <a:pt x="2161401" y="1421481"/>
                </a:cubicBezTo>
                <a:cubicBezTo>
                  <a:pt x="2064564" y="1586898"/>
                  <a:pt x="2014653" y="1774477"/>
                  <a:pt x="1955026" y="1955135"/>
                </a:cubicBezTo>
                <a:cubicBezTo>
                  <a:pt x="1895718" y="2135030"/>
                  <a:pt x="1820216" y="2304702"/>
                  <a:pt x="1703249" y="2454880"/>
                </a:cubicBezTo>
                <a:cubicBezTo>
                  <a:pt x="1592823" y="2596612"/>
                  <a:pt x="1456043" y="2717071"/>
                  <a:pt x="1303580" y="2811877"/>
                </a:cubicBezTo>
                <a:cubicBezTo>
                  <a:pt x="998526" y="3001678"/>
                  <a:pt x="627813" y="3091214"/>
                  <a:pt x="270308" y="3041874"/>
                </a:cubicBezTo>
                <a:cubicBezTo>
                  <a:pt x="183694" y="3029936"/>
                  <a:pt x="97842" y="3009870"/>
                  <a:pt x="14530" y="2983517"/>
                </a:cubicBezTo>
                <a:cubicBezTo>
                  <a:pt x="-202" y="2978882"/>
                  <a:pt x="-6108" y="3001424"/>
                  <a:pt x="8180" y="3006504"/>
                </a:cubicBezTo>
                <a:cubicBezTo>
                  <a:pt x="653975" y="3234596"/>
                  <a:pt x="1434326" y="2928844"/>
                  <a:pt x="1797610" y="2359630"/>
                </a:cubicBezTo>
                <a:cubicBezTo>
                  <a:pt x="1896225" y="2205134"/>
                  <a:pt x="1954137" y="2032160"/>
                  <a:pt x="2011287" y="1859186"/>
                </a:cubicBezTo>
                <a:cubicBezTo>
                  <a:pt x="2073073" y="1672242"/>
                  <a:pt x="2136192" y="1475964"/>
                  <a:pt x="2266240" y="1323691"/>
                </a:cubicBezTo>
                <a:cubicBezTo>
                  <a:pt x="2545195" y="997110"/>
                  <a:pt x="3014143" y="1039274"/>
                  <a:pt x="3380601" y="1170402"/>
                </a:cubicBezTo>
                <a:cubicBezTo>
                  <a:pt x="3787510" y="1316007"/>
                  <a:pt x="4146919" y="1590962"/>
                  <a:pt x="4583927" y="1649509"/>
                </a:cubicBezTo>
                <a:cubicBezTo>
                  <a:pt x="5006837" y="1706215"/>
                  <a:pt x="5394568" y="1515271"/>
                  <a:pt x="5740960" y="1293528"/>
                </a:cubicBezTo>
                <a:cubicBezTo>
                  <a:pt x="5923713" y="1176498"/>
                  <a:pt x="6099926" y="1049561"/>
                  <a:pt x="6284457" y="935325"/>
                </a:cubicBezTo>
                <a:cubicBezTo>
                  <a:pt x="6464606" y="823819"/>
                  <a:pt x="6651106" y="722282"/>
                  <a:pt x="6844272" y="635224"/>
                </a:cubicBezTo>
                <a:cubicBezTo>
                  <a:pt x="7235115" y="459075"/>
                  <a:pt x="7651548" y="334742"/>
                  <a:pt x="8071918" y="252827"/>
                </a:cubicBezTo>
                <a:cubicBezTo>
                  <a:pt x="8486383" y="172055"/>
                  <a:pt x="8916341" y="145448"/>
                  <a:pt x="9338235" y="152751"/>
                </a:cubicBezTo>
                <a:cubicBezTo>
                  <a:pt x="9762161" y="160117"/>
                  <a:pt x="10192564" y="212060"/>
                  <a:pt x="10605759" y="307564"/>
                </a:cubicBezTo>
                <a:cubicBezTo>
                  <a:pt x="10707485" y="331059"/>
                  <a:pt x="10808705" y="357538"/>
                  <a:pt x="10909225" y="385605"/>
                </a:cubicBezTo>
                <a:cubicBezTo>
                  <a:pt x="10969486" y="402496"/>
                  <a:pt x="10991965" y="314104"/>
                  <a:pt x="10934752" y="293276"/>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D0D63FB6-211B-444F-9825-975AC234285D}"/>
              </a:ext>
            </a:extLst>
          </p:cNvPr>
          <p:cNvSpPr>
            <a:spLocks noGrp="1"/>
          </p:cNvSpPr>
          <p:nvPr>
            <p:ph type="title"/>
          </p:nvPr>
        </p:nvSpPr>
        <p:spPr/>
        <p:txBody>
          <a:bodyPr/>
          <a:lstStyle/>
          <a:p>
            <a:r>
              <a:rPr lang="en-US"/>
              <a:t>ABOUT THINGS.</a:t>
            </a:r>
          </a:p>
        </p:txBody>
      </p:sp>
      <p:sp>
        <p:nvSpPr>
          <p:cNvPr id="6" name="Rectangle 5">
            <a:extLst>
              <a:ext uri="{FF2B5EF4-FFF2-40B4-BE49-F238E27FC236}">
                <a16:creationId xmlns:a16="http://schemas.microsoft.com/office/drawing/2014/main" id="{1AA9ABF3-4003-B241-AAEE-F0A6CC952A00}"/>
              </a:ext>
            </a:extLst>
          </p:cNvPr>
          <p:cNvSpPr/>
          <p:nvPr/>
        </p:nvSpPr>
        <p:spPr bwMode="auto">
          <a:xfrm>
            <a:off x="10647335" y="-4703"/>
            <a:ext cx="1544665" cy="1472339"/>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9" name="TextBox 8">
            <a:extLst>
              <a:ext uri="{FF2B5EF4-FFF2-40B4-BE49-F238E27FC236}">
                <a16:creationId xmlns:a16="http://schemas.microsoft.com/office/drawing/2014/main" id="{56DC3015-631D-654E-A5FC-B59392C7DF06}"/>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10" name="TextBox 9">
            <a:extLst>
              <a:ext uri="{FF2B5EF4-FFF2-40B4-BE49-F238E27FC236}">
                <a16:creationId xmlns:a16="http://schemas.microsoft.com/office/drawing/2014/main" id="{6DA1A559-6780-E94A-B095-33D448BAAB09}"/>
              </a:ext>
            </a:extLst>
          </p:cNvPr>
          <p:cNvSpPr txBox="1"/>
          <p:nvPr/>
        </p:nvSpPr>
        <p:spPr>
          <a:xfrm>
            <a:off x="10750971" y="592966"/>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1" name="TextBox 10">
            <a:extLst>
              <a:ext uri="{FF2B5EF4-FFF2-40B4-BE49-F238E27FC236}">
                <a16:creationId xmlns:a16="http://schemas.microsoft.com/office/drawing/2014/main" id="{CB6460C9-3234-8940-AF77-959DDC947050}"/>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2" name="TextBox 11">
            <a:extLst>
              <a:ext uri="{FF2B5EF4-FFF2-40B4-BE49-F238E27FC236}">
                <a16:creationId xmlns:a16="http://schemas.microsoft.com/office/drawing/2014/main" id="{0DF6CF4D-EEBE-594D-94E1-9ABE9C45AB17}"/>
              </a:ext>
            </a:extLst>
          </p:cNvPr>
          <p:cNvSpPr txBox="1"/>
          <p:nvPr/>
        </p:nvSpPr>
        <p:spPr>
          <a:xfrm>
            <a:off x="8414031" y="4162609"/>
            <a:ext cx="2233304" cy="369332"/>
          </a:xfrm>
          <a:prstGeom prst="rect">
            <a:avLst/>
          </a:prstGeom>
          <a:noFill/>
        </p:spPr>
        <p:txBody>
          <a:bodyPr wrap="none" rtlCol="0" anchor="ctr">
            <a:spAutoFit/>
          </a:bodyPr>
          <a:lstStyle/>
          <a:p>
            <a:r>
              <a:rPr lang="en-US" spc="900">
                <a:solidFill>
                  <a:schemeClr val="bg2"/>
                </a:solidFill>
              </a:rPr>
              <a:t>ABOUT US</a:t>
            </a:r>
          </a:p>
        </p:txBody>
      </p:sp>
    </p:spTree>
    <p:extLst>
      <p:ext uri="{BB962C8B-B14F-4D97-AF65-F5344CB8AC3E}">
        <p14:creationId xmlns:p14="http://schemas.microsoft.com/office/powerpoint/2010/main" val="1261465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C72B7BC-D80E-6C47-960E-07D1B5033754}"/>
              </a:ext>
            </a:extLst>
          </p:cNvPr>
          <p:cNvSpPr/>
          <p:nvPr/>
        </p:nvSpPr>
        <p:spPr bwMode="auto">
          <a:xfrm>
            <a:off x="11177380" y="-1"/>
            <a:ext cx="1014619" cy="6857999"/>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pic>
        <p:nvPicPr>
          <p:cNvPr id="18" name="PpHolder2">
            <a:extLst>
              <a:ext uri="{FF2B5EF4-FFF2-40B4-BE49-F238E27FC236}">
                <a16:creationId xmlns:a16="http://schemas.microsoft.com/office/drawing/2014/main" id="{D33625AF-3011-417D-BFC6-C33D56F5AFA2}"/>
              </a:ext>
            </a:extLst>
          </p:cNvPr>
          <p:cNvPicPr>
            <a:picLocks/>
          </p:cNvPicPr>
          <p:nvPr/>
        </p:nvPicPr>
        <p:blipFill>
          <a:blip r:embed="rId2">
            <a:extLst>
              <a:ext uri="{28A0092B-C50C-407E-A947-70E740481C1C}">
                <a14:useLocalDpi xmlns:a14="http://schemas.microsoft.com/office/drawing/2010/main" val="0"/>
              </a:ext>
            </a:extLst>
          </a:blip>
          <a:srcRect l="50000" r="8322"/>
          <a:stretch>
            <a:fillRect/>
          </a:stretch>
        </p:blipFill>
        <p:spPr>
          <a:xfrm>
            <a:off x="6096000" y="2"/>
            <a:ext cx="5081380" cy="6857999"/>
          </a:xfrm>
          <a:custGeom>
            <a:avLst/>
            <a:gdLst>
              <a:gd name="connsiteX0" fmla="*/ 0 w 5081380"/>
              <a:gd name="connsiteY0" fmla="*/ 0 h 6857999"/>
              <a:gd name="connsiteX1" fmla="*/ 5081380 w 5081380"/>
              <a:gd name="connsiteY1" fmla="*/ 0 h 6857999"/>
              <a:gd name="connsiteX2" fmla="*/ 5081380 w 5081380"/>
              <a:gd name="connsiteY2" fmla="*/ 6857999 h 6857999"/>
              <a:gd name="connsiteX3" fmla="*/ 0 w 508138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5081380" h="6857999">
                <a:moveTo>
                  <a:pt x="0" y="0"/>
                </a:moveTo>
                <a:lnTo>
                  <a:pt x="5081380" y="0"/>
                </a:lnTo>
                <a:lnTo>
                  <a:pt x="5081380" y="6857999"/>
                </a:lnTo>
                <a:lnTo>
                  <a:pt x="0" y="6857999"/>
                </a:lnTo>
                <a:close/>
              </a:path>
            </a:pathLst>
          </a:custGeom>
        </p:spPr>
      </p:pic>
      <p:sp>
        <p:nvSpPr>
          <p:cNvPr id="4" name="Title 3">
            <a:extLst>
              <a:ext uri="{FF2B5EF4-FFF2-40B4-BE49-F238E27FC236}">
                <a16:creationId xmlns:a16="http://schemas.microsoft.com/office/drawing/2014/main" id="{2FC6DAAC-C3D1-C948-8422-A8C08E6F6985}"/>
              </a:ext>
            </a:extLst>
          </p:cNvPr>
          <p:cNvSpPr>
            <a:spLocks noGrp="1"/>
          </p:cNvSpPr>
          <p:nvPr>
            <p:ph type="title"/>
          </p:nvPr>
        </p:nvSpPr>
        <p:spPr/>
        <p:txBody>
          <a:bodyPr/>
          <a:lstStyle/>
          <a:p>
            <a:r>
              <a:rPr lang="en-ID" b="0"/>
              <a:t>LIFE IS BETTER WHEN YOU'RE WITH THE NEON LIGHTS.</a:t>
            </a:r>
            <a:endParaRPr lang="en-US"/>
          </a:p>
        </p:txBody>
      </p:sp>
      <p:sp>
        <p:nvSpPr>
          <p:cNvPr id="8" name="TextBox 7">
            <a:extLst>
              <a:ext uri="{FF2B5EF4-FFF2-40B4-BE49-F238E27FC236}">
                <a16:creationId xmlns:a16="http://schemas.microsoft.com/office/drawing/2014/main" id="{391090CC-DD97-F94D-BE0D-A5D45CF1CA5A}"/>
              </a:ext>
            </a:extLst>
          </p:cNvPr>
          <p:cNvSpPr txBox="1"/>
          <p:nvPr/>
        </p:nvSpPr>
        <p:spPr>
          <a:xfrm>
            <a:off x="1014620" y="3763264"/>
            <a:ext cx="4166980" cy="704232"/>
          </a:xfrm>
          <a:prstGeom prst="rect">
            <a:avLst/>
          </a:prstGeom>
          <a:noFill/>
        </p:spPr>
        <p:txBody>
          <a:bodyPr wrap="square" rtlCol="0" anchor="ctr">
            <a:spAutoFit/>
          </a:bodyPr>
          <a:lstStyle/>
          <a:p>
            <a:pPr>
              <a:lnSpc>
                <a:spcPct val="150000"/>
              </a:lnSpc>
            </a:pPr>
            <a:r>
              <a:rPr lang="en-ID" sz="1400" b="1"/>
              <a:t>DARKNESS TO WAS. SAYING ALSO LIGHTS WITHOUT IS FOR ALL IS THE IMPORTANT</a:t>
            </a:r>
            <a:endParaRPr lang="en-US" sz="1400" b="1"/>
          </a:p>
        </p:txBody>
      </p:sp>
      <p:sp>
        <p:nvSpPr>
          <p:cNvPr id="9" name="TextBox 8">
            <a:extLst>
              <a:ext uri="{FF2B5EF4-FFF2-40B4-BE49-F238E27FC236}">
                <a16:creationId xmlns:a16="http://schemas.microsoft.com/office/drawing/2014/main" id="{45CF0AC6-B95C-1B4C-86A7-B9ABABBF873D}"/>
              </a:ext>
            </a:extLst>
          </p:cNvPr>
          <p:cNvSpPr txBox="1"/>
          <p:nvPr/>
        </p:nvSpPr>
        <p:spPr>
          <a:xfrm>
            <a:off x="1014619" y="4467967"/>
            <a:ext cx="4166980"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a:t>
            </a:r>
            <a:endParaRPr lang="en-US" sz="1200" b="1"/>
          </a:p>
        </p:txBody>
      </p:sp>
      <p:sp>
        <p:nvSpPr>
          <p:cNvPr id="10" name="Rectangle 9">
            <a:extLst>
              <a:ext uri="{FF2B5EF4-FFF2-40B4-BE49-F238E27FC236}">
                <a16:creationId xmlns:a16="http://schemas.microsoft.com/office/drawing/2014/main" id="{4A2E8871-A00C-4C41-8290-C3B9FE7A14F6}"/>
              </a:ext>
            </a:extLst>
          </p:cNvPr>
          <p:cNvSpPr/>
          <p:nvPr/>
        </p:nvSpPr>
        <p:spPr bwMode="auto">
          <a:xfrm>
            <a:off x="5538383" y="5794986"/>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0EC6CBE6-A1C0-7143-90AB-8A7018E1E9D5}"/>
              </a:ext>
            </a:extLst>
          </p:cNvPr>
          <p:cNvSpPr txBox="1"/>
          <p:nvPr/>
        </p:nvSpPr>
        <p:spPr>
          <a:xfrm>
            <a:off x="5696307" y="6187993"/>
            <a:ext cx="799384" cy="276999"/>
          </a:xfrm>
          <a:prstGeom prst="rect">
            <a:avLst/>
          </a:prstGeom>
          <a:noFill/>
        </p:spPr>
        <p:txBody>
          <a:bodyPr wrap="square" rtlCol="0" anchor="ctr">
            <a:spAutoFit/>
          </a:bodyPr>
          <a:lstStyle/>
          <a:p>
            <a:pPr algn="ctr"/>
            <a:r>
              <a:rPr lang="en-US" sz="1200" b="1">
                <a:solidFill>
                  <a:schemeClr val="tx2"/>
                </a:solidFill>
              </a:rPr>
              <a:t>2020</a:t>
            </a:r>
          </a:p>
        </p:txBody>
      </p:sp>
      <p:sp>
        <p:nvSpPr>
          <p:cNvPr id="19" name="Graphic 17">
            <a:extLst>
              <a:ext uri="{FF2B5EF4-FFF2-40B4-BE49-F238E27FC236}">
                <a16:creationId xmlns:a16="http://schemas.microsoft.com/office/drawing/2014/main" id="{8404FACB-BCCB-7A42-B450-552375271628}"/>
              </a:ext>
            </a:extLst>
          </p:cNvPr>
          <p:cNvSpPr/>
          <p:nvPr/>
        </p:nvSpPr>
        <p:spPr>
          <a:xfrm>
            <a:off x="7621603" y="2838217"/>
            <a:ext cx="4570397" cy="2554326"/>
          </a:xfrm>
          <a:custGeom>
            <a:avLst/>
            <a:gdLst>
              <a:gd name="connsiteX0" fmla="*/ 4503738 w 4570397"/>
              <a:gd name="connsiteY0" fmla="*/ 2401516 h 2554326"/>
              <a:gd name="connsiteX1" fmla="*/ 3797745 w 4570397"/>
              <a:gd name="connsiteY1" fmla="*/ 2191839 h 2554326"/>
              <a:gd name="connsiteX2" fmla="*/ 3632010 w 4570397"/>
              <a:gd name="connsiteY2" fmla="*/ 1856305 h 2554326"/>
              <a:gd name="connsiteX3" fmla="*/ 3564700 w 4570397"/>
              <a:gd name="connsiteY3" fmla="*/ 1461653 h 2554326"/>
              <a:gd name="connsiteX4" fmla="*/ 3503740 w 4570397"/>
              <a:gd name="connsiteY4" fmla="*/ 667903 h 2554326"/>
              <a:gd name="connsiteX5" fmla="*/ 3102928 w 4570397"/>
              <a:gd name="connsiteY5" fmla="*/ 77988 h 2554326"/>
              <a:gd name="connsiteX6" fmla="*/ 2462721 w 4570397"/>
              <a:gd name="connsiteY6" fmla="*/ 67066 h 2554326"/>
              <a:gd name="connsiteX7" fmla="*/ 2200847 w 4570397"/>
              <a:gd name="connsiteY7" fmla="*/ 265948 h 2554326"/>
              <a:gd name="connsiteX8" fmla="*/ 2053590 w 4570397"/>
              <a:gd name="connsiteY8" fmla="*/ 664347 h 2554326"/>
              <a:gd name="connsiteX9" fmla="*/ 2028889 w 4570397"/>
              <a:gd name="connsiteY9" fmla="*/ 1633674 h 2554326"/>
              <a:gd name="connsiteX10" fmla="*/ 1457452 w 4570397"/>
              <a:gd name="connsiteY10" fmla="*/ 2112719 h 2554326"/>
              <a:gd name="connsiteX11" fmla="*/ 659385 w 4570397"/>
              <a:gd name="connsiteY11" fmla="*/ 1687586 h 2554326"/>
              <a:gd name="connsiteX12" fmla="*/ 282067 w 4570397"/>
              <a:gd name="connsiteY12" fmla="*/ 1760865 h 2554326"/>
              <a:gd name="connsiteX13" fmla="*/ 57024 w 4570397"/>
              <a:gd name="connsiteY13" fmla="*/ 2107321 h 2554326"/>
              <a:gd name="connsiteX14" fmla="*/ 127 w 4570397"/>
              <a:gd name="connsiteY14" fmla="*/ 2342017 h 2554326"/>
              <a:gd name="connsiteX15" fmla="*/ 13907 w 4570397"/>
              <a:gd name="connsiteY15" fmla="*/ 2345827 h 2554326"/>
              <a:gd name="connsiteX16" fmla="*/ 183071 w 4570397"/>
              <a:gd name="connsiteY16" fmla="*/ 1902089 h 2554326"/>
              <a:gd name="connsiteX17" fmla="*/ 550609 w 4570397"/>
              <a:gd name="connsiteY17" fmla="*/ 1698127 h 2554326"/>
              <a:gd name="connsiteX18" fmla="*/ 977519 w 4570397"/>
              <a:gd name="connsiteY18" fmla="*/ 1884245 h 2554326"/>
              <a:gd name="connsiteX19" fmla="*/ 1350899 w 4570397"/>
              <a:gd name="connsiteY19" fmla="*/ 2110623 h 2554326"/>
              <a:gd name="connsiteX20" fmla="*/ 1727581 w 4570397"/>
              <a:gd name="connsiteY20" fmla="*/ 2097415 h 2554326"/>
              <a:gd name="connsiteX21" fmla="*/ 1985201 w 4570397"/>
              <a:gd name="connsiteY21" fmla="*/ 1841256 h 2554326"/>
              <a:gd name="connsiteX22" fmla="*/ 2091373 w 4570397"/>
              <a:gd name="connsiteY22" fmla="*/ 939111 h 2554326"/>
              <a:gd name="connsiteX23" fmla="*/ 2354835 w 4570397"/>
              <a:gd name="connsiteY23" fmla="*/ 185366 h 2554326"/>
              <a:gd name="connsiteX24" fmla="*/ 2999169 w 4570397"/>
              <a:gd name="connsiteY24" fmla="*/ 78496 h 2554326"/>
              <a:gd name="connsiteX25" fmla="*/ 3424111 w 4570397"/>
              <a:gd name="connsiteY25" fmla="*/ 632470 h 2554326"/>
              <a:gd name="connsiteX26" fmla="*/ 3471673 w 4570397"/>
              <a:gd name="connsiteY26" fmla="*/ 1422791 h 2554326"/>
              <a:gd name="connsiteX27" fmla="*/ 3632518 w 4570397"/>
              <a:gd name="connsiteY27" fmla="*/ 2197300 h 2554326"/>
              <a:gd name="connsiteX28" fmla="*/ 4335082 w 4570397"/>
              <a:gd name="connsiteY28" fmla="*/ 2549662 h 2554326"/>
              <a:gd name="connsiteX29" fmla="*/ 4532694 w 4570397"/>
              <a:gd name="connsiteY29" fmla="*/ 2507371 h 2554326"/>
              <a:gd name="connsiteX30" fmla="*/ 4503738 w 4570397"/>
              <a:gd name="connsiteY30" fmla="*/ 2401516 h 25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570397" h="2554326">
                <a:moveTo>
                  <a:pt x="4503738" y="2401516"/>
                </a:moveTo>
                <a:cubicBezTo>
                  <a:pt x="4251008" y="2483622"/>
                  <a:pt x="3968052" y="2391547"/>
                  <a:pt x="3797745" y="2191839"/>
                </a:cubicBezTo>
                <a:cubicBezTo>
                  <a:pt x="3715131" y="2094938"/>
                  <a:pt x="3668268" y="1976701"/>
                  <a:pt x="3632010" y="1856305"/>
                </a:cubicBezTo>
                <a:cubicBezTo>
                  <a:pt x="3593148" y="1727083"/>
                  <a:pt x="3574542" y="1596019"/>
                  <a:pt x="3564700" y="1461653"/>
                </a:cubicBezTo>
                <a:cubicBezTo>
                  <a:pt x="3545269" y="1196350"/>
                  <a:pt x="3561462" y="929586"/>
                  <a:pt x="3503740" y="667903"/>
                </a:cubicBezTo>
                <a:cubicBezTo>
                  <a:pt x="3451289" y="430222"/>
                  <a:pt x="3324352" y="195907"/>
                  <a:pt x="3102928" y="77988"/>
                </a:cubicBezTo>
                <a:cubicBezTo>
                  <a:pt x="2906523" y="-26597"/>
                  <a:pt x="2663825" y="-21707"/>
                  <a:pt x="2462721" y="67066"/>
                </a:cubicBezTo>
                <a:cubicBezTo>
                  <a:pt x="2360613" y="112151"/>
                  <a:pt x="2268411" y="176095"/>
                  <a:pt x="2200847" y="265948"/>
                </a:cubicBezTo>
                <a:cubicBezTo>
                  <a:pt x="2114677" y="380438"/>
                  <a:pt x="2069783" y="523313"/>
                  <a:pt x="2053590" y="664347"/>
                </a:cubicBezTo>
                <a:cubicBezTo>
                  <a:pt x="2016633" y="986228"/>
                  <a:pt x="2103057" y="1315095"/>
                  <a:pt x="2028889" y="1633674"/>
                </a:cubicBezTo>
                <a:cubicBezTo>
                  <a:pt x="1968564" y="1892691"/>
                  <a:pt x="1751457" y="2161931"/>
                  <a:pt x="1457452" y="2112719"/>
                </a:cubicBezTo>
                <a:cubicBezTo>
                  <a:pt x="1150557" y="2061347"/>
                  <a:pt x="957835" y="1764294"/>
                  <a:pt x="659385" y="1687586"/>
                </a:cubicBezTo>
                <a:cubicBezTo>
                  <a:pt x="526606" y="1653423"/>
                  <a:pt x="391287" y="1676727"/>
                  <a:pt x="282067" y="1760865"/>
                </a:cubicBezTo>
                <a:cubicBezTo>
                  <a:pt x="169545" y="1847479"/>
                  <a:pt x="101156" y="1974796"/>
                  <a:pt x="57024" y="2107321"/>
                </a:cubicBezTo>
                <a:cubicBezTo>
                  <a:pt x="31433" y="2184219"/>
                  <a:pt x="13589" y="2262134"/>
                  <a:pt x="127" y="2342017"/>
                </a:cubicBezTo>
                <a:cubicBezTo>
                  <a:pt x="-1397" y="2350907"/>
                  <a:pt x="11240" y="2354780"/>
                  <a:pt x="13907" y="2345827"/>
                </a:cubicBezTo>
                <a:cubicBezTo>
                  <a:pt x="59055" y="2193744"/>
                  <a:pt x="90615" y="2034550"/>
                  <a:pt x="183071" y="1902089"/>
                </a:cubicBezTo>
                <a:cubicBezTo>
                  <a:pt x="267907" y="1780613"/>
                  <a:pt x="398209" y="1692475"/>
                  <a:pt x="550609" y="1698127"/>
                </a:cubicBezTo>
                <a:cubicBezTo>
                  <a:pt x="709041" y="1704032"/>
                  <a:pt x="852234" y="1795028"/>
                  <a:pt x="977519" y="1884245"/>
                </a:cubicBezTo>
                <a:cubicBezTo>
                  <a:pt x="1096074" y="1968637"/>
                  <a:pt x="1212660" y="2060267"/>
                  <a:pt x="1350899" y="2110623"/>
                </a:cubicBezTo>
                <a:cubicBezTo>
                  <a:pt x="1474343" y="2155581"/>
                  <a:pt x="1608710" y="2156089"/>
                  <a:pt x="1727581" y="2097415"/>
                </a:cubicBezTo>
                <a:cubicBezTo>
                  <a:pt x="1838008" y="2042932"/>
                  <a:pt x="1925448" y="1947618"/>
                  <a:pt x="1985201" y="1841256"/>
                </a:cubicBezTo>
                <a:cubicBezTo>
                  <a:pt x="2138935" y="1567761"/>
                  <a:pt x="2093087" y="1239022"/>
                  <a:pt x="2091373" y="939111"/>
                </a:cubicBezTo>
                <a:cubicBezTo>
                  <a:pt x="2089849" y="667966"/>
                  <a:pt x="2133791" y="367992"/>
                  <a:pt x="2354835" y="185366"/>
                </a:cubicBezTo>
                <a:cubicBezTo>
                  <a:pt x="2530349" y="40332"/>
                  <a:pt x="2786126" y="2804"/>
                  <a:pt x="2999169" y="78496"/>
                </a:cubicBezTo>
                <a:cubicBezTo>
                  <a:pt x="3238818" y="163649"/>
                  <a:pt x="3369882" y="396250"/>
                  <a:pt x="3424111" y="632470"/>
                </a:cubicBezTo>
                <a:cubicBezTo>
                  <a:pt x="3483864" y="892756"/>
                  <a:pt x="3471990" y="1157869"/>
                  <a:pt x="3471673" y="1422791"/>
                </a:cubicBezTo>
                <a:cubicBezTo>
                  <a:pt x="3471355" y="1686824"/>
                  <a:pt x="3488627" y="1967684"/>
                  <a:pt x="3632518" y="2197300"/>
                </a:cubicBezTo>
                <a:cubicBezTo>
                  <a:pt x="3778568" y="2430472"/>
                  <a:pt x="4056762" y="2583444"/>
                  <a:pt x="4335082" y="2549662"/>
                </a:cubicBezTo>
                <a:cubicBezTo>
                  <a:pt x="4402710" y="2541470"/>
                  <a:pt x="4468432" y="2530548"/>
                  <a:pt x="4532694" y="2507371"/>
                </a:cubicBezTo>
                <a:cubicBezTo>
                  <a:pt x="4598353" y="2483558"/>
                  <a:pt x="4571556" y="2379545"/>
                  <a:pt x="4503738" y="240151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4" name="TextBox 13">
            <a:extLst>
              <a:ext uri="{FF2B5EF4-FFF2-40B4-BE49-F238E27FC236}">
                <a16:creationId xmlns:a16="http://schemas.microsoft.com/office/drawing/2014/main" id="{E18F15DC-0B8D-3040-8FEC-7FF02F0426B0}"/>
              </a:ext>
            </a:extLst>
          </p:cNvPr>
          <p:cNvSpPr txBox="1"/>
          <p:nvPr/>
        </p:nvSpPr>
        <p:spPr>
          <a:xfrm rot="16200000">
            <a:off x="10258402" y="4900206"/>
            <a:ext cx="2852573" cy="276999"/>
          </a:xfrm>
          <a:prstGeom prst="rect">
            <a:avLst/>
          </a:prstGeom>
          <a:noFill/>
        </p:spPr>
        <p:txBody>
          <a:bodyPr wrap="square" rtlCol="0" anchor="ctr">
            <a:spAutoFit/>
          </a:bodyPr>
          <a:lstStyle/>
          <a:p>
            <a:r>
              <a:rPr lang="en-US" sz="1200" b="1">
                <a:solidFill>
                  <a:schemeClr val="bg2"/>
                </a:solidFill>
              </a:rPr>
              <a:t>LIFE IS BETTER WITH NEON</a:t>
            </a:r>
          </a:p>
        </p:txBody>
      </p:sp>
      <p:cxnSp>
        <p:nvCxnSpPr>
          <p:cNvPr id="16" name="Straight Connector 15">
            <a:extLst>
              <a:ext uri="{FF2B5EF4-FFF2-40B4-BE49-F238E27FC236}">
                <a16:creationId xmlns:a16="http://schemas.microsoft.com/office/drawing/2014/main" id="{7413396A-B110-3243-B708-BD2702D04D47}"/>
              </a:ext>
            </a:extLst>
          </p:cNvPr>
          <p:cNvCxnSpPr/>
          <p:nvPr/>
        </p:nvCxnSpPr>
        <p:spPr>
          <a:xfrm flipV="1">
            <a:off x="11667755" y="2201334"/>
            <a:ext cx="0" cy="2032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5852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14:bounceEnd="50000">
                                          <p:cBhvr additive="base">
                                            <p:cTn id="1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14:bounceEnd="50000">
                                          <p:cBhvr additive="base">
                                            <p:cTn id="23"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000" fill="hold"/>
                                            <p:tgtEl>
                                              <p:spTgt spid="11"/>
                                            </p:tgtEl>
                                            <p:attrNameLst>
                                              <p:attrName>ppt_x</p:attrName>
                                            </p:attrNameLst>
                                          </p:cBhvr>
                                          <p:tavLst>
                                            <p:tav tm="0">
                                              <p:val>
                                                <p:strVal val="1+#ppt_w/2"/>
                                              </p:val>
                                            </p:tav>
                                            <p:tav tm="100000">
                                              <p:val>
                                                <p:strVal val="#ppt_x"/>
                                              </p:val>
                                            </p:tav>
                                          </p:tavLst>
                                        </p:anim>
                                        <p:anim calcmode="lin" valueType="num">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1+#ppt_w/2"/>
                                              </p:val>
                                            </p:tav>
                                            <p:tav tm="100000">
                                              <p:val>
                                                <p:strVal val="#ppt_x"/>
                                              </p:val>
                                            </p:tav>
                                          </p:tavLst>
                                        </p:anim>
                                        <p:anim calcmode="lin" valueType="num">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pHolder1">
            <a:extLst>
              <a:ext uri="{FF2B5EF4-FFF2-40B4-BE49-F238E27FC236}">
                <a16:creationId xmlns:a16="http://schemas.microsoft.com/office/drawing/2014/main" id="{F2CA5E3E-978B-4CE9-A99A-4E3A5EEE9435}"/>
              </a:ext>
            </a:extLst>
          </p:cNvPr>
          <p:cNvPicPr>
            <a:picLocks/>
          </p:cNvPicPr>
          <p:nvPr/>
        </p:nvPicPr>
        <p:blipFill>
          <a:blip r:embed="rId2">
            <a:extLst>
              <a:ext uri="{28A0092B-C50C-407E-A947-70E740481C1C}">
                <a14:useLocalDpi xmlns:a14="http://schemas.microsoft.com/office/drawing/2010/main" val="0"/>
              </a:ext>
            </a:extLst>
          </a:blip>
          <a:srcRect t="15556" r="50000" b="15556"/>
          <a:stretch>
            <a:fillRect/>
          </a:stretch>
        </p:blipFill>
        <p:spPr>
          <a:xfrm>
            <a:off x="1" y="1066801"/>
            <a:ext cx="6096001" cy="4724398"/>
          </a:xfrm>
          <a:custGeom>
            <a:avLst/>
            <a:gdLst>
              <a:gd name="connsiteX0" fmla="*/ 0 w 6096001"/>
              <a:gd name="connsiteY0" fmla="*/ 0 h 4724398"/>
              <a:gd name="connsiteX1" fmla="*/ 6096001 w 6096001"/>
              <a:gd name="connsiteY1" fmla="*/ 0 h 4724398"/>
              <a:gd name="connsiteX2" fmla="*/ 6096001 w 6096001"/>
              <a:gd name="connsiteY2" fmla="*/ 4724398 h 4724398"/>
              <a:gd name="connsiteX3" fmla="*/ 0 w 6096001"/>
              <a:gd name="connsiteY3" fmla="*/ 4724398 h 4724398"/>
            </a:gdLst>
            <a:ahLst/>
            <a:cxnLst>
              <a:cxn ang="0">
                <a:pos x="connsiteX0" y="connsiteY0"/>
              </a:cxn>
              <a:cxn ang="0">
                <a:pos x="connsiteX1" y="connsiteY1"/>
              </a:cxn>
              <a:cxn ang="0">
                <a:pos x="connsiteX2" y="connsiteY2"/>
              </a:cxn>
              <a:cxn ang="0">
                <a:pos x="connsiteX3" y="connsiteY3"/>
              </a:cxn>
            </a:cxnLst>
            <a:rect l="l" t="t" r="r" b="b"/>
            <a:pathLst>
              <a:path w="6096001" h="4724398">
                <a:moveTo>
                  <a:pt x="0" y="0"/>
                </a:moveTo>
                <a:lnTo>
                  <a:pt x="6096001" y="0"/>
                </a:lnTo>
                <a:lnTo>
                  <a:pt x="6096001" y="4724398"/>
                </a:lnTo>
                <a:lnTo>
                  <a:pt x="0" y="4724398"/>
                </a:lnTo>
                <a:close/>
              </a:path>
            </a:pathLst>
          </a:custGeom>
        </p:spPr>
      </p:pic>
      <p:sp>
        <p:nvSpPr>
          <p:cNvPr id="8" name="TextBox 7">
            <a:extLst>
              <a:ext uri="{FF2B5EF4-FFF2-40B4-BE49-F238E27FC236}">
                <a16:creationId xmlns:a16="http://schemas.microsoft.com/office/drawing/2014/main" id="{74DAA359-8315-4148-A5CC-E8196D100F1C}"/>
              </a:ext>
            </a:extLst>
          </p:cNvPr>
          <p:cNvSpPr txBox="1"/>
          <p:nvPr/>
        </p:nvSpPr>
        <p:spPr>
          <a:xfrm>
            <a:off x="7060510" y="1530703"/>
            <a:ext cx="4166980" cy="704232"/>
          </a:xfrm>
          <a:prstGeom prst="rect">
            <a:avLst/>
          </a:prstGeom>
          <a:noFill/>
        </p:spPr>
        <p:txBody>
          <a:bodyPr wrap="square" rtlCol="0" anchor="ctr">
            <a:spAutoFit/>
          </a:bodyPr>
          <a:lstStyle/>
          <a:p>
            <a:pPr>
              <a:lnSpc>
                <a:spcPct val="150000"/>
              </a:lnSpc>
            </a:pPr>
            <a:r>
              <a:rPr lang="en-ID" sz="1400" b="1"/>
              <a:t>DARKNESS TO WAS. SAYING ALSO LIGHTS WITHOUT IS FOR ALL IS THE IMPORTANT</a:t>
            </a:r>
            <a:endParaRPr lang="en-US" sz="1400" b="1"/>
          </a:p>
        </p:txBody>
      </p:sp>
      <p:sp>
        <p:nvSpPr>
          <p:cNvPr id="9" name="TextBox 8">
            <a:extLst>
              <a:ext uri="{FF2B5EF4-FFF2-40B4-BE49-F238E27FC236}">
                <a16:creationId xmlns:a16="http://schemas.microsoft.com/office/drawing/2014/main" id="{74783EFF-2746-D044-B837-1D63F98CAFD2}"/>
              </a:ext>
            </a:extLst>
          </p:cNvPr>
          <p:cNvSpPr txBox="1"/>
          <p:nvPr/>
        </p:nvSpPr>
        <p:spPr>
          <a:xfrm>
            <a:off x="7060509" y="2746612"/>
            <a:ext cx="4166980"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a:t>
            </a:r>
            <a:endParaRPr lang="en-US" sz="1200" b="1"/>
          </a:p>
        </p:txBody>
      </p:sp>
      <p:sp>
        <p:nvSpPr>
          <p:cNvPr id="10" name="Rectangle 9">
            <a:extLst>
              <a:ext uri="{FF2B5EF4-FFF2-40B4-BE49-F238E27FC236}">
                <a16:creationId xmlns:a16="http://schemas.microsoft.com/office/drawing/2014/main" id="{52DB3FE7-840D-F34C-9790-890997D74D4F}"/>
              </a:ext>
            </a:extLst>
          </p:cNvPr>
          <p:cNvSpPr/>
          <p:nvPr/>
        </p:nvSpPr>
        <p:spPr bwMode="auto">
          <a:xfrm>
            <a:off x="4551335" y="5791199"/>
            <a:ext cx="1544665" cy="1066801"/>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1" name="TextBox 10">
            <a:extLst>
              <a:ext uri="{FF2B5EF4-FFF2-40B4-BE49-F238E27FC236}">
                <a16:creationId xmlns:a16="http://schemas.microsoft.com/office/drawing/2014/main" id="{5769FE11-BC4A-E444-8486-A5DCEDD25D4F}"/>
              </a:ext>
            </a:extLst>
          </p:cNvPr>
          <p:cNvSpPr txBox="1"/>
          <p:nvPr/>
        </p:nvSpPr>
        <p:spPr>
          <a:xfrm>
            <a:off x="4654971" y="6186100"/>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2" name="Rectangle 11">
            <a:extLst>
              <a:ext uri="{FF2B5EF4-FFF2-40B4-BE49-F238E27FC236}">
                <a16:creationId xmlns:a16="http://schemas.microsoft.com/office/drawing/2014/main" id="{2C5D58D1-EA32-2346-BBD3-CC538379DDF5}"/>
              </a:ext>
            </a:extLst>
          </p:cNvPr>
          <p:cNvSpPr/>
          <p:nvPr/>
        </p:nvSpPr>
        <p:spPr bwMode="auto">
          <a:xfrm>
            <a:off x="2810934" y="0"/>
            <a:ext cx="3285066" cy="1066801"/>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787BBEF5-CAF2-D74D-92FD-6E337DBC889C}"/>
              </a:ext>
            </a:extLst>
          </p:cNvPr>
          <p:cNvSpPr txBox="1"/>
          <p:nvPr/>
        </p:nvSpPr>
        <p:spPr>
          <a:xfrm>
            <a:off x="7370198" y="4062553"/>
            <a:ext cx="3857291"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14" name="Oval 13">
            <a:extLst>
              <a:ext uri="{FF2B5EF4-FFF2-40B4-BE49-F238E27FC236}">
                <a16:creationId xmlns:a16="http://schemas.microsoft.com/office/drawing/2014/main" id="{146C5716-FAB2-C443-83B2-D7336AA77663}"/>
              </a:ext>
            </a:extLst>
          </p:cNvPr>
          <p:cNvSpPr/>
          <p:nvPr/>
        </p:nvSpPr>
        <p:spPr bwMode="auto">
          <a:xfrm>
            <a:off x="7147042" y="4154754"/>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B5D89958-FC50-5045-A001-44620C9F22F5}"/>
              </a:ext>
            </a:extLst>
          </p:cNvPr>
          <p:cNvSpPr txBox="1"/>
          <p:nvPr/>
        </p:nvSpPr>
        <p:spPr>
          <a:xfrm>
            <a:off x="7370198" y="4500049"/>
            <a:ext cx="3857291" cy="276999"/>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16" name="Oval 15">
            <a:extLst>
              <a:ext uri="{FF2B5EF4-FFF2-40B4-BE49-F238E27FC236}">
                <a16:creationId xmlns:a16="http://schemas.microsoft.com/office/drawing/2014/main" id="{C0F065BA-E3B1-FD4C-A668-949F558FBE10}"/>
              </a:ext>
            </a:extLst>
          </p:cNvPr>
          <p:cNvSpPr/>
          <p:nvPr/>
        </p:nvSpPr>
        <p:spPr bwMode="auto">
          <a:xfrm>
            <a:off x="7147042" y="4592250"/>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7" name="TextBox 16">
            <a:extLst>
              <a:ext uri="{FF2B5EF4-FFF2-40B4-BE49-F238E27FC236}">
                <a16:creationId xmlns:a16="http://schemas.microsoft.com/office/drawing/2014/main" id="{FBD92BC7-1B5B-6C49-9590-F6D5C185FEFD}"/>
              </a:ext>
            </a:extLst>
          </p:cNvPr>
          <p:cNvSpPr txBox="1"/>
          <p:nvPr/>
        </p:nvSpPr>
        <p:spPr>
          <a:xfrm>
            <a:off x="7370198" y="4937545"/>
            <a:ext cx="3857291" cy="276999"/>
          </a:xfrm>
          <a:prstGeom prst="rect">
            <a:avLst/>
          </a:prstGeom>
          <a:noFill/>
        </p:spPr>
        <p:txBody>
          <a:bodyPr wrap="square" rtlCol="0" anchor="ctr">
            <a:spAutoFit/>
          </a:bodyPr>
          <a:lstStyle/>
          <a:p>
            <a:r>
              <a:rPr lang="en-ID" sz="1200" b="1">
                <a:solidFill>
                  <a:schemeClr val="accent1"/>
                </a:solidFill>
              </a:rPr>
              <a:t>DARKNESS LIGHT WINGED</a:t>
            </a:r>
            <a:endParaRPr lang="en-US" sz="1200" b="1">
              <a:solidFill>
                <a:schemeClr val="accent1"/>
              </a:solidFill>
            </a:endParaRPr>
          </a:p>
        </p:txBody>
      </p:sp>
      <p:sp>
        <p:nvSpPr>
          <p:cNvPr id="18" name="Oval 17">
            <a:extLst>
              <a:ext uri="{FF2B5EF4-FFF2-40B4-BE49-F238E27FC236}">
                <a16:creationId xmlns:a16="http://schemas.microsoft.com/office/drawing/2014/main" id="{1D29BB16-DC95-F642-A3FD-5BB981C80EA6}"/>
              </a:ext>
            </a:extLst>
          </p:cNvPr>
          <p:cNvSpPr/>
          <p:nvPr/>
        </p:nvSpPr>
        <p:spPr bwMode="auto">
          <a:xfrm>
            <a:off x="7147042" y="5029746"/>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cxnSp>
        <p:nvCxnSpPr>
          <p:cNvPr id="20" name="Straight Connector 19">
            <a:extLst>
              <a:ext uri="{FF2B5EF4-FFF2-40B4-BE49-F238E27FC236}">
                <a16:creationId xmlns:a16="http://schemas.microsoft.com/office/drawing/2014/main" id="{62F33095-CC2C-D94B-8AE3-494B3507A516}"/>
              </a:ext>
            </a:extLst>
          </p:cNvPr>
          <p:cNvCxnSpPr/>
          <p:nvPr/>
        </p:nvCxnSpPr>
        <p:spPr>
          <a:xfrm>
            <a:off x="7147042" y="2498868"/>
            <a:ext cx="20192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3" name="Graphic 21">
            <a:extLst>
              <a:ext uri="{FF2B5EF4-FFF2-40B4-BE49-F238E27FC236}">
                <a16:creationId xmlns:a16="http://schemas.microsoft.com/office/drawing/2014/main" id="{86AD9867-A913-9F47-AEF8-714BE5AA5860}"/>
              </a:ext>
            </a:extLst>
          </p:cNvPr>
          <p:cNvSpPr/>
          <p:nvPr/>
        </p:nvSpPr>
        <p:spPr>
          <a:xfrm>
            <a:off x="-142606" y="2770315"/>
            <a:ext cx="4771234" cy="1717418"/>
          </a:xfrm>
          <a:custGeom>
            <a:avLst/>
            <a:gdLst>
              <a:gd name="connsiteX0" fmla="*/ 4766727 w 4771234"/>
              <a:gd name="connsiteY0" fmla="*/ 4125 h 1717418"/>
              <a:gd name="connsiteX1" fmla="*/ 4284635 w 4771234"/>
              <a:gd name="connsiteY1" fmla="*/ 174876 h 1717418"/>
              <a:gd name="connsiteX2" fmla="*/ 3949037 w 4771234"/>
              <a:gd name="connsiteY2" fmla="*/ 664525 h 1717418"/>
              <a:gd name="connsiteX3" fmla="*/ 3257522 w 4771234"/>
              <a:gd name="connsiteY3" fmla="*/ 1587751 h 1717418"/>
              <a:gd name="connsiteX4" fmla="*/ 2130270 w 4771234"/>
              <a:gd name="connsiteY4" fmla="*/ 1348928 h 1717418"/>
              <a:gd name="connsiteX5" fmla="*/ 1002764 w 4771234"/>
              <a:gd name="connsiteY5" fmla="*/ 949259 h 1717418"/>
              <a:gd name="connsiteX6" fmla="*/ 75791 w 4771234"/>
              <a:gd name="connsiteY6" fmla="*/ 1428748 h 1717418"/>
              <a:gd name="connsiteX7" fmla="*/ 5877 w 4771234"/>
              <a:gd name="connsiteY7" fmla="*/ 1539238 h 1717418"/>
              <a:gd name="connsiteX8" fmla="*/ 76807 w 4771234"/>
              <a:gd name="connsiteY8" fmla="*/ 1580703 h 1717418"/>
              <a:gd name="connsiteX9" fmla="*/ 932787 w 4771234"/>
              <a:gd name="connsiteY9" fmla="*/ 1070544 h 1717418"/>
              <a:gd name="connsiteX10" fmla="*/ 2020034 w 4771234"/>
              <a:gd name="connsiteY10" fmla="*/ 1417699 h 1717418"/>
              <a:gd name="connsiteX11" fmla="*/ 3149508 w 4771234"/>
              <a:gd name="connsiteY11" fmla="*/ 1693924 h 1717418"/>
              <a:gd name="connsiteX12" fmla="*/ 3608296 w 4771234"/>
              <a:gd name="connsiteY12" fmla="*/ 1400871 h 1717418"/>
              <a:gd name="connsiteX13" fmla="*/ 3880774 w 4771234"/>
              <a:gd name="connsiteY13" fmla="*/ 906841 h 1717418"/>
              <a:gd name="connsiteX14" fmla="*/ 4165762 w 4771234"/>
              <a:gd name="connsiteY14" fmla="*/ 346835 h 1717418"/>
              <a:gd name="connsiteX15" fmla="*/ 4622835 w 4771234"/>
              <a:gd name="connsiteY15" fmla="*/ 29589 h 1717418"/>
              <a:gd name="connsiteX16" fmla="*/ 4765139 w 4771234"/>
              <a:gd name="connsiteY16" fmla="*/ 16381 h 1717418"/>
              <a:gd name="connsiteX17" fmla="*/ 4766727 w 4771234"/>
              <a:gd name="connsiteY17" fmla="*/ 4125 h 171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771234" h="1717418">
                <a:moveTo>
                  <a:pt x="4766727" y="4125"/>
                </a:moveTo>
                <a:cubicBezTo>
                  <a:pt x="4590387" y="-19814"/>
                  <a:pt x="4416651" y="63498"/>
                  <a:pt x="4284635" y="174876"/>
                </a:cubicBezTo>
                <a:cubicBezTo>
                  <a:pt x="4131091" y="304417"/>
                  <a:pt x="4031587" y="484439"/>
                  <a:pt x="3949037" y="664525"/>
                </a:cubicBezTo>
                <a:cubicBezTo>
                  <a:pt x="3791493" y="1008060"/>
                  <a:pt x="3647666" y="1444686"/>
                  <a:pt x="3257522" y="1587751"/>
                </a:cubicBezTo>
                <a:cubicBezTo>
                  <a:pt x="2874299" y="1728277"/>
                  <a:pt x="2462375" y="1531681"/>
                  <a:pt x="2130270" y="1348928"/>
                </a:cubicBezTo>
                <a:cubicBezTo>
                  <a:pt x="1780131" y="1156269"/>
                  <a:pt x="1418054" y="931606"/>
                  <a:pt x="1002764" y="949259"/>
                </a:cubicBezTo>
                <a:cubicBezTo>
                  <a:pt x="640496" y="964689"/>
                  <a:pt x="296771" y="1141220"/>
                  <a:pt x="75791" y="1428748"/>
                </a:cubicBezTo>
                <a:cubicBezTo>
                  <a:pt x="49311" y="1463228"/>
                  <a:pt x="26896" y="1501138"/>
                  <a:pt x="5877" y="1539238"/>
                </a:cubicBezTo>
                <a:cubicBezTo>
                  <a:pt x="-20094" y="1586228"/>
                  <a:pt x="46644" y="1623312"/>
                  <a:pt x="76807" y="1580703"/>
                </a:cubicBezTo>
                <a:cubicBezTo>
                  <a:pt x="274355" y="1301494"/>
                  <a:pt x="590141" y="1105025"/>
                  <a:pt x="932787" y="1070544"/>
                </a:cubicBezTo>
                <a:cubicBezTo>
                  <a:pt x="1332138" y="1030349"/>
                  <a:pt x="1682976" y="1231961"/>
                  <a:pt x="2020034" y="1417699"/>
                </a:cubicBezTo>
                <a:cubicBezTo>
                  <a:pt x="2361092" y="1605595"/>
                  <a:pt x="2750792" y="1782443"/>
                  <a:pt x="3149508" y="1693924"/>
                </a:cubicBezTo>
                <a:cubicBezTo>
                  <a:pt x="3333341" y="1653157"/>
                  <a:pt x="3490630" y="1546286"/>
                  <a:pt x="3608296" y="1400871"/>
                </a:cubicBezTo>
                <a:cubicBezTo>
                  <a:pt x="3727168" y="1253932"/>
                  <a:pt x="3807813" y="1079815"/>
                  <a:pt x="3880774" y="906841"/>
                </a:cubicBezTo>
                <a:cubicBezTo>
                  <a:pt x="3961991" y="714182"/>
                  <a:pt x="4039271" y="515490"/>
                  <a:pt x="4165762" y="346835"/>
                </a:cubicBezTo>
                <a:cubicBezTo>
                  <a:pt x="4277650" y="197673"/>
                  <a:pt x="4437035" y="68641"/>
                  <a:pt x="4622835" y="29589"/>
                </a:cubicBezTo>
                <a:cubicBezTo>
                  <a:pt x="4669254" y="19809"/>
                  <a:pt x="4717768" y="16190"/>
                  <a:pt x="4765139" y="16381"/>
                </a:cubicBezTo>
                <a:cubicBezTo>
                  <a:pt x="4771870" y="16444"/>
                  <a:pt x="4773902" y="5077"/>
                  <a:pt x="4766727" y="4125"/>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9B5672F8-0E63-5944-8AFB-46419B543A3D}"/>
              </a:ext>
            </a:extLst>
          </p:cNvPr>
          <p:cNvSpPr>
            <a:spLocks noGrp="1"/>
          </p:cNvSpPr>
          <p:nvPr>
            <p:ph type="title"/>
          </p:nvPr>
        </p:nvSpPr>
        <p:spPr/>
        <p:txBody>
          <a:bodyPr/>
          <a:lstStyle/>
          <a:p>
            <a:r>
              <a:rPr lang="en-ID" b="0"/>
              <a:t>YOU LIGHT UP MY WORLD.</a:t>
            </a:r>
            <a:endParaRPr lang="en-US"/>
          </a:p>
        </p:txBody>
      </p:sp>
    </p:spTree>
    <p:extLst>
      <p:ext uri="{BB962C8B-B14F-4D97-AF65-F5344CB8AC3E}">
        <p14:creationId xmlns:p14="http://schemas.microsoft.com/office/powerpoint/2010/main" val="394438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14:bounceEnd="50000">
                                          <p:cBhvr additive="base">
                                            <p:cTn id="19"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14:bounceEnd="50000">
                                          <p:cBhvr additive="base">
                                            <p:cTn id="23"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14:presetBounceEnd="50000">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14:bounceEnd="50000">
                                          <p:cBhvr additive="base">
                                            <p:cTn id="39"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14:presetBounceEnd="50000">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14:bounceEnd="50000">
                                          <p:cBhvr additive="base">
                                            <p:cTn id="43" dur="1000" fill="hold"/>
                                            <p:tgtEl>
                                              <p:spTgt spid="12"/>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14:presetBounceEnd="50000">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14:bounceEnd="50000">
                                          <p:cBhvr additive="base">
                                            <p:cTn id="4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14:presetBounceEnd="50000">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14:bounceEnd="50000">
                                          <p:cBhvr additive="base">
                                            <p:cTn id="5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1+#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1000" fill="hold"/>
                                            <p:tgtEl>
                                              <p:spTgt spid="14"/>
                                            </p:tgtEl>
                                            <p:attrNameLst>
                                              <p:attrName>ppt_x</p:attrName>
                                            </p:attrNameLst>
                                          </p:cBhvr>
                                          <p:tavLst>
                                            <p:tav tm="0">
                                              <p:val>
                                                <p:strVal val="1+#ppt_w/2"/>
                                              </p:val>
                                            </p:tav>
                                            <p:tav tm="100000">
                                              <p:val>
                                                <p:strVal val="#ppt_x"/>
                                              </p:val>
                                            </p:tav>
                                          </p:tavLst>
                                        </p:anim>
                                        <p:anim calcmode="lin" valueType="num">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1000" fill="hold"/>
                                            <p:tgtEl>
                                              <p:spTgt spid="15"/>
                                            </p:tgtEl>
                                            <p:attrNameLst>
                                              <p:attrName>ppt_x</p:attrName>
                                            </p:attrNameLst>
                                          </p:cBhvr>
                                          <p:tavLst>
                                            <p:tav tm="0">
                                              <p:val>
                                                <p:strVal val="1+#ppt_w/2"/>
                                              </p:val>
                                            </p:tav>
                                            <p:tav tm="100000">
                                              <p:val>
                                                <p:strVal val="#ppt_x"/>
                                              </p:val>
                                            </p:tav>
                                          </p:tavLst>
                                        </p:anim>
                                        <p:anim calcmode="lin" valueType="num">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1000" fill="hold"/>
                                            <p:tgtEl>
                                              <p:spTgt spid="20"/>
                                            </p:tgtEl>
                                            <p:attrNameLst>
                                              <p:attrName>ppt_x</p:attrName>
                                            </p:attrNameLst>
                                          </p:cBhvr>
                                          <p:tavLst>
                                            <p:tav tm="0">
                                              <p:val>
                                                <p:strVal val="1+#ppt_w/2"/>
                                              </p:val>
                                            </p:tav>
                                            <p:tav tm="100000">
                                              <p:val>
                                                <p:strVal val="#ppt_x"/>
                                              </p:val>
                                            </p:tav>
                                          </p:tavLst>
                                        </p:anim>
                                        <p:anim calcmode="lin" valueType="num">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1000" fill="hold"/>
                                            <p:tgtEl>
                                              <p:spTgt spid="12"/>
                                            </p:tgtEl>
                                            <p:attrNameLst>
                                              <p:attrName>ppt_x</p:attrName>
                                            </p:attrNameLst>
                                          </p:cBhvr>
                                          <p:tavLst>
                                            <p:tav tm="0">
                                              <p:val>
                                                <p:strVal val="#ppt_x"/>
                                              </p:val>
                                            </p:tav>
                                            <p:tav tm="100000">
                                              <p:val>
                                                <p:strVal val="#ppt_x"/>
                                              </p:val>
                                            </p:tav>
                                          </p:tavLst>
                                        </p:anim>
                                        <p:anim calcmode="lin" valueType="num">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1000" fill="hold"/>
                                            <p:tgtEl>
                                              <p:spTgt spid="4"/>
                                            </p:tgtEl>
                                            <p:attrNameLst>
                                              <p:attrName>ppt_x</p:attrName>
                                            </p:attrNameLst>
                                          </p:cBhvr>
                                          <p:tavLst>
                                            <p:tav tm="0">
                                              <p:val>
                                                <p:strVal val="0-#ppt_w/2"/>
                                              </p:val>
                                            </p:tav>
                                            <p:tav tm="100000">
                                              <p:val>
                                                <p:strVal val="#ppt_x"/>
                                              </p:val>
                                            </p:tav>
                                          </p:tavLst>
                                        </p:anim>
                                        <p:anim calcmode="lin" valueType="num">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additive="base">
                                            <p:cTn id="51" dur="1000" fill="hold"/>
                                            <p:tgtEl>
                                              <p:spTgt spid="4"/>
                                            </p:tgtEl>
                                            <p:attrNameLst>
                                              <p:attrName>ppt_x</p:attrName>
                                            </p:attrNameLst>
                                          </p:cBhvr>
                                          <p:tavLst>
                                            <p:tav tm="0">
                                              <p:val>
                                                <p:strVal val="0-#ppt_w/2"/>
                                              </p:val>
                                            </p:tav>
                                            <p:tav tm="100000">
                                              <p:val>
                                                <p:strVal val="#ppt_x"/>
                                              </p:val>
                                            </p:tav>
                                          </p:tavLst>
                                        </p:anim>
                                        <p:anim calcmode="lin" valueType="num">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raphic 8">
            <a:extLst>
              <a:ext uri="{FF2B5EF4-FFF2-40B4-BE49-F238E27FC236}">
                <a16:creationId xmlns:a16="http://schemas.microsoft.com/office/drawing/2014/main" id="{EF9FF36F-E137-7142-8E31-D3AB3A40967D}"/>
              </a:ext>
            </a:extLst>
          </p:cNvPr>
          <p:cNvSpPr/>
          <p:nvPr/>
        </p:nvSpPr>
        <p:spPr>
          <a:xfrm>
            <a:off x="-190075" y="1183598"/>
            <a:ext cx="6745204" cy="1007617"/>
          </a:xfrm>
          <a:custGeom>
            <a:avLst/>
            <a:gdLst>
              <a:gd name="connsiteX0" fmla="*/ 6733560 w 6745204"/>
              <a:gd name="connsiteY0" fmla="*/ 973736 h 1007617"/>
              <a:gd name="connsiteX1" fmla="*/ 6418219 w 6745204"/>
              <a:gd name="connsiteY1" fmla="*/ 901727 h 1007617"/>
              <a:gd name="connsiteX2" fmla="*/ 6134437 w 6745204"/>
              <a:gd name="connsiteY2" fmla="*/ 731611 h 1007617"/>
              <a:gd name="connsiteX3" fmla="*/ 5459814 w 6745204"/>
              <a:gd name="connsiteY3" fmla="*/ 704623 h 1007617"/>
              <a:gd name="connsiteX4" fmla="*/ 4727023 w 6745204"/>
              <a:gd name="connsiteY4" fmla="*/ 923190 h 1007617"/>
              <a:gd name="connsiteX5" fmla="*/ 4334276 w 6745204"/>
              <a:gd name="connsiteY5" fmla="*/ 958496 h 1007617"/>
              <a:gd name="connsiteX6" fmla="*/ 4020649 w 6745204"/>
              <a:gd name="connsiteY6" fmla="*/ 879756 h 1007617"/>
              <a:gd name="connsiteX7" fmla="*/ 3493854 w 6745204"/>
              <a:gd name="connsiteY7" fmla="*/ 531649 h 1007617"/>
              <a:gd name="connsiteX8" fmla="*/ 2970359 w 6745204"/>
              <a:gd name="connsiteY8" fmla="*/ 175097 h 1007617"/>
              <a:gd name="connsiteX9" fmla="*/ 2278463 w 6745204"/>
              <a:gd name="connsiteY9" fmla="*/ 3329 h 1007617"/>
              <a:gd name="connsiteX10" fmla="*/ 1916894 w 6745204"/>
              <a:gd name="connsiteY10" fmla="*/ 8092 h 1007617"/>
              <a:gd name="connsiteX11" fmla="*/ 1552722 w 6745204"/>
              <a:gd name="connsiteY11" fmla="*/ 65305 h 1007617"/>
              <a:gd name="connsiteX12" fmla="*/ 186710 w 6745204"/>
              <a:gd name="connsiteY12" fmla="*/ 736373 h 1007617"/>
              <a:gd name="connsiteX13" fmla="*/ 30119 w 6745204"/>
              <a:gd name="connsiteY13" fmla="*/ 840005 h 1007617"/>
              <a:gd name="connsiteX14" fmla="*/ 96222 w 6745204"/>
              <a:gd name="connsiteY14" fmla="*/ 953099 h 1007617"/>
              <a:gd name="connsiteX15" fmla="*/ 1435755 w 6745204"/>
              <a:gd name="connsiteY15" fmla="*/ 251106 h 1007617"/>
              <a:gd name="connsiteX16" fmla="*/ 2140922 w 6745204"/>
              <a:gd name="connsiteY16" fmla="*/ 98706 h 1007617"/>
              <a:gd name="connsiteX17" fmla="*/ 2843613 w 6745204"/>
              <a:gd name="connsiteY17" fmla="*/ 211482 h 1007617"/>
              <a:gd name="connsiteX18" fmla="*/ 3395428 w 6745204"/>
              <a:gd name="connsiteY18" fmla="*/ 543714 h 1007617"/>
              <a:gd name="connsiteX19" fmla="*/ 3924828 w 6745204"/>
              <a:gd name="connsiteY19" fmla="*/ 876962 h 1007617"/>
              <a:gd name="connsiteX20" fmla="*/ 4556526 w 6745204"/>
              <a:gd name="connsiteY20" fmla="*/ 982372 h 1007617"/>
              <a:gd name="connsiteX21" fmla="*/ 5299349 w 6745204"/>
              <a:gd name="connsiteY21" fmla="*/ 769584 h 1007617"/>
              <a:gd name="connsiteX22" fmla="*/ 6015311 w 6745204"/>
              <a:gd name="connsiteY22" fmla="*/ 716307 h 1007617"/>
              <a:gd name="connsiteX23" fmla="*/ 6322524 w 6745204"/>
              <a:gd name="connsiteY23" fmla="*/ 875184 h 1007617"/>
              <a:gd name="connsiteX24" fmla="*/ 6601924 w 6745204"/>
              <a:gd name="connsiteY24" fmla="*/ 1004470 h 1007617"/>
              <a:gd name="connsiteX25" fmla="*/ 6738577 w 6745204"/>
              <a:gd name="connsiteY25" fmla="*/ 992151 h 1007617"/>
              <a:gd name="connsiteX26" fmla="*/ 6733560 w 6745204"/>
              <a:gd name="connsiteY26" fmla="*/ 973736 h 1007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745204" h="1007617">
                <a:moveTo>
                  <a:pt x="6733560" y="973736"/>
                </a:moveTo>
                <a:cubicBezTo>
                  <a:pt x="6619959" y="1008598"/>
                  <a:pt x="6514485" y="959957"/>
                  <a:pt x="6418219" y="901727"/>
                </a:cubicBezTo>
                <a:cubicBezTo>
                  <a:pt x="6323922" y="844768"/>
                  <a:pt x="6235784" y="776251"/>
                  <a:pt x="6134437" y="731611"/>
                </a:cubicBezTo>
                <a:cubicBezTo>
                  <a:pt x="5921712" y="637948"/>
                  <a:pt x="5681429" y="655030"/>
                  <a:pt x="5459814" y="704623"/>
                </a:cubicBezTo>
                <a:cubicBezTo>
                  <a:pt x="5210576" y="760440"/>
                  <a:pt x="4976007" y="866739"/>
                  <a:pt x="4727023" y="923190"/>
                </a:cubicBezTo>
                <a:cubicBezTo>
                  <a:pt x="4598309" y="952400"/>
                  <a:pt x="4466356" y="968974"/>
                  <a:pt x="4334276" y="958496"/>
                </a:cubicBezTo>
                <a:cubicBezTo>
                  <a:pt x="4226199" y="949924"/>
                  <a:pt x="4120408" y="921666"/>
                  <a:pt x="4020649" y="879756"/>
                </a:cubicBezTo>
                <a:cubicBezTo>
                  <a:pt x="3823101" y="796825"/>
                  <a:pt x="3659842" y="663666"/>
                  <a:pt x="3493854" y="531649"/>
                </a:cubicBezTo>
                <a:cubicBezTo>
                  <a:pt x="3328372" y="400077"/>
                  <a:pt x="3161431" y="268061"/>
                  <a:pt x="2970359" y="175097"/>
                </a:cubicBezTo>
                <a:cubicBezTo>
                  <a:pt x="2754015" y="69814"/>
                  <a:pt x="2517668" y="18760"/>
                  <a:pt x="2278463" y="3329"/>
                </a:cubicBezTo>
                <a:cubicBezTo>
                  <a:pt x="2157432" y="-4481"/>
                  <a:pt x="2037735" y="3266"/>
                  <a:pt x="1916894" y="8092"/>
                </a:cubicBezTo>
                <a:cubicBezTo>
                  <a:pt x="1794276" y="13045"/>
                  <a:pt x="1671784" y="36667"/>
                  <a:pt x="1552722" y="65305"/>
                </a:cubicBezTo>
                <a:cubicBezTo>
                  <a:pt x="1056723" y="184622"/>
                  <a:pt x="608413" y="458878"/>
                  <a:pt x="186710" y="736373"/>
                </a:cubicBezTo>
                <a:cubicBezTo>
                  <a:pt x="134449" y="770790"/>
                  <a:pt x="82252" y="805398"/>
                  <a:pt x="30119" y="840005"/>
                </a:cubicBezTo>
                <a:cubicBezTo>
                  <a:pt x="-39541" y="886233"/>
                  <a:pt x="23896" y="997803"/>
                  <a:pt x="96222" y="953099"/>
                </a:cubicBezTo>
                <a:cubicBezTo>
                  <a:pt x="524085" y="688367"/>
                  <a:pt x="957155" y="415127"/>
                  <a:pt x="1435755" y="251106"/>
                </a:cubicBezTo>
                <a:cubicBezTo>
                  <a:pt x="1662450" y="173446"/>
                  <a:pt x="1900702" y="109565"/>
                  <a:pt x="2140922" y="98706"/>
                </a:cubicBezTo>
                <a:cubicBezTo>
                  <a:pt x="2380889" y="87911"/>
                  <a:pt x="2619966" y="122074"/>
                  <a:pt x="2843613" y="211482"/>
                </a:cubicBezTo>
                <a:cubicBezTo>
                  <a:pt x="3043511" y="291429"/>
                  <a:pt x="3220930" y="419889"/>
                  <a:pt x="3395428" y="543714"/>
                </a:cubicBezTo>
                <a:cubicBezTo>
                  <a:pt x="3564402" y="663602"/>
                  <a:pt x="3737503" y="786983"/>
                  <a:pt x="3924828" y="876962"/>
                </a:cubicBezTo>
                <a:cubicBezTo>
                  <a:pt x="4124535" y="972911"/>
                  <a:pt x="4335864" y="1012217"/>
                  <a:pt x="4556526" y="982372"/>
                </a:cubicBezTo>
                <a:cubicBezTo>
                  <a:pt x="4813384" y="947701"/>
                  <a:pt x="5052969" y="844196"/>
                  <a:pt x="5299349" y="769584"/>
                </a:cubicBezTo>
                <a:cubicBezTo>
                  <a:pt x="5528203" y="700305"/>
                  <a:pt x="5779599" y="651474"/>
                  <a:pt x="6015311" y="716307"/>
                </a:cubicBezTo>
                <a:cubicBezTo>
                  <a:pt x="6129548" y="747740"/>
                  <a:pt x="6224925" y="810605"/>
                  <a:pt x="6322524" y="875184"/>
                </a:cubicBezTo>
                <a:cubicBezTo>
                  <a:pt x="6407678" y="931509"/>
                  <a:pt x="6498991" y="989484"/>
                  <a:pt x="6601924" y="1004470"/>
                </a:cubicBezTo>
                <a:cubicBezTo>
                  <a:pt x="6648406" y="1011265"/>
                  <a:pt x="6694063" y="1007010"/>
                  <a:pt x="6738577" y="992151"/>
                </a:cubicBezTo>
                <a:cubicBezTo>
                  <a:pt x="6750133" y="988214"/>
                  <a:pt x="6745371" y="970117"/>
                  <a:pt x="6733560" y="97373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pic>
        <p:nvPicPr>
          <p:cNvPr id="27" name="PpHolder2">
            <a:extLst>
              <a:ext uri="{FF2B5EF4-FFF2-40B4-BE49-F238E27FC236}">
                <a16:creationId xmlns:a16="http://schemas.microsoft.com/office/drawing/2014/main" id="{7E589B7F-DE1D-44EE-8FB6-0BCC915F81A6}"/>
              </a:ext>
            </a:extLst>
          </p:cNvPr>
          <p:cNvPicPr>
            <a:picLocks/>
          </p:cNvPicPr>
          <p:nvPr/>
        </p:nvPicPr>
        <p:blipFill>
          <a:blip r:embed="rId2">
            <a:extLst>
              <a:ext uri="{28A0092B-C50C-407E-A947-70E740481C1C}">
                <a14:useLocalDpi xmlns:a14="http://schemas.microsoft.com/office/drawing/2010/main" val="0"/>
              </a:ext>
            </a:extLst>
          </a:blip>
          <a:srcRect l="71739"/>
          <a:stretch>
            <a:fillRect/>
          </a:stretch>
        </p:blipFill>
        <p:spPr>
          <a:xfrm>
            <a:off x="8746436" y="0"/>
            <a:ext cx="3445564" cy="6858000"/>
          </a:xfrm>
          <a:custGeom>
            <a:avLst/>
            <a:gdLst>
              <a:gd name="connsiteX0" fmla="*/ 0 w 3445564"/>
              <a:gd name="connsiteY0" fmla="*/ 0 h 6858000"/>
              <a:gd name="connsiteX1" fmla="*/ 3445564 w 3445564"/>
              <a:gd name="connsiteY1" fmla="*/ 0 h 6858000"/>
              <a:gd name="connsiteX2" fmla="*/ 3445564 w 3445564"/>
              <a:gd name="connsiteY2" fmla="*/ 6858000 h 6858000"/>
              <a:gd name="connsiteX3" fmla="*/ 0 w 344556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445564" h="6858000">
                <a:moveTo>
                  <a:pt x="0" y="0"/>
                </a:moveTo>
                <a:lnTo>
                  <a:pt x="3445564" y="0"/>
                </a:lnTo>
                <a:lnTo>
                  <a:pt x="3445564" y="6858000"/>
                </a:lnTo>
                <a:lnTo>
                  <a:pt x="0" y="6858000"/>
                </a:lnTo>
                <a:close/>
              </a:path>
            </a:pathLst>
          </a:custGeom>
        </p:spPr>
      </p:pic>
      <p:sp>
        <p:nvSpPr>
          <p:cNvPr id="4" name="Title 3">
            <a:extLst>
              <a:ext uri="{FF2B5EF4-FFF2-40B4-BE49-F238E27FC236}">
                <a16:creationId xmlns:a16="http://schemas.microsoft.com/office/drawing/2014/main" id="{DD1C5CFE-2720-4740-8FE3-E5C3706C65DE}"/>
              </a:ext>
            </a:extLst>
          </p:cNvPr>
          <p:cNvSpPr>
            <a:spLocks noGrp="1"/>
          </p:cNvSpPr>
          <p:nvPr>
            <p:ph type="title"/>
          </p:nvPr>
        </p:nvSpPr>
        <p:spPr>
          <a:xfrm>
            <a:off x="1154804" y="1152939"/>
            <a:ext cx="4581524" cy="879250"/>
          </a:xfrm>
        </p:spPr>
        <p:txBody>
          <a:bodyPr/>
          <a:lstStyle/>
          <a:p>
            <a:r>
              <a:rPr lang="en-US"/>
              <a:t>ABOUT US.</a:t>
            </a:r>
          </a:p>
        </p:txBody>
      </p:sp>
      <p:sp>
        <p:nvSpPr>
          <p:cNvPr id="11" name="Rectangle 10">
            <a:extLst>
              <a:ext uri="{FF2B5EF4-FFF2-40B4-BE49-F238E27FC236}">
                <a16:creationId xmlns:a16="http://schemas.microsoft.com/office/drawing/2014/main" id="{64B8F6F2-F1EB-2F40-A699-FD1AB47B09CA}"/>
              </a:ext>
            </a:extLst>
          </p:cNvPr>
          <p:cNvSpPr/>
          <p:nvPr/>
        </p:nvSpPr>
        <p:spPr bwMode="auto">
          <a:xfrm>
            <a:off x="1154803" y="2723322"/>
            <a:ext cx="540032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3" name="Rectangle 12">
            <a:extLst>
              <a:ext uri="{FF2B5EF4-FFF2-40B4-BE49-F238E27FC236}">
                <a16:creationId xmlns:a16="http://schemas.microsoft.com/office/drawing/2014/main" id="{BB229BC4-BFD2-0746-A312-B6C3764A332C}"/>
              </a:ext>
            </a:extLst>
          </p:cNvPr>
          <p:cNvSpPr/>
          <p:nvPr/>
        </p:nvSpPr>
        <p:spPr bwMode="auto">
          <a:xfrm>
            <a:off x="7038321" y="2723322"/>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4" name="Rectangle 13">
            <a:extLst>
              <a:ext uri="{FF2B5EF4-FFF2-40B4-BE49-F238E27FC236}">
                <a16:creationId xmlns:a16="http://schemas.microsoft.com/office/drawing/2014/main" id="{D3ADDAAF-BDCB-7645-AF5C-10B9092F28D0}"/>
              </a:ext>
            </a:extLst>
          </p:cNvPr>
          <p:cNvSpPr/>
          <p:nvPr/>
        </p:nvSpPr>
        <p:spPr bwMode="auto">
          <a:xfrm>
            <a:off x="5929758" y="5103146"/>
            <a:ext cx="625370" cy="571256"/>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Rectangle 14">
            <a:extLst>
              <a:ext uri="{FF2B5EF4-FFF2-40B4-BE49-F238E27FC236}">
                <a16:creationId xmlns:a16="http://schemas.microsoft.com/office/drawing/2014/main" id="{5D2637E8-9A5F-B240-84FF-0313CF625DF6}"/>
              </a:ext>
            </a:extLst>
          </p:cNvPr>
          <p:cNvSpPr/>
          <p:nvPr/>
        </p:nvSpPr>
        <p:spPr bwMode="auto">
          <a:xfrm>
            <a:off x="9592056" y="5103146"/>
            <a:ext cx="625370" cy="57125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6" name="TextBox 15">
            <a:extLst>
              <a:ext uri="{FF2B5EF4-FFF2-40B4-BE49-F238E27FC236}">
                <a16:creationId xmlns:a16="http://schemas.microsoft.com/office/drawing/2014/main" id="{AEA0651E-7B13-C745-8F83-8E921B76315A}"/>
              </a:ext>
            </a:extLst>
          </p:cNvPr>
          <p:cNvSpPr txBox="1"/>
          <p:nvPr/>
        </p:nvSpPr>
        <p:spPr>
          <a:xfrm>
            <a:off x="6027322" y="5250274"/>
            <a:ext cx="430240" cy="276999"/>
          </a:xfrm>
          <a:prstGeom prst="rect">
            <a:avLst/>
          </a:prstGeom>
          <a:noFill/>
        </p:spPr>
        <p:txBody>
          <a:bodyPr wrap="square" rtlCol="0" anchor="ctr">
            <a:spAutoFit/>
          </a:bodyPr>
          <a:lstStyle/>
          <a:p>
            <a:pPr algn="ctr"/>
            <a:r>
              <a:rPr lang="en-US" sz="1200" b="1">
                <a:solidFill>
                  <a:schemeClr val="bg2"/>
                </a:solidFill>
              </a:rPr>
              <a:t>01</a:t>
            </a:r>
          </a:p>
        </p:txBody>
      </p:sp>
      <p:sp>
        <p:nvSpPr>
          <p:cNvPr id="17" name="TextBox 16">
            <a:extLst>
              <a:ext uri="{FF2B5EF4-FFF2-40B4-BE49-F238E27FC236}">
                <a16:creationId xmlns:a16="http://schemas.microsoft.com/office/drawing/2014/main" id="{FDF35B45-8312-F34B-9B26-8AD984769F76}"/>
              </a:ext>
            </a:extLst>
          </p:cNvPr>
          <p:cNvSpPr txBox="1"/>
          <p:nvPr/>
        </p:nvSpPr>
        <p:spPr>
          <a:xfrm>
            <a:off x="9689620" y="5250273"/>
            <a:ext cx="430240" cy="276999"/>
          </a:xfrm>
          <a:prstGeom prst="rect">
            <a:avLst/>
          </a:prstGeom>
          <a:noFill/>
        </p:spPr>
        <p:txBody>
          <a:bodyPr wrap="square" rtlCol="0" anchor="ctr">
            <a:spAutoFit/>
          </a:bodyPr>
          <a:lstStyle/>
          <a:p>
            <a:pPr algn="ctr"/>
            <a:r>
              <a:rPr lang="en-US" sz="1200" b="1">
                <a:solidFill>
                  <a:schemeClr val="tx2"/>
                </a:solidFill>
              </a:rPr>
              <a:t>02</a:t>
            </a:r>
          </a:p>
        </p:txBody>
      </p:sp>
      <p:sp>
        <p:nvSpPr>
          <p:cNvPr id="18" name="TextBox 17">
            <a:extLst>
              <a:ext uri="{FF2B5EF4-FFF2-40B4-BE49-F238E27FC236}">
                <a16:creationId xmlns:a16="http://schemas.microsoft.com/office/drawing/2014/main" id="{B376A746-FC02-B140-B727-C0D322C08471}"/>
              </a:ext>
            </a:extLst>
          </p:cNvPr>
          <p:cNvSpPr txBox="1"/>
          <p:nvPr/>
        </p:nvSpPr>
        <p:spPr>
          <a:xfrm>
            <a:off x="1749398" y="3325688"/>
            <a:ext cx="4211136" cy="307777"/>
          </a:xfrm>
          <a:prstGeom prst="rect">
            <a:avLst/>
          </a:prstGeom>
          <a:noFill/>
        </p:spPr>
        <p:txBody>
          <a:bodyPr wrap="square" rtlCol="0" anchor="ctr">
            <a:spAutoFit/>
          </a:bodyPr>
          <a:lstStyle/>
          <a:p>
            <a:r>
              <a:rPr lang="en-ID" sz="1400" b="1"/>
              <a:t>THERE IS NO LIMIT TO HOW RADIANT</a:t>
            </a:r>
            <a:endParaRPr lang="en-US" sz="1400" b="1">
              <a:solidFill>
                <a:schemeClr val="tx2"/>
              </a:solidFill>
            </a:endParaRPr>
          </a:p>
        </p:txBody>
      </p:sp>
      <p:sp>
        <p:nvSpPr>
          <p:cNvPr id="19" name="TextBox 18">
            <a:extLst>
              <a:ext uri="{FF2B5EF4-FFF2-40B4-BE49-F238E27FC236}">
                <a16:creationId xmlns:a16="http://schemas.microsoft.com/office/drawing/2014/main" id="{AEF40416-F831-A249-B6D4-0B9D778E1D58}"/>
              </a:ext>
            </a:extLst>
          </p:cNvPr>
          <p:cNvSpPr txBox="1"/>
          <p:nvPr/>
        </p:nvSpPr>
        <p:spPr>
          <a:xfrm>
            <a:off x="1749397" y="3551582"/>
            <a:ext cx="4211136"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a:t>
            </a:r>
            <a:endParaRPr lang="en-US" sz="1200" b="1">
              <a:solidFill>
                <a:schemeClr val="tx2"/>
              </a:solidFill>
            </a:endParaRPr>
          </a:p>
        </p:txBody>
      </p:sp>
      <p:sp>
        <p:nvSpPr>
          <p:cNvPr id="20" name="TextBox 19">
            <a:extLst>
              <a:ext uri="{FF2B5EF4-FFF2-40B4-BE49-F238E27FC236}">
                <a16:creationId xmlns:a16="http://schemas.microsoft.com/office/drawing/2014/main" id="{242D8C98-7544-CD47-B80C-85D7BA53B453}"/>
              </a:ext>
            </a:extLst>
          </p:cNvPr>
          <p:cNvSpPr txBox="1"/>
          <p:nvPr/>
        </p:nvSpPr>
        <p:spPr>
          <a:xfrm>
            <a:off x="1749397" y="4725897"/>
            <a:ext cx="1077693" cy="307777"/>
          </a:xfrm>
          <a:prstGeom prst="rect">
            <a:avLst/>
          </a:prstGeom>
          <a:noFill/>
        </p:spPr>
        <p:txBody>
          <a:bodyPr wrap="square" rtlCol="0" anchor="ctr">
            <a:spAutoFit/>
          </a:bodyPr>
          <a:lstStyle/>
          <a:p>
            <a:r>
              <a:rPr lang="en-ID" sz="1400" b="1"/>
              <a:t>Value</a:t>
            </a:r>
            <a:endParaRPr lang="en-US" sz="1400" b="1">
              <a:solidFill>
                <a:schemeClr val="tx2"/>
              </a:solidFill>
            </a:endParaRPr>
          </a:p>
        </p:txBody>
      </p:sp>
      <p:sp>
        <p:nvSpPr>
          <p:cNvPr id="21" name="TextBox 20">
            <a:extLst>
              <a:ext uri="{FF2B5EF4-FFF2-40B4-BE49-F238E27FC236}">
                <a16:creationId xmlns:a16="http://schemas.microsoft.com/office/drawing/2014/main" id="{63C7FB11-1666-4640-BCF5-F689BC4D427B}"/>
              </a:ext>
            </a:extLst>
          </p:cNvPr>
          <p:cNvSpPr txBox="1"/>
          <p:nvPr/>
        </p:nvSpPr>
        <p:spPr>
          <a:xfrm>
            <a:off x="1749396" y="4370673"/>
            <a:ext cx="1077693" cy="400110"/>
          </a:xfrm>
          <a:prstGeom prst="rect">
            <a:avLst/>
          </a:prstGeom>
          <a:noFill/>
        </p:spPr>
        <p:txBody>
          <a:bodyPr wrap="square" rtlCol="0" anchor="ctr">
            <a:spAutoFit/>
          </a:bodyPr>
          <a:lstStyle/>
          <a:p>
            <a:r>
              <a:rPr lang="en-ID" sz="2000" b="1">
                <a:solidFill>
                  <a:schemeClr val="accent1"/>
                </a:solidFill>
              </a:rPr>
              <a:t>128K</a:t>
            </a:r>
            <a:endParaRPr lang="en-US" sz="2000" b="1">
              <a:solidFill>
                <a:schemeClr val="accent1"/>
              </a:solidFill>
            </a:endParaRPr>
          </a:p>
        </p:txBody>
      </p:sp>
      <p:sp>
        <p:nvSpPr>
          <p:cNvPr id="22" name="TextBox 21">
            <a:extLst>
              <a:ext uri="{FF2B5EF4-FFF2-40B4-BE49-F238E27FC236}">
                <a16:creationId xmlns:a16="http://schemas.microsoft.com/office/drawing/2014/main" id="{32624800-55F9-EC4D-BA4B-F5D01BA1A84A}"/>
              </a:ext>
            </a:extLst>
          </p:cNvPr>
          <p:cNvSpPr txBox="1"/>
          <p:nvPr/>
        </p:nvSpPr>
        <p:spPr>
          <a:xfrm>
            <a:off x="3074568" y="4725897"/>
            <a:ext cx="1077693" cy="307777"/>
          </a:xfrm>
          <a:prstGeom prst="rect">
            <a:avLst/>
          </a:prstGeom>
          <a:noFill/>
        </p:spPr>
        <p:txBody>
          <a:bodyPr wrap="square" rtlCol="0" anchor="ctr">
            <a:spAutoFit/>
          </a:bodyPr>
          <a:lstStyle/>
          <a:p>
            <a:r>
              <a:rPr lang="en-ID" sz="1400" b="1"/>
              <a:t>Value</a:t>
            </a:r>
            <a:endParaRPr lang="en-US" sz="1400" b="1">
              <a:solidFill>
                <a:schemeClr val="tx2"/>
              </a:solidFill>
            </a:endParaRPr>
          </a:p>
        </p:txBody>
      </p:sp>
      <p:sp>
        <p:nvSpPr>
          <p:cNvPr id="23" name="TextBox 22">
            <a:extLst>
              <a:ext uri="{FF2B5EF4-FFF2-40B4-BE49-F238E27FC236}">
                <a16:creationId xmlns:a16="http://schemas.microsoft.com/office/drawing/2014/main" id="{71E22FF7-743F-2245-8453-FC1E54D57B35}"/>
              </a:ext>
            </a:extLst>
          </p:cNvPr>
          <p:cNvSpPr txBox="1"/>
          <p:nvPr/>
        </p:nvSpPr>
        <p:spPr>
          <a:xfrm>
            <a:off x="3074567" y="4370673"/>
            <a:ext cx="1077693" cy="400110"/>
          </a:xfrm>
          <a:prstGeom prst="rect">
            <a:avLst/>
          </a:prstGeom>
          <a:noFill/>
        </p:spPr>
        <p:txBody>
          <a:bodyPr wrap="square" rtlCol="0" anchor="ctr">
            <a:spAutoFit/>
          </a:bodyPr>
          <a:lstStyle/>
          <a:p>
            <a:r>
              <a:rPr lang="en-ID" sz="2000" b="1">
                <a:solidFill>
                  <a:schemeClr val="accent1"/>
                </a:solidFill>
              </a:rPr>
              <a:t>35K</a:t>
            </a:r>
            <a:endParaRPr lang="en-US" sz="2000" b="1">
              <a:solidFill>
                <a:schemeClr val="accent1"/>
              </a:solidFill>
            </a:endParaRPr>
          </a:p>
        </p:txBody>
      </p:sp>
      <p:sp>
        <p:nvSpPr>
          <p:cNvPr id="24" name="TextBox 23">
            <a:extLst>
              <a:ext uri="{FF2B5EF4-FFF2-40B4-BE49-F238E27FC236}">
                <a16:creationId xmlns:a16="http://schemas.microsoft.com/office/drawing/2014/main" id="{323533A2-3B05-C849-A185-281F1E6C9480}"/>
              </a:ext>
            </a:extLst>
          </p:cNvPr>
          <p:cNvSpPr txBox="1"/>
          <p:nvPr/>
        </p:nvSpPr>
        <p:spPr>
          <a:xfrm>
            <a:off x="7414408" y="3325688"/>
            <a:ext cx="2392702" cy="523220"/>
          </a:xfrm>
          <a:prstGeom prst="rect">
            <a:avLst/>
          </a:prstGeom>
          <a:noFill/>
        </p:spPr>
        <p:txBody>
          <a:bodyPr wrap="square" rtlCol="0" anchor="ctr">
            <a:spAutoFit/>
          </a:bodyPr>
          <a:lstStyle/>
          <a:p>
            <a:r>
              <a:rPr lang="en-ID" sz="1400" b="1"/>
              <a:t>THERE IS NO LIMIT TO HOW RADIANT</a:t>
            </a:r>
            <a:endParaRPr lang="en-US" sz="1400" b="1">
              <a:solidFill>
                <a:schemeClr val="tx2"/>
              </a:solidFill>
            </a:endParaRPr>
          </a:p>
        </p:txBody>
      </p:sp>
      <p:sp>
        <p:nvSpPr>
          <p:cNvPr id="25" name="TextBox 24">
            <a:extLst>
              <a:ext uri="{FF2B5EF4-FFF2-40B4-BE49-F238E27FC236}">
                <a16:creationId xmlns:a16="http://schemas.microsoft.com/office/drawing/2014/main" id="{DA1E19A2-FD79-3B4E-82F4-2FE70E6DD438}"/>
              </a:ext>
            </a:extLst>
          </p:cNvPr>
          <p:cNvSpPr txBox="1"/>
          <p:nvPr/>
        </p:nvSpPr>
        <p:spPr>
          <a:xfrm>
            <a:off x="7414407" y="3776391"/>
            <a:ext cx="2392702"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a:t>
            </a:r>
            <a:endParaRPr lang="en-US" sz="1200" b="1">
              <a:solidFill>
                <a:schemeClr val="tx2"/>
              </a:solidFill>
            </a:endParaRPr>
          </a:p>
        </p:txBody>
      </p:sp>
    </p:spTree>
    <p:extLst>
      <p:ext uri="{BB962C8B-B14F-4D97-AF65-F5344CB8AC3E}">
        <p14:creationId xmlns:p14="http://schemas.microsoft.com/office/powerpoint/2010/main" val="425640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14:bounceEnd="50000">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14:bounceEnd="50000">
                                          <p:cBhvr additive="base">
                                            <p:cTn id="23"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50000">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14:bounceEnd="50000">
                                          <p:cBhvr additive="base">
                                            <p:cTn id="27" dur="1000" fill="hold"/>
                                            <p:tgtEl>
                                              <p:spTgt spid="19"/>
                                            </p:tgtEl>
                                            <p:attrNameLst>
                                              <p:attrName>ppt_x</p:attrName>
                                            </p:attrNameLst>
                                          </p:cBhvr>
                                          <p:tavLst>
                                            <p:tav tm="0">
                                              <p:val>
                                                <p:strVal val="#ppt_x"/>
                                              </p:val>
                                            </p:tav>
                                            <p:tav tm="100000">
                                              <p:val>
                                                <p:strVal val="#ppt_x"/>
                                              </p:val>
                                            </p:tav>
                                          </p:tavLst>
                                        </p:anim>
                                        <p:anim calcmode="lin" valueType="num" p14:bounceEnd="50000">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50000">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14:bounceEnd="50000">
                                          <p:cBhvr additive="base">
                                            <p:cTn id="31" dur="10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14:presetBounceEnd="50000">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14:bounceEnd="50000">
                                          <p:cBhvr additive="base">
                                            <p:cTn id="35" dur="10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14:bounceEnd="50000">
                                          <p:cBhvr additive="base">
                                            <p:cTn id="39" dur="10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14:bounceEnd="50000">
                                          <p:cBhvr additive="base">
                                            <p:cTn id="43" dur="1000" fill="hold"/>
                                            <p:tgtEl>
                                              <p:spTgt spid="23"/>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14:bounceEnd="50000">
                                          <p:cBhvr additive="base">
                                            <p:cTn id="47" dur="1000" fill="hold"/>
                                            <p:tgtEl>
                                              <p:spTgt spid="13"/>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14:presetBounceEnd="50000">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14:bounceEnd="50000">
                                          <p:cBhvr additive="base">
                                            <p:cTn id="5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14:presetBounceEnd="50000">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14:bounceEnd="50000">
                                          <p:cBhvr additive="base">
                                            <p:cTn id="55" dur="10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14:presetBounceEnd="50000">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14:bounceEnd="50000">
                                          <p:cBhvr additive="base">
                                            <p:cTn id="59" dur="1000" fill="hold"/>
                                            <p:tgtEl>
                                              <p:spTgt spid="24"/>
                                            </p:tgtEl>
                                            <p:attrNameLst>
                                              <p:attrName>ppt_x</p:attrName>
                                            </p:attrNameLst>
                                          </p:cBhvr>
                                          <p:tavLst>
                                            <p:tav tm="0">
                                              <p:val>
                                                <p:strVal val="#ppt_x"/>
                                              </p:val>
                                            </p:tav>
                                            <p:tav tm="100000">
                                              <p:val>
                                                <p:strVal val="#ppt_x"/>
                                              </p:val>
                                            </p:tav>
                                          </p:tavLst>
                                        </p:anim>
                                        <p:anim calcmode="lin" valueType="num" p14:bounceEnd="50000">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14:presetBounceEnd="50000">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14:bounceEnd="50000">
                                          <p:cBhvr additive="base">
                                            <p:cTn id="63" dur="1000" fill="hold"/>
                                            <p:tgtEl>
                                              <p:spTgt spid="25"/>
                                            </p:tgtEl>
                                            <p:attrNameLst>
                                              <p:attrName>ppt_x</p:attrName>
                                            </p:attrNameLst>
                                          </p:cBhvr>
                                          <p:tavLst>
                                            <p:tav tm="0">
                                              <p:val>
                                                <p:strVal val="#ppt_x"/>
                                              </p:val>
                                            </p:tav>
                                            <p:tav tm="100000">
                                              <p:val>
                                                <p:strVal val="#ppt_x"/>
                                              </p:val>
                                            </p:tav>
                                          </p:tavLst>
                                        </p:anim>
                                        <p:anim calcmode="lin" valueType="num" p14:bounceEnd="50000">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ppt_x"/>
                                              </p:val>
                                            </p:tav>
                                            <p:tav tm="100000">
                                              <p:val>
                                                <p:strVal val="#ppt_x"/>
                                              </p:val>
                                            </p:tav>
                                          </p:tavLst>
                                        </p:anim>
                                        <p:anim calcmode="lin" valueType="num">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000" fill="hold"/>
                                            <p:tgtEl>
                                              <p:spTgt spid="18"/>
                                            </p:tgtEl>
                                            <p:attrNameLst>
                                              <p:attrName>ppt_x</p:attrName>
                                            </p:attrNameLst>
                                          </p:cBhvr>
                                          <p:tavLst>
                                            <p:tav tm="0">
                                              <p:val>
                                                <p:strVal val="#ppt_x"/>
                                              </p:val>
                                            </p:tav>
                                            <p:tav tm="100000">
                                              <p:val>
                                                <p:strVal val="#ppt_x"/>
                                              </p:val>
                                            </p:tav>
                                          </p:tavLst>
                                        </p:anim>
                                        <p:anim calcmode="lin" valueType="num">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1000" fill="hold"/>
                                            <p:tgtEl>
                                              <p:spTgt spid="19"/>
                                            </p:tgtEl>
                                            <p:attrNameLst>
                                              <p:attrName>ppt_x</p:attrName>
                                            </p:attrNameLst>
                                          </p:cBhvr>
                                          <p:tavLst>
                                            <p:tav tm="0">
                                              <p:val>
                                                <p:strVal val="#ppt_x"/>
                                              </p:val>
                                            </p:tav>
                                            <p:tav tm="100000">
                                              <p:val>
                                                <p:strVal val="#ppt_x"/>
                                              </p:val>
                                            </p:tav>
                                          </p:tavLst>
                                        </p:anim>
                                        <p:anim calcmode="lin" valueType="num">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ppt_x"/>
                                              </p:val>
                                            </p:tav>
                                            <p:tav tm="100000">
                                              <p:val>
                                                <p:strVal val="#ppt_x"/>
                                              </p:val>
                                            </p:tav>
                                          </p:tavLst>
                                        </p:anim>
                                        <p:anim calcmode="lin" valueType="num">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ppt_x"/>
                                              </p:val>
                                            </p:tav>
                                            <p:tav tm="100000">
                                              <p:val>
                                                <p:strVal val="#ppt_x"/>
                                              </p:val>
                                            </p:tav>
                                          </p:tavLst>
                                        </p:anim>
                                        <p:anim calcmode="lin" valueType="num">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1000" fill="hold"/>
                                            <p:tgtEl>
                                              <p:spTgt spid="23"/>
                                            </p:tgtEl>
                                            <p:attrNameLst>
                                              <p:attrName>ppt_x</p:attrName>
                                            </p:attrNameLst>
                                          </p:cBhvr>
                                          <p:tavLst>
                                            <p:tav tm="0">
                                              <p:val>
                                                <p:strVal val="#ppt_x"/>
                                              </p:val>
                                            </p:tav>
                                            <p:tav tm="100000">
                                              <p:val>
                                                <p:strVal val="#ppt_x"/>
                                              </p:val>
                                            </p:tav>
                                          </p:tavLst>
                                        </p:anim>
                                        <p:anim calcmode="lin" valueType="num">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1000" fill="hold"/>
                                            <p:tgtEl>
                                              <p:spTgt spid="13"/>
                                            </p:tgtEl>
                                            <p:attrNameLst>
                                              <p:attrName>ppt_x</p:attrName>
                                            </p:attrNameLst>
                                          </p:cBhvr>
                                          <p:tavLst>
                                            <p:tav tm="0">
                                              <p:val>
                                                <p:strVal val="#ppt_x"/>
                                              </p:val>
                                            </p:tav>
                                            <p:tav tm="100000">
                                              <p:val>
                                                <p:strVal val="#ppt_x"/>
                                              </p:val>
                                            </p:tav>
                                          </p:tavLst>
                                        </p:anim>
                                        <p:anim calcmode="lin" valueType="num">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1000" fill="hold"/>
                                            <p:tgtEl>
                                              <p:spTgt spid="15"/>
                                            </p:tgtEl>
                                            <p:attrNameLst>
                                              <p:attrName>ppt_x</p:attrName>
                                            </p:attrNameLst>
                                          </p:cBhvr>
                                          <p:tavLst>
                                            <p:tav tm="0">
                                              <p:val>
                                                <p:strVal val="#ppt_x"/>
                                              </p:val>
                                            </p:tav>
                                            <p:tav tm="100000">
                                              <p:val>
                                                <p:strVal val="#ppt_x"/>
                                              </p:val>
                                            </p:tav>
                                          </p:tavLst>
                                        </p:anim>
                                        <p:anim calcmode="lin" valueType="num">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1000" fill="hold"/>
                                            <p:tgtEl>
                                              <p:spTgt spid="17"/>
                                            </p:tgtEl>
                                            <p:attrNameLst>
                                              <p:attrName>ppt_x</p:attrName>
                                            </p:attrNameLst>
                                          </p:cBhvr>
                                          <p:tavLst>
                                            <p:tav tm="0">
                                              <p:val>
                                                <p:strVal val="#ppt_x"/>
                                              </p:val>
                                            </p:tav>
                                            <p:tav tm="100000">
                                              <p:val>
                                                <p:strVal val="#ppt_x"/>
                                              </p:val>
                                            </p:tav>
                                          </p:tavLst>
                                        </p:anim>
                                        <p:anim calcmode="lin" valueType="num">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cBhvr additive="base">
                                            <p:cTn id="59" dur="1000" fill="hold"/>
                                            <p:tgtEl>
                                              <p:spTgt spid="24"/>
                                            </p:tgtEl>
                                            <p:attrNameLst>
                                              <p:attrName>ppt_x</p:attrName>
                                            </p:attrNameLst>
                                          </p:cBhvr>
                                          <p:tavLst>
                                            <p:tav tm="0">
                                              <p:val>
                                                <p:strVal val="#ppt_x"/>
                                              </p:val>
                                            </p:tav>
                                            <p:tav tm="100000">
                                              <p:val>
                                                <p:strVal val="#ppt_x"/>
                                              </p:val>
                                            </p:tav>
                                          </p:tavLst>
                                        </p:anim>
                                        <p:anim calcmode="lin" valueType="num">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cBhvr additive="base">
                                            <p:cTn id="63" dur="1000" fill="hold"/>
                                            <p:tgtEl>
                                              <p:spTgt spid="25"/>
                                            </p:tgtEl>
                                            <p:attrNameLst>
                                              <p:attrName>ppt_x</p:attrName>
                                            </p:attrNameLst>
                                          </p:cBhvr>
                                          <p:tavLst>
                                            <p:tav tm="0">
                                              <p:val>
                                                <p:strVal val="#ppt_x"/>
                                              </p:val>
                                            </p:tav>
                                            <p:tav tm="100000">
                                              <p:val>
                                                <p:strVal val="#ppt_x"/>
                                              </p:val>
                                            </p:tav>
                                          </p:tavLst>
                                        </p:anim>
                                        <p:anim calcmode="lin" valueType="num">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9EE7F02-C9C1-9A4B-8CF5-45B291324857}"/>
              </a:ext>
            </a:extLst>
          </p:cNvPr>
          <p:cNvSpPr/>
          <p:nvPr/>
        </p:nvSpPr>
        <p:spPr>
          <a:xfrm>
            <a:off x="6685447" y="581451"/>
            <a:ext cx="5773708" cy="1441980"/>
          </a:xfrm>
          <a:custGeom>
            <a:avLst/>
            <a:gdLst>
              <a:gd name="connsiteX0" fmla="*/ 5757822 w 5773708"/>
              <a:gd name="connsiteY0" fmla="*/ 275671 h 1441980"/>
              <a:gd name="connsiteX1" fmla="*/ 4420195 w 5773708"/>
              <a:gd name="connsiteY1" fmla="*/ 50945 h 1441980"/>
              <a:gd name="connsiteX2" fmla="*/ 3397336 w 5773708"/>
              <a:gd name="connsiteY2" fmla="*/ 757573 h 1441980"/>
              <a:gd name="connsiteX3" fmla="*/ 3033672 w 5773708"/>
              <a:gd name="connsiteY3" fmla="*/ 1278209 h 1441980"/>
              <a:gd name="connsiteX4" fmla="*/ 2414102 w 5773708"/>
              <a:gd name="connsiteY4" fmla="*/ 1363553 h 1441980"/>
              <a:gd name="connsiteX5" fmla="*/ 1851302 w 5773708"/>
              <a:gd name="connsiteY5" fmla="*/ 974108 h 1441980"/>
              <a:gd name="connsiteX6" fmla="*/ 1362796 w 5773708"/>
              <a:gd name="connsiteY6" fmla="*/ 475125 h 1441980"/>
              <a:gd name="connsiteX7" fmla="*/ 776374 w 5773708"/>
              <a:gd name="connsiteY7" fmla="*/ 194074 h 1441980"/>
              <a:gd name="connsiteX8" fmla="*/ 145247 w 5773708"/>
              <a:gd name="connsiteY8" fmla="*/ 254907 h 1441980"/>
              <a:gd name="connsiteX9" fmla="*/ 3706 w 5773708"/>
              <a:gd name="connsiteY9" fmla="*/ 319487 h 1441980"/>
              <a:gd name="connsiteX10" fmla="*/ 11199 w 5773708"/>
              <a:gd name="connsiteY10" fmla="*/ 332313 h 1441980"/>
              <a:gd name="connsiteX11" fmla="*/ 656105 w 5773708"/>
              <a:gd name="connsiteY11" fmla="*/ 202710 h 1441980"/>
              <a:gd name="connsiteX12" fmla="*/ 1270784 w 5773708"/>
              <a:gd name="connsiteY12" fmla="*/ 442931 h 1441980"/>
              <a:gd name="connsiteX13" fmla="*/ 2288499 w 5773708"/>
              <a:gd name="connsiteY13" fmla="*/ 1352441 h 1441980"/>
              <a:gd name="connsiteX14" fmla="*/ 2883685 w 5773708"/>
              <a:gd name="connsiteY14" fmla="*/ 1407940 h 1441980"/>
              <a:gd name="connsiteX15" fmla="*/ 3321200 w 5773708"/>
              <a:gd name="connsiteY15" fmla="*/ 994555 h 1441980"/>
              <a:gd name="connsiteX16" fmla="*/ 3723790 w 5773708"/>
              <a:gd name="connsiteY16" fmla="*/ 522051 h 1441980"/>
              <a:gd name="connsiteX17" fmla="*/ 4263604 w 5773708"/>
              <a:gd name="connsiteY17" fmla="*/ 223792 h 1441980"/>
              <a:gd name="connsiteX18" fmla="*/ 5571005 w 5773708"/>
              <a:gd name="connsiteY18" fmla="*/ 264305 h 1441980"/>
              <a:gd name="connsiteX19" fmla="*/ 5723849 w 5773708"/>
              <a:gd name="connsiteY19" fmla="*/ 333647 h 1441980"/>
              <a:gd name="connsiteX20" fmla="*/ 5757822 w 5773708"/>
              <a:gd name="connsiteY20" fmla="*/ 275671 h 1441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773708" h="1441980">
                <a:moveTo>
                  <a:pt x="5757822" y="275671"/>
                </a:moveTo>
                <a:cubicBezTo>
                  <a:pt x="5374409" y="15702"/>
                  <a:pt x="4867488" y="-63228"/>
                  <a:pt x="4420195" y="50945"/>
                </a:cubicBezTo>
                <a:cubicBezTo>
                  <a:pt x="4012333" y="155085"/>
                  <a:pt x="3643209" y="418038"/>
                  <a:pt x="3397336" y="757573"/>
                </a:cubicBezTo>
                <a:cubicBezTo>
                  <a:pt x="3274337" y="927435"/>
                  <a:pt x="3197820" y="1141113"/>
                  <a:pt x="3033672" y="1278209"/>
                </a:cubicBezTo>
                <a:cubicBezTo>
                  <a:pt x="2863111" y="1420640"/>
                  <a:pt x="2617874" y="1427371"/>
                  <a:pt x="2414102" y="1363553"/>
                </a:cubicBezTo>
                <a:cubicBezTo>
                  <a:pt x="2192297" y="1294084"/>
                  <a:pt x="2010941" y="1137430"/>
                  <a:pt x="1851302" y="974108"/>
                </a:cubicBezTo>
                <a:cubicBezTo>
                  <a:pt x="1688615" y="807738"/>
                  <a:pt x="1541359" y="625429"/>
                  <a:pt x="1362796" y="475125"/>
                </a:cubicBezTo>
                <a:cubicBezTo>
                  <a:pt x="1192045" y="331424"/>
                  <a:pt x="997545" y="231412"/>
                  <a:pt x="776374" y="194074"/>
                </a:cubicBezTo>
                <a:cubicBezTo>
                  <a:pt x="566951" y="158704"/>
                  <a:pt x="344193" y="180040"/>
                  <a:pt x="145247" y="254907"/>
                </a:cubicBezTo>
                <a:cubicBezTo>
                  <a:pt x="96606" y="273195"/>
                  <a:pt x="49426" y="294912"/>
                  <a:pt x="3706" y="319487"/>
                </a:cubicBezTo>
                <a:cubicBezTo>
                  <a:pt x="-4740" y="324059"/>
                  <a:pt x="2753" y="336885"/>
                  <a:pt x="11199" y="332313"/>
                </a:cubicBezTo>
                <a:cubicBezTo>
                  <a:pt x="210017" y="225633"/>
                  <a:pt x="431950" y="183850"/>
                  <a:pt x="656105" y="202710"/>
                </a:cubicBezTo>
                <a:cubicBezTo>
                  <a:pt x="880704" y="221633"/>
                  <a:pt x="1091271" y="307739"/>
                  <a:pt x="1270784" y="442931"/>
                </a:cubicBezTo>
                <a:cubicBezTo>
                  <a:pt x="1635084" y="717377"/>
                  <a:pt x="1867240" y="1150828"/>
                  <a:pt x="2288499" y="1352441"/>
                </a:cubicBezTo>
                <a:cubicBezTo>
                  <a:pt x="2470300" y="1439436"/>
                  <a:pt x="2689502" y="1473028"/>
                  <a:pt x="2883685" y="1407940"/>
                </a:cubicBezTo>
                <a:cubicBezTo>
                  <a:pt x="3087266" y="1339678"/>
                  <a:pt x="3210075" y="1167529"/>
                  <a:pt x="3321200" y="994555"/>
                </a:cubicBezTo>
                <a:cubicBezTo>
                  <a:pt x="3434547" y="818152"/>
                  <a:pt x="3560277" y="655338"/>
                  <a:pt x="3723790" y="522051"/>
                </a:cubicBezTo>
                <a:cubicBezTo>
                  <a:pt x="3883493" y="391876"/>
                  <a:pt x="4068214" y="289134"/>
                  <a:pt x="4263604" y="223792"/>
                </a:cubicBezTo>
                <a:cubicBezTo>
                  <a:pt x="4685879" y="82695"/>
                  <a:pt x="5157874" y="97427"/>
                  <a:pt x="5571005" y="264305"/>
                </a:cubicBezTo>
                <a:cubicBezTo>
                  <a:pt x="5622821" y="285260"/>
                  <a:pt x="5673684" y="309136"/>
                  <a:pt x="5723849" y="333647"/>
                </a:cubicBezTo>
                <a:cubicBezTo>
                  <a:pt x="5762775" y="352760"/>
                  <a:pt x="5793763" y="300056"/>
                  <a:pt x="5757822" y="275671"/>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4" name="Rectangle 13">
            <a:extLst>
              <a:ext uri="{FF2B5EF4-FFF2-40B4-BE49-F238E27FC236}">
                <a16:creationId xmlns:a16="http://schemas.microsoft.com/office/drawing/2014/main" id="{A4A89B33-F748-B84D-801A-5B6A984889D7}"/>
              </a:ext>
            </a:extLst>
          </p:cNvPr>
          <p:cNvSpPr/>
          <p:nvPr/>
        </p:nvSpPr>
        <p:spPr bwMode="auto">
          <a:xfrm>
            <a:off x="2270760" y="1310060"/>
            <a:ext cx="3596641" cy="24384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pic>
        <p:nvPicPr>
          <p:cNvPr id="21" name="PpHolder3">
            <a:extLst>
              <a:ext uri="{FF2B5EF4-FFF2-40B4-BE49-F238E27FC236}">
                <a16:creationId xmlns:a16="http://schemas.microsoft.com/office/drawing/2014/main" id="{C85E120D-DAC0-42BB-80E2-EC433A379325}"/>
              </a:ext>
            </a:extLst>
          </p:cNvPr>
          <p:cNvPicPr>
            <a:picLocks/>
          </p:cNvPicPr>
          <p:nvPr/>
        </p:nvPicPr>
        <p:blipFill>
          <a:blip r:embed="rId2">
            <a:extLst>
              <a:ext uri="{28A0092B-C50C-407E-A947-70E740481C1C}">
                <a14:useLocalDpi xmlns:a14="http://schemas.microsoft.com/office/drawing/2010/main" val="0"/>
              </a:ext>
            </a:extLst>
          </a:blip>
          <a:srcRect l="7539" t="24444" r="55261" b="24444"/>
          <a:stretch>
            <a:fillRect/>
          </a:stretch>
        </p:blipFill>
        <p:spPr>
          <a:xfrm>
            <a:off x="919123" y="1676400"/>
            <a:ext cx="4535447" cy="3505200"/>
          </a:xfrm>
          <a:custGeom>
            <a:avLst/>
            <a:gdLst>
              <a:gd name="connsiteX0" fmla="*/ 0 w 4535447"/>
              <a:gd name="connsiteY0" fmla="*/ 0 h 3505200"/>
              <a:gd name="connsiteX1" fmla="*/ 4535447 w 4535447"/>
              <a:gd name="connsiteY1" fmla="*/ 0 h 3505200"/>
              <a:gd name="connsiteX2" fmla="*/ 4535447 w 4535447"/>
              <a:gd name="connsiteY2" fmla="*/ 3505200 h 3505200"/>
              <a:gd name="connsiteX3" fmla="*/ 0 w 4535447"/>
              <a:gd name="connsiteY3" fmla="*/ 3505200 h 3505200"/>
            </a:gdLst>
            <a:ahLst/>
            <a:cxnLst>
              <a:cxn ang="0">
                <a:pos x="connsiteX0" y="connsiteY0"/>
              </a:cxn>
              <a:cxn ang="0">
                <a:pos x="connsiteX1" y="connsiteY1"/>
              </a:cxn>
              <a:cxn ang="0">
                <a:pos x="connsiteX2" y="connsiteY2"/>
              </a:cxn>
              <a:cxn ang="0">
                <a:pos x="connsiteX3" y="connsiteY3"/>
              </a:cxn>
            </a:cxnLst>
            <a:rect l="l" t="t" r="r" b="b"/>
            <a:pathLst>
              <a:path w="4535447" h="3505200">
                <a:moveTo>
                  <a:pt x="0" y="0"/>
                </a:moveTo>
                <a:lnTo>
                  <a:pt x="4535447" y="0"/>
                </a:lnTo>
                <a:lnTo>
                  <a:pt x="4535447" y="3505200"/>
                </a:lnTo>
                <a:lnTo>
                  <a:pt x="0" y="3505200"/>
                </a:lnTo>
                <a:close/>
              </a:path>
            </a:pathLst>
          </a:custGeom>
        </p:spPr>
      </p:pic>
      <p:sp>
        <p:nvSpPr>
          <p:cNvPr id="4" name="Title 3">
            <a:extLst>
              <a:ext uri="{FF2B5EF4-FFF2-40B4-BE49-F238E27FC236}">
                <a16:creationId xmlns:a16="http://schemas.microsoft.com/office/drawing/2014/main" id="{E250D617-AB5F-AC4B-B331-855946FF8B2E}"/>
              </a:ext>
            </a:extLst>
          </p:cNvPr>
          <p:cNvSpPr>
            <a:spLocks noGrp="1"/>
          </p:cNvSpPr>
          <p:nvPr>
            <p:ph type="title"/>
          </p:nvPr>
        </p:nvSpPr>
        <p:spPr/>
        <p:txBody>
          <a:bodyPr/>
          <a:lstStyle/>
          <a:p>
            <a:r>
              <a:rPr lang="en-ID" b="0"/>
              <a:t>I THINK YOU WERE A NEON LIGHT.</a:t>
            </a:r>
            <a:endParaRPr lang="en-US"/>
          </a:p>
        </p:txBody>
      </p:sp>
      <p:sp>
        <p:nvSpPr>
          <p:cNvPr id="9" name="TextBox 8">
            <a:extLst>
              <a:ext uri="{FF2B5EF4-FFF2-40B4-BE49-F238E27FC236}">
                <a16:creationId xmlns:a16="http://schemas.microsoft.com/office/drawing/2014/main" id="{D0E30B7E-3CC3-1F42-8B23-8C15F3812FDC}"/>
              </a:ext>
            </a:extLst>
          </p:cNvPr>
          <p:cNvSpPr txBox="1"/>
          <p:nvPr/>
        </p:nvSpPr>
        <p:spPr>
          <a:xfrm>
            <a:off x="6324599" y="3583534"/>
            <a:ext cx="762001" cy="523220"/>
          </a:xfrm>
          <a:prstGeom prst="rect">
            <a:avLst/>
          </a:prstGeom>
          <a:noFill/>
        </p:spPr>
        <p:txBody>
          <a:bodyPr wrap="square" rtlCol="0" anchor="ctr">
            <a:spAutoFit/>
          </a:bodyPr>
          <a:lstStyle/>
          <a:p>
            <a:pPr algn="just"/>
            <a:r>
              <a:rPr lang="en-ID" sz="2800" b="1">
                <a:solidFill>
                  <a:schemeClr val="accent1"/>
                </a:solidFill>
              </a:rPr>
              <a:t>01</a:t>
            </a:r>
            <a:endParaRPr lang="en-US" sz="2800" b="1">
              <a:solidFill>
                <a:schemeClr val="accent1"/>
              </a:solidFill>
            </a:endParaRPr>
          </a:p>
        </p:txBody>
      </p:sp>
      <p:sp>
        <p:nvSpPr>
          <p:cNvPr id="10" name="TextBox 9">
            <a:extLst>
              <a:ext uri="{FF2B5EF4-FFF2-40B4-BE49-F238E27FC236}">
                <a16:creationId xmlns:a16="http://schemas.microsoft.com/office/drawing/2014/main" id="{70DF424F-7989-274D-898C-5ED6AAF080DE}"/>
              </a:ext>
            </a:extLst>
          </p:cNvPr>
          <p:cNvSpPr txBox="1"/>
          <p:nvPr/>
        </p:nvSpPr>
        <p:spPr>
          <a:xfrm>
            <a:off x="7010400" y="3487784"/>
            <a:ext cx="4166980" cy="704232"/>
          </a:xfrm>
          <a:prstGeom prst="rect">
            <a:avLst/>
          </a:prstGeom>
          <a:noFill/>
        </p:spPr>
        <p:txBody>
          <a:bodyPr wrap="square" rtlCol="0" anchor="ctr">
            <a:spAutoFit/>
          </a:bodyPr>
          <a:lstStyle/>
          <a:p>
            <a:pPr algn="just">
              <a:lnSpc>
                <a:spcPct val="150000"/>
              </a:lnSpc>
            </a:pPr>
            <a:r>
              <a:rPr lang="en-ID" sz="1400" b="1"/>
              <a:t>DARKNESS TO WAS. SAYING ALSO LIGHTS WITHOUT IS FOR ALL IS THE IMPORTANT</a:t>
            </a:r>
            <a:endParaRPr lang="en-US" sz="1400" b="1"/>
          </a:p>
        </p:txBody>
      </p:sp>
      <p:sp>
        <p:nvSpPr>
          <p:cNvPr id="11" name="TextBox 10">
            <a:extLst>
              <a:ext uri="{FF2B5EF4-FFF2-40B4-BE49-F238E27FC236}">
                <a16:creationId xmlns:a16="http://schemas.microsoft.com/office/drawing/2014/main" id="{0B84C45C-71BA-F647-8FCF-FCBE70C6B275}"/>
              </a:ext>
            </a:extLst>
          </p:cNvPr>
          <p:cNvSpPr txBox="1"/>
          <p:nvPr/>
        </p:nvSpPr>
        <p:spPr>
          <a:xfrm>
            <a:off x="6324598" y="4287766"/>
            <a:ext cx="4852779"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a:t>
            </a:r>
            <a:endParaRPr lang="en-US" sz="1200" b="1"/>
          </a:p>
        </p:txBody>
      </p:sp>
      <p:sp>
        <p:nvSpPr>
          <p:cNvPr id="12" name="Rectangle 11">
            <a:extLst>
              <a:ext uri="{FF2B5EF4-FFF2-40B4-BE49-F238E27FC236}">
                <a16:creationId xmlns:a16="http://schemas.microsoft.com/office/drawing/2014/main" id="{42769958-353C-FF49-B32C-BFFA8FC94265}"/>
              </a:ext>
            </a:extLst>
          </p:cNvPr>
          <p:cNvSpPr/>
          <p:nvPr/>
        </p:nvSpPr>
        <p:spPr bwMode="auto">
          <a:xfrm>
            <a:off x="3909902" y="4648199"/>
            <a:ext cx="1544665" cy="1066801"/>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8284B35E-0D48-824C-A966-57876574E2E5}"/>
              </a:ext>
            </a:extLst>
          </p:cNvPr>
          <p:cNvSpPr txBox="1"/>
          <p:nvPr/>
        </p:nvSpPr>
        <p:spPr>
          <a:xfrm>
            <a:off x="4013538" y="5043100"/>
            <a:ext cx="1337392" cy="276999"/>
          </a:xfrm>
          <a:prstGeom prst="rect">
            <a:avLst/>
          </a:prstGeom>
          <a:noFill/>
        </p:spPr>
        <p:txBody>
          <a:bodyPr wrap="square" rtlCol="0" anchor="ctr">
            <a:spAutoFit/>
          </a:bodyPr>
          <a:lstStyle/>
          <a:p>
            <a:pPr algn="ctr"/>
            <a:r>
              <a:rPr lang="en-US" sz="1200" b="1">
                <a:solidFill>
                  <a:schemeClr val="tx2"/>
                </a:solidFill>
              </a:rPr>
              <a:t>EVOLUTION</a:t>
            </a:r>
          </a:p>
        </p:txBody>
      </p:sp>
      <p:cxnSp>
        <p:nvCxnSpPr>
          <p:cNvPr id="15" name="Straight Connector 14">
            <a:extLst>
              <a:ext uri="{FF2B5EF4-FFF2-40B4-BE49-F238E27FC236}">
                <a16:creationId xmlns:a16="http://schemas.microsoft.com/office/drawing/2014/main" id="{78CC0B88-86DA-6445-9678-47D25B8891F3}"/>
              </a:ext>
            </a:extLst>
          </p:cNvPr>
          <p:cNvCxnSpPr/>
          <p:nvPr/>
        </p:nvCxnSpPr>
        <p:spPr>
          <a:xfrm>
            <a:off x="6446002" y="3093228"/>
            <a:ext cx="20192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9" name="Freeform 18">
            <a:extLst>
              <a:ext uri="{FF2B5EF4-FFF2-40B4-BE49-F238E27FC236}">
                <a16:creationId xmlns:a16="http://schemas.microsoft.com/office/drawing/2014/main" id="{B46FF41D-A23B-BE45-9C9C-CC08D8B8EF32}"/>
              </a:ext>
            </a:extLst>
          </p:cNvPr>
          <p:cNvSpPr/>
          <p:nvPr/>
        </p:nvSpPr>
        <p:spPr>
          <a:xfrm>
            <a:off x="-240904" y="3567753"/>
            <a:ext cx="4045959" cy="3416189"/>
          </a:xfrm>
          <a:custGeom>
            <a:avLst/>
            <a:gdLst>
              <a:gd name="connsiteX0" fmla="*/ 3971276 w 4045959"/>
              <a:gd name="connsiteY0" fmla="*/ 2005642 h 3416189"/>
              <a:gd name="connsiteX1" fmla="*/ 2869360 w 4045959"/>
              <a:gd name="connsiteY1" fmla="*/ 1683125 h 3416189"/>
              <a:gd name="connsiteX2" fmla="*/ 2352597 w 4045959"/>
              <a:gd name="connsiteY2" fmla="*/ 1410520 h 3416189"/>
              <a:gd name="connsiteX3" fmla="*/ 2269349 w 4045959"/>
              <a:gd name="connsiteY3" fmla="*/ 838004 h 3416189"/>
              <a:gd name="connsiteX4" fmla="*/ 2154350 w 4045959"/>
              <a:gd name="connsiteY4" fmla="*/ 275902 h 3416189"/>
              <a:gd name="connsiteX5" fmla="*/ 1640572 w 4045959"/>
              <a:gd name="connsiteY5" fmla="*/ 4757 h 3416189"/>
              <a:gd name="connsiteX6" fmla="*/ 944612 w 4045959"/>
              <a:gd name="connsiteY6" fmla="*/ 163380 h 3416189"/>
              <a:gd name="connsiteX7" fmla="*/ 599426 w 4045959"/>
              <a:gd name="connsiteY7" fmla="*/ 322447 h 3416189"/>
              <a:gd name="connsiteX8" fmla="*/ 230427 w 4045959"/>
              <a:gd name="connsiteY8" fmla="*/ 437319 h 3416189"/>
              <a:gd name="connsiteX9" fmla="*/ 41959 w 4045959"/>
              <a:gd name="connsiteY9" fmla="*/ 450718 h 3416189"/>
              <a:gd name="connsiteX10" fmla="*/ 41959 w 4045959"/>
              <a:gd name="connsiteY10" fmla="*/ 538220 h 3416189"/>
              <a:gd name="connsiteX11" fmla="*/ 420864 w 4045959"/>
              <a:gd name="connsiteY11" fmla="*/ 515678 h 3416189"/>
              <a:gd name="connsiteX12" fmla="*/ 784020 w 4045959"/>
              <a:gd name="connsiteY12" fmla="*/ 380232 h 3416189"/>
              <a:gd name="connsiteX13" fmla="*/ 1477758 w 4045959"/>
              <a:gd name="connsiteY13" fmla="*/ 114866 h 3416189"/>
              <a:gd name="connsiteX14" fmla="*/ 2019540 w 4045959"/>
              <a:gd name="connsiteY14" fmla="*/ 235071 h 3416189"/>
              <a:gd name="connsiteX15" fmla="*/ 2211183 w 4045959"/>
              <a:gd name="connsiteY15" fmla="*/ 751073 h 3416189"/>
              <a:gd name="connsiteX16" fmla="*/ 2263443 w 4045959"/>
              <a:gd name="connsiteY16" fmla="*/ 1324605 h 3416189"/>
              <a:gd name="connsiteX17" fmla="*/ 2659556 w 4045959"/>
              <a:gd name="connsiteY17" fmla="*/ 1678300 h 3416189"/>
              <a:gd name="connsiteX18" fmla="*/ 2949624 w 4045959"/>
              <a:gd name="connsiteY18" fmla="*/ 1716336 h 3416189"/>
              <a:gd name="connsiteX19" fmla="*/ 3255885 w 4045959"/>
              <a:gd name="connsiteY19" fmla="*/ 1714368 h 3416189"/>
              <a:gd name="connsiteX20" fmla="*/ 3844593 w 4045959"/>
              <a:gd name="connsiteY20" fmla="*/ 1876674 h 3416189"/>
              <a:gd name="connsiteX21" fmla="*/ 4019853 w 4045959"/>
              <a:gd name="connsiteY21" fmla="*/ 2454778 h 3416189"/>
              <a:gd name="connsiteX22" fmla="*/ 3979467 w 4045959"/>
              <a:gd name="connsiteY22" fmla="*/ 2804599 h 3416189"/>
              <a:gd name="connsiteX23" fmla="*/ 3924349 w 4045959"/>
              <a:gd name="connsiteY23" fmla="*/ 3209285 h 3416189"/>
              <a:gd name="connsiteX24" fmla="*/ 3899965 w 4045959"/>
              <a:gd name="connsiteY24" fmla="*/ 3400737 h 3416189"/>
              <a:gd name="connsiteX25" fmla="*/ 3930953 w 4045959"/>
              <a:gd name="connsiteY25" fmla="*/ 3404928 h 3416189"/>
              <a:gd name="connsiteX26" fmla="*/ 4030267 w 4045959"/>
              <a:gd name="connsiteY26" fmla="*/ 2610606 h 3416189"/>
              <a:gd name="connsiteX27" fmla="*/ 3971276 w 4045959"/>
              <a:gd name="connsiteY27" fmla="*/ 2005642 h 3416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045959" h="3416189">
                <a:moveTo>
                  <a:pt x="3971276" y="2005642"/>
                </a:moveTo>
                <a:cubicBezTo>
                  <a:pt x="3762361" y="1595495"/>
                  <a:pt x="3241788" y="1714812"/>
                  <a:pt x="2869360" y="1683125"/>
                </a:cubicBezTo>
                <a:cubicBezTo>
                  <a:pt x="2667684" y="1665981"/>
                  <a:pt x="2459087" y="1595432"/>
                  <a:pt x="2352597" y="1410520"/>
                </a:cubicBezTo>
                <a:cubicBezTo>
                  <a:pt x="2255252" y="1241483"/>
                  <a:pt x="2263951" y="1026472"/>
                  <a:pt x="2269349" y="838004"/>
                </a:cubicBezTo>
                <a:cubicBezTo>
                  <a:pt x="2274937" y="645789"/>
                  <a:pt x="2269857" y="439161"/>
                  <a:pt x="2154350" y="275902"/>
                </a:cubicBezTo>
                <a:cubicBezTo>
                  <a:pt x="2037066" y="109976"/>
                  <a:pt x="1837676" y="26156"/>
                  <a:pt x="1640572" y="4757"/>
                </a:cubicBezTo>
                <a:cubicBezTo>
                  <a:pt x="1398319" y="-21469"/>
                  <a:pt x="1161401" y="64828"/>
                  <a:pt x="944612" y="163380"/>
                </a:cubicBezTo>
                <a:cubicBezTo>
                  <a:pt x="829296" y="215768"/>
                  <a:pt x="716266" y="273489"/>
                  <a:pt x="599426" y="322447"/>
                </a:cubicBezTo>
                <a:cubicBezTo>
                  <a:pt x="480490" y="372295"/>
                  <a:pt x="356792" y="411475"/>
                  <a:pt x="230427" y="437319"/>
                </a:cubicBezTo>
                <a:cubicBezTo>
                  <a:pt x="167689" y="450146"/>
                  <a:pt x="105904" y="455417"/>
                  <a:pt x="41959" y="450718"/>
                </a:cubicBezTo>
                <a:cubicBezTo>
                  <a:pt x="-14683" y="446526"/>
                  <a:pt x="-13286" y="532696"/>
                  <a:pt x="41959" y="538220"/>
                </a:cubicBezTo>
                <a:cubicBezTo>
                  <a:pt x="169912" y="551111"/>
                  <a:pt x="295705" y="546666"/>
                  <a:pt x="420864" y="515678"/>
                </a:cubicBezTo>
                <a:cubicBezTo>
                  <a:pt x="546149" y="484690"/>
                  <a:pt x="666545" y="433064"/>
                  <a:pt x="784020" y="380232"/>
                </a:cubicBezTo>
                <a:cubicBezTo>
                  <a:pt x="1009572" y="278759"/>
                  <a:pt x="1231187" y="157220"/>
                  <a:pt x="1477758" y="114866"/>
                </a:cubicBezTo>
                <a:cubicBezTo>
                  <a:pt x="1661654" y="83243"/>
                  <a:pt x="1873807" y="110612"/>
                  <a:pt x="2019540" y="235071"/>
                </a:cubicBezTo>
                <a:cubicBezTo>
                  <a:pt x="2170162" y="363786"/>
                  <a:pt x="2201023" y="563620"/>
                  <a:pt x="2211183" y="751073"/>
                </a:cubicBezTo>
                <a:cubicBezTo>
                  <a:pt x="2221470" y="940938"/>
                  <a:pt x="2202547" y="1141470"/>
                  <a:pt x="2263443" y="1324605"/>
                </a:cubicBezTo>
                <a:cubicBezTo>
                  <a:pt x="2324403" y="1507865"/>
                  <a:pt x="2472485" y="1634612"/>
                  <a:pt x="2659556" y="1678300"/>
                </a:cubicBezTo>
                <a:cubicBezTo>
                  <a:pt x="2755124" y="1700588"/>
                  <a:pt x="2851517" y="1713034"/>
                  <a:pt x="2949624" y="1716336"/>
                </a:cubicBezTo>
                <a:cubicBezTo>
                  <a:pt x="3051732" y="1719701"/>
                  <a:pt x="3153777" y="1714050"/>
                  <a:pt x="3255885" y="1714368"/>
                </a:cubicBezTo>
                <a:cubicBezTo>
                  <a:pt x="3459847" y="1714939"/>
                  <a:pt x="3685399" y="1734751"/>
                  <a:pt x="3844593" y="1876674"/>
                </a:cubicBezTo>
                <a:cubicBezTo>
                  <a:pt x="4007598" y="2022088"/>
                  <a:pt x="4031156" y="2248847"/>
                  <a:pt x="4019853" y="2454778"/>
                </a:cubicBezTo>
                <a:cubicBezTo>
                  <a:pt x="4013440" y="2572062"/>
                  <a:pt x="3995342" y="2688331"/>
                  <a:pt x="3979467" y="2804599"/>
                </a:cubicBezTo>
                <a:cubicBezTo>
                  <a:pt x="3961052" y="2939473"/>
                  <a:pt x="3942637" y="3074347"/>
                  <a:pt x="3924349" y="3209285"/>
                </a:cubicBezTo>
                <a:cubicBezTo>
                  <a:pt x="3915714" y="3273039"/>
                  <a:pt x="3907141" y="3336729"/>
                  <a:pt x="3899965" y="3400737"/>
                </a:cubicBezTo>
                <a:cubicBezTo>
                  <a:pt x="3897997" y="3418263"/>
                  <a:pt x="3928350" y="3422517"/>
                  <a:pt x="3930953" y="3404928"/>
                </a:cubicBezTo>
                <a:cubicBezTo>
                  <a:pt x="3969942" y="3141340"/>
                  <a:pt x="4001439" y="2875465"/>
                  <a:pt x="4030267" y="2610606"/>
                </a:cubicBezTo>
                <a:cubicBezTo>
                  <a:pt x="4051858" y="2410772"/>
                  <a:pt x="4065446" y="2190491"/>
                  <a:pt x="3971276" y="2005642"/>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246438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14:bounceEnd="50000">
                                          <p:cBhvr additive="base">
                                            <p:cTn id="19"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14:bounceEnd="50000">
                                          <p:cBhvr additive="base">
                                            <p:cTn id="23"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14:bounceEnd="50000">
                                          <p:cBhvr additive="base">
                                            <p:cTn id="27"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14:bounceEnd="50000">
                                          <p:cBhvr additive="base">
                                            <p:cTn id="31"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14:presetBounceEnd="50000">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14:bounceEnd="50000">
                                          <p:cBhvr additive="base">
                                            <p:cTn id="3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0-#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0-#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1000" fill="hold"/>
                                            <p:tgtEl>
                                              <p:spTgt spid="4"/>
                                            </p:tgtEl>
                                            <p:attrNameLst>
                                              <p:attrName>ppt_x</p:attrName>
                                            </p:attrNameLst>
                                          </p:cBhvr>
                                          <p:tavLst>
                                            <p:tav tm="0">
                                              <p:val>
                                                <p:strVal val="1+#ppt_w/2"/>
                                              </p:val>
                                            </p:tav>
                                            <p:tav tm="100000">
                                              <p:val>
                                                <p:strVal val="#ppt_x"/>
                                              </p:val>
                                            </p:tav>
                                          </p:tavLst>
                                        </p:anim>
                                        <p:anim calcmode="lin" valueType="num">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1000" fill="hold"/>
                                            <p:tgtEl>
                                              <p:spTgt spid="9"/>
                                            </p:tgtEl>
                                            <p:attrNameLst>
                                              <p:attrName>ppt_x</p:attrName>
                                            </p:attrNameLst>
                                          </p:cBhvr>
                                          <p:tavLst>
                                            <p:tav tm="0">
                                              <p:val>
                                                <p:strVal val="1+#ppt_w/2"/>
                                              </p:val>
                                            </p:tav>
                                            <p:tav tm="100000">
                                              <p:val>
                                                <p:strVal val="#ppt_x"/>
                                              </p:val>
                                            </p:tav>
                                          </p:tavLst>
                                        </p:anim>
                                        <p:anim calcmode="lin" valueType="num">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1000" fill="hold"/>
                                            <p:tgtEl>
                                              <p:spTgt spid="10"/>
                                            </p:tgtEl>
                                            <p:attrNameLst>
                                              <p:attrName>ppt_x</p:attrName>
                                            </p:attrNameLst>
                                          </p:cBhvr>
                                          <p:tavLst>
                                            <p:tav tm="0">
                                              <p:val>
                                                <p:strVal val="1+#ppt_w/2"/>
                                              </p:val>
                                            </p:tav>
                                            <p:tav tm="100000">
                                              <p:val>
                                                <p:strVal val="#ppt_x"/>
                                              </p:val>
                                            </p:tav>
                                          </p:tavLst>
                                        </p:anim>
                                        <p:anim calcmode="lin" valueType="num">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1+#ppt_w/2"/>
                                              </p:val>
                                            </p:tav>
                                            <p:tav tm="100000">
                                              <p:val>
                                                <p:strVal val="#ppt_x"/>
                                              </p:val>
                                            </p:tav>
                                          </p:tavLst>
                                        </p:anim>
                                        <p:anim calcmode="lin" valueType="num">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1000" fill="hold"/>
                                            <p:tgtEl>
                                              <p:spTgt spid="15"/>
                                            </p:tgtEl>
                                            <p:attrNameLst>
                                              <p:attrName>ppt_x</p:attrName>
                                            </p:attrNameLst>
                                          </p:cBhvr>
                                          <p:tavLst>
                                            <p:tav tm="0">
                                              <p:val>
                                                <p:strVal val="1+#ppt_w/2"/>
                                              </p:val>
                                            </p:tav>
                                            <p:tav tm="100000">
                                              <p:val>
                                                <p:strVal val="#ppt_x"/>
                                              </p:val>
                                            </p:tav>
                                          </p:tavLst>
                                        </p:anim>
                                        <p:anim calcmode="lin" valueType="num">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Fallback>
  </mc:AlternateContent>
</p:sld>
</file>

<file path=ppt/theme/theme1.xml><?xml version="1.0" encoding="utf-8"?>
<a:theme xmlns:a="http://schemas.openxmlformats.org/drawingml/2006/main" name="Office Theme">
  <a:themeElements>
    <a:clrScheme name="Colors 174">
      <a:dk1>
        <a:srgbClr val="3F3F3F"/>
      </a:dk1>
      <a:lt1>
        <a:sysClr val="window" lastClr="FFFFFF"/>
      </a:lt1>
      <a:dk2>
        <a:srgbClr val="242D30"/>
      </a:dk2>
      <a:lt2>
        <a:srgbClr val="FFFFFF"/>
      </a:lt2>
      <a:accent1>
        <a:srgbClr val="46A984"/>
      </a:accent1>
      <a:accent2>
        <a:srgbClr val="FA8925"/>
      </a:accent2>
      <a:accent3>
        <a:srgbClr val="FA5457"/>
      </a:accent3>
      <a:accent4>
        <a:srgbClr val="01B4BC"/>
      </a:accent4>
      <a:accent5>
        <a:srgbClr val="F6D51F"/>
      </a:accent5>
      <a:accent6>
        <a:srgbClr val="FF3118"/>
      </a:accent6>
      <a:hlink>
        <a:srgbClr val="690902"/>
      </a:hlink>
      <a:folHlink>
        <a:srgbClr val="FEC037"/>
      </a:folHlink>
    </a:clrScheme>
    <a:fontScheme name="006">
      <a:majorFont>
        <a:latin typeface="Roboto Black"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Open Sans"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3"/>
        </a:solidFill>
        <a:ln w="0">
          <a:noFill/>
          <a:prstDash val="solid"/>
          <a:round/>
          <a:headEnd/>
          <a:tailEnd/>
        </a:ln>
      </a:spPr>
      <a:bodyPr vert="horz" wrap="square" lIns="91440" tIns="45720" rIns="91440" bIns="45720" numCol="1" anchor="t" anchorCtr="0" compatLnSpc="1">
        <a:prstTxWarp prst="textNoShape">
          <a:avLst/>
        </a:prstTxWarp>
      </a:bodyPr>
      <a:lstStyle>
        <a:defPPr algn="l">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96888</TotalTime>
  <Words>1235</Words>
  <Application>Microsoft Office PowerPoint</Application>
  <PresentationFormat>Widescreen</PresentationFormat>
  <Paragraphs>239</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Open Sans</vt:lpstr>
      <vt:lpstr>Roboto Black</vt:lpstr>
      <vt:lpstr>Office Theme</vt:lpstr>
      <vt:lpstr>NEONIZE.</vt:lpstr>
      <vt:lpstr>THIS IS THE NEON SIGN YOU'VE BEEN LOOKING FOR.</vt:lpstr>
      <vt:lpstr>WELCOME TO THE NEW WORLD.</vt:lpstr>
      <vt:lpstr>TABLE OF CONTENT.</vt:lpstr>
      <vt:lpstr>ABOUT THINGS.</vt:lpstr>
      <vt:lpstr>LIFE IS BETTER WHEN YOU'RE WITH THE NEON LIGHTS.</vt:lpstr>
      <vt:lpstr>YOU LIGHT UP MY WORLD.</vt:lpstr>
      <vt:lpstr>ABOUT US.</vt:lpstr>
      <vt:lpstr>I THINK YOU WERE A NEON LIGHT.</vt:lpstr>
      <vt:lpstr>KEY FEATURES.</vt:lpstr>
      <vt:lpstr>HISTORY TIMELINE.</vt:lpstr>
      <vt:lpstr>PowerPoint Presentation</vt:lpstr>
      <vt:lpstr>MEET THE TEAM.</vt:lpstr>
      <vt:lpstr>MEET THE TEAM.</vt:lpstr>
      <vt:lpstr>ALBERTO FRANCUOIZ.</vt:lpstr>
      <vt:lpstr>OUR LEADER.</vt:lpstr>
      <vt:lpstr>OUR WORKS.</vt:lpstr>
      <vt:lpstr>WE ARE REACHING THE FUTURE.</vt:lpstr>
      <vt:lpstr>GALLERY.</vt:lpstr>
      <vt:lpstr>BEST PICTURE GALLERY.</vt:lpstr>
      <vt:lpstr>OUR MOCKUP DEVICE.</vt:lpstr>
      <vt:lpstr>MOCKUP.</vt:lpstr>
      <vt:lpstr>PRICING.</vt:lpstr>
      <vt:lpstr>TESTIMONIAL.</vt:lpstr>
      <vt:lpstr>PROCESS DATA.</vt:lpstr>
      <vt:lpstr>SMART CHART.</vt:lpstr>
      <vt:lpstr>PROCESS.</vt:lpstr>
      <vt:lpstr>ARROW.</vt:lpstr>
      <vt:lpstr>CONTACT.</vt:lpstr>
      <vt:lpstr>THANKS.</vt:lpstr>
    </vt:vector>
  </TitlesOfParts>
  <Manager>Slide Factory</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ICONIC</dc:title>
  <dc:subject/>
  <dc:creator>Musedsmh</dc:creator>
  <cp:keywords/>
  <dc:description/>
  <cp:lastModifiedBy>gilang maulana</cp:lastModifiedBy>
  <cp:revision>2661</cp:revision>
  <cp:lastPrinted>2019-09-17T09:29:31Z</cp:lastPrinted>
  <dcterms:created xsi:type="dcterms:W3CDTF">2017-01-10T11:09:36Z</dcterms:created>
  <dcterms:modified xsi:type="dcterms:W3CDTF">2020-12-14T02:52:24Z</dcterms:modified>
  <cp:category/>
</cp:coreProperties>
</file>