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Dark">
      <a:dk1>
        <a:srgbClr val="FFFFFF"/>
      </a:dk1>
      <a:lt1>
        <a:srgbClr val="313131"/>
      </a:lt1>
      <a:dk2>
        <a:srgbClr val="313C3F"/>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96888</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2662</cp:revision>
  <cp:lastPrinted>2019-09-17T09:29:31Z</cp:lastPrinted>
  <dcterms:created xsi:type="dcterms:W3CDTF">2017-01-10T11:09:36Z</dcterms:created>
  <dcterms:modified xsi:type="dcterms:W3CDTF">2020-12-14T02:52:49Z</dcterms:modified>
  <cp:category/>
</cp:coreProperties>
</file>