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7" autoAdjust="0"/>
    <p:restoredTop sz="95329" autoAdjust="0"/>
  </p:normalViewPr>
  <p:slideViewPr>
    <p:cSldViewPr snapToGrid="0" showGuides="1">
      <p:cViewPr varScale="1">
        <p:scale>
          <a:sx n="114" d="100"/>
          <a:sy n="114" d="100"/>
        </p:scale>
        <p:origin x="1926"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19046"/>
            <a:ext cx="5187464" cy="1019908"/>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66092"/>
            <a:ext cx="4158128"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21169"/>
            <a:ext cx="1997225" cy="78410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87415"/>
            <a:ext cx="4068147" cy="1410658"/>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122072"/>
            <a:ext cx="1845998" cy="88080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793631"/>
            <a:ext cx="3307977" cy="114993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1922584"/>
            <a:ext cx="3588554" cy="150641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63969"/>
            <a:ext cx="3125235" cy="81281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1957754"/>
            <a:ext cx="2537461" cy="84209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946031"/>
            <a:ext cx="1894013" cy="119664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77815"/>
            <a:ext cx="3436143" cy="629498"/>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42646"/>
            <a:ext cx="4158128" cy="699836"/>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708031"/>
            <a:ext cx="3588554"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049225"/>
            <a:ext cx="3436143" cy="879250"/>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429000"/>
            <a:ext cx="5187464" cy="124547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92923"/>
            <a:ext cx="3380874" cy="829250"/>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443046"/>
            <a:ext cx="1781589" cy="79461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570892"/>
            <a:ext cx="3125235" cy="113751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325814"/>
            <a:ext cx="3125235" cy="888729"/>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1910862"/>
            <a:ext cx="3639585" cy="88898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308225"/>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5635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42E5C94-0BBD-48BA-BD0F-551108AD166F}"/>
              </a:ext>
            </a:extLst>
          </p:cNvPr>
          <p:cNvSpPr>
            <a:spLocks noGrp="1"/>
          </p:cNvSpPr>
          <p:nvPr>
            <p:ph type="pic" idx="10"/>
          </p:nvPr>
        </p:nvSpPr>
        <p:spPr>
          <a:xfrm>
            <a:off x="2785188" y="0"/>
            <a:ext cx="6358812" cy="6858000"/>
          </a:xfrm>
        </p:spPr>
      </p:sp>
      <p:grpSp>
        <p:nvGrpSpPr>
          <p:cNvPr id="10" name="Graphic 7">
            <a:extLst>
              <a:ext uri="{FF2B5EF4-FFF2-40B4-BE49-F238E27FC236}">
                <a16:creationId xmlns:a16="http://schemas.microsoft.com/office/drawing/2014/main" id="{D9772C0E-8DC2-F34B-B956-7AB75A287A78}"/>
              </a:ext>
            </a:extLst>
          </p:cNvPr>
          <p:cNvGrpSpPr/>
          <p:nvPr/>
        </p:nvGrpSpPr>
        <p:grpSpPr>
          <a:xfrm>
            <a:off x="-71186" y="2185401"/>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47397"/>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4341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66092"/>
            <a:ext cx="4158128" cy="652944"/>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928C7A93-4783-4F5F-BB6B-6AF911FAB02F}"/>
              </a:ext>
            </a:extLst>
          </p:cNvPr>
          <p:cNvSpPr>
            <a:spLocks noGrp="1"/>
          </p:cNvSpPr>
          <p:nvPr>
            <p:ph type="pic"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 name="PsHolder3">
            <a:extLst>
              <a:ext uri="{FF2B5EF4-FFF2-40B4-BE49-F238E27FC236}">
                <a16:creationId xmlns:a16="http://schemas.microsoft.com/office/drawing/2014/main" id="{CC1BCFEB-D9EE-4520-940C-87FAE12B7F50}"/>
              </a:ext>
            </a:extLst>
          </p:cNvPr>
          <p:cNvSpPr>
            <a:spLocks noGrp="1"/>
          </p:cNvSpPr>
          <p:nvPr>
            <p:ph type="pic" idx="11"/>
          </p:nvPr>
        </p:nvSpPr>
        <p:spPr/>
      </p:sp>
      <p:sp>
        <p:nvSpPr>
          <p:cNvPr id="3" name="PsHolder4">
            <a:extLst>
              <a:ext uri="{FF2B5EF4-FFF2-40B4-BE49-F238E27FC236}">
                <a16:creationId xmlns:a16="http://schemas.microsoft.com/office/drawing/2014/main" id="{AE5F0AEF-CC94-4890-8218-0F440DF943E3}"/>
              </a:ext>
            </a:extLst>
          </p:cNvPr>
          <p:cNvSpPr>
            <a:spLocks noGrp="1"/>
          </p:cNvSpPr>
          <p:nvPr>
            <p:ph type="pic" idx="10"/>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5316642-7C9B-4E08-8D96-07F2DF4DBCED}"/>
              </a:ext>
            </a:extLst>
          </p:cNvPr>
          <p:cNvSpPr>
            <a:spLocks noGrp="1"/>
          </p:cNvSpPr>
          <p:nvPr>
            <p:ph type="pic" idx="10"/>
          </p:nvPr>
        </p:nvSpPr>
        <p:spPr>
          <a:xfrm>
            <a:off x="0" y="2592744"/>
            <a:ext cx="9144000" cy="4265256"/>
          </a:xfrm>
        </p:spPr>
      </p:sp>
      <p:sp>
        <p:nvSpPr>
          <p:cNvPr id="10" name="TextBox 9">
            <a:extLst>
              <a:ext uri="{FF2B5EF4-FFF2-40B4-BE49-F238E27FC236}">
                <a16:creationId xmlns:a16="http://schemas.microsoft.com/office/drawing/2014/main" id="{795A646D-345E-404A-8F59-204F457BB279}"/>
              </a:ext>
            </a:extLst>
          </p:cNvPr>
          <p:cNvSpPr txBox="1"/>
          <p:nvPr/>
        </p:nvSpPr>
        <p:spPr>
          <a:xfrm>
            <a:off x="428070" y="33186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2992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233393"/>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2">
            <a:extLst>
              <a:ext uri="{FF2B5EF4-FFF2-40B4-BE49-F238E27FC236}">
                <a16:creationId xmlns:a16="http://schemas.microsoft.com/office/drawing/2014/main" id="{263B0E90-7364-4536-993B-86550EC88ACC}"/>
              </a:ext>
            </a:extLst>
          </p:cNvPr>
          <p:cNvSpPr>
            <a:spLocks noGrp="1"/>
          </p:cNvSpPr>
          <p:nvPr>
            <p:ph type="pic" idx="13"/>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6" name="PsHolder4">
            <a:extLst>
              <a:ext uri="{FF2B5EF4-FFF2-40B4-BE49-F238E27FC236}">
                <a16:creationId xmlns:a16="http://schemas.microsoft.com/office/drawing/2014/main" id="{325FFCC2-5C1A-4396-90FC-72DF5C042D8C}"/>
              </a:ext>
            </a:extLst>
          </p:cNvPr>
          <p:cNvSpPr>
            <a:spLocks noGrp="1"/>
          </p:cNvSpPr>
          <p:nvPr>
            <p:ph type="pic" idx="12"/>
          </p:nvPr>
        </p:nvSpPr>
        <p:spPr/>
      </p:sp>
      <p:sp>
        <p:nvSpPr>
          <p:cNvPr id="5" name="PsHolder5">
            <a:extLst>
              <a:ext uri="{FF2B5EF4-FFF2-40B4-BE49-F238E27FC236}">
                <a16:creationId xmlns:a16="http://schemas.microsoft.com/office/drawing/2014/main" id="{5A38C1AA-DB1F-411B-9396-C2A9C84CC517}"/>
              </a:ext>
            </a:extLst>
          </p:cNvPr>
          <p:cNvSpPr>
            <a:spLocks noGrp="1"/>
          </p:cNvSpPr>
          <p:nvPr>
            <p:ph type="pic" idx="11"/>
          </p:nvPr>
        </p:nvSpPr>
        <p:spPr/>
      </p:sp>
      <p:sp>
        <p:nvSpPr>
          <p:cNvPr id="3" name="PsHolder6">
            <a:extLst>
              <a:ext uri="{FF2B5EF4-FFF2-40B4-BE49-F238E27FC236}">
                <a16:creationId xmlns:a16="http://schemas.microsoft.com/office/drawing/2014/main" id="{A8E9C44B-3433-42F7-9EE3-2FD2F6712989}"/>
              </a:ext>
            </a:extLst>
          </p:cNvPr>
          <p:cNvSpPr>
            <a:spLocks noGrp="1"/>
          </p:cNvSpPr>
          <p:nvPr>
            <p:ph type="pic" idx="10"/>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6219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3925279"/>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A18AC897-67CF-4BE4-9121-3F63EE199E81}"/>
              </a:ext>
            </a:extLst>
          </p:cNvPr>
          <p:cNvSpPr>
            <a:spLocks noGrp="1"/>
          </p:cNvSpPr>
          <p:nvPr>
            <p:ph type="pic" idx="10"/>
          </p:nvPr>
        </p:nvSpPr>
        <p:spPr>
          <a:xfrm>
            <a:off x="1045342" y="857249"/>
            <a:ext cx="3526659" cy="6000751"/>
          </a:xfrm>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35985"/>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2580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57518"/>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5" name="PsHolder4">
            <a:extLst>
              <a:ext uri="{FF2B5EF4-FFF2-40B4-BE49-F238E27FC236}">
                <a16:creationId xmlns:a16="http://schemas.microsoft.com/office/drawing/2014/main" id="{9CFE36D0-7D6E-429A-8331-B7CF46B1126E}"/>
              </a:ext>
            </a:extLst>
          </p:cNvPr>
          <p:cNvSpPr>
            <a:spLocks noGrp="1"/>
          </p:cNvSpPr>
          <p:nvPr>
            <p:ph type="pic" idx="11"/>
          </p:nvPr>
        </p:nvSpPr>
        <p:spPr/>
      </p:sp>
      <p:sp>
        <p:nvSpPr>
          <p:cNvPr id="3" name="PsHolder5">
            <a:extLst>
              <a:ext uri="{FF2B5EF4-FFF2-40B4-BE49-F238E27FC236}">
                <a16:creationId xmlns:a16="http://schemas.microsoft.com/office/drawing/2014/main" id="{60F26D97-BAD3-4019-B0B7-DFA988F6C83C}"/>
              </a:ext>
            </a:extLst>
          </p:cNvPr>
          <p:cNvSpPr>
            <a:spLocks noGrp="1"/>
          </p:cNvSpPr>
          <p:nvPr>
            <p:ph type="pic" idx="10"/>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13679DD-7ACA-4CD0-8A0E-478327DA4DAF}"/>
              </a:ext>
            </a:extLst>
          </p:cNvPr>
          <p:cNvSpPr>
            <a:spLocks noGrp="1"/>
          </p:cNvSpPr>
          <p:nvPr>
            <p:ph type="pic" idx="10"/>
          </p:nvPr>
        </p:nvSpPr>
        <p:spPr>
          <a:xfrm>
            <a:off x="3611883" y="0"/>
            <a:ext cx="3337559" cy="6858000"/>
          </a:xfrm>
        </p:spPr>
      </p:sp>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39863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DD914679-B27B-494F-A30B-4A3A00F79E86}"/>
              </a:ext>
            </a:extLst>
          </p:cNvPr>
          <p:cNvSpPr>
            <a:spLocks noGrp="1"/>
          </p:cNvSpPr>
          <p:nvPr>
            <p:ph type="pic" idx="11"/>
          </p:nvPr>
        </p:nvSpPr>
        <p:spPr>
          <a:xfrm>
            <a:off x="4572000" y="0"/>
            <a:ext cx="4572000" cy="5932168"/>
          </a:xfrm>
        </p:spPr>
      </p:sp>
      <p:sp>
        <p:nvSpPr>
          <p:cNvPr id="11" name="Rectangle 10">
            <a:extLst>
              <a:ext uri="{FF2B5EF4-FFF2-40B4-BE49-F238E27FC236}">
                <a16:creationId xmlns:a16="http://schemas.microsoft.com/office/drawing/2014/main" id="{AB2A5970-B522-2043-BE5B-5E2F2FF70DE1}"/>
              </a:ext>
            </a:extLst>
          </p:cNvPr>
          <p:cNvSpPr/>
          <p:nvPr/>
        </p:nvSpPr>
        <p:spPr bwMode="auto">
          <a:xfrm>
            <a:off x="1" y="4203865"/>
            <a:ext cx="6137909" cy="265413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 name="PsHolder3">
            <a:extLst>
              <a:ext uri="{FF2B5EF4-FFF2-40B4-BE49-F238E27FC236}">
                <a16:creationId xmlns:a16="http://schemas.microsoft.com/office/drawing/2014/main" id="{80857A40-48B4-4B9D-8447-62177D72F0CF}"/>
              </a:ext>
            </a:extLst>
          </p:cNvPr>
          <p:cNvSpPr>
            <a:spLocks noGrp="1"/>
          </p:cNvSpPr>
          <p:nvPr>
            <p:ph type="pic" idx="10"/>
          </p:nvPr>
        </p:nvSpPr>
        <p:spPr>
          <a:xfrm>
            <a:off x="2" y="0"/>
            <a:ext cx="3634741" cy="5932168"/>
          </a:xfrm>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3327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228514"/>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247C825-1186-4B10-BD1D-CB34B21D432E}"/>
              </a:ext>
            </a:extLst>
          </p:cNvPr>
          <p:cNvSpPr>
            <a:spLocks noGrp="1"/>
          </p:cNvSpPr>
          <p:nvPr>
            <p:ph type="pic"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sHolder3">
            <a:extLst>
              <a:ext uri="{FF2B5EF4-FFF2-40B4-BE49-F238E27FC236}">
                <a16:creationId xmlns:a16="http://schemas.microsoft.com/office/drawing/2014/main" id="{52D76BF4-6867-4020-93DE-9467EB3BFB9C}"/>
              </a:ext>
            </a:extLst>
          </p:cNvPr>
          <p:cNvSpPr>
            <a:spLocks noGrp="1"/>
          </p:cNvSpPr>
          <p:nvPr>
            <p:ph type="pic" idx="10"/>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C95C584B-BC2C-4595-A152-A03027AC8143}"/>
              </a:ext>
            </a:extLst>
          </p:cNvPr>
          <p:cNvSpPr>
            <a:spLocks noGrp="1"/>
          </p:cNvSpPr>
          <p:nvPr>
            <p:ph type="pic" idx="10"/>
          </p:nvPr>
        </p:nvSpPr>
        <p:spPr>
          <a:xfrm>
            <a:off x="1" y="0"/>
            <a:ext cx="9143997" cy="3600455"/>
          </a:xfrm>
        </p:spPr>
      </p:sp>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224658"/>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78697" y="-146194"/>
            <a:ext cx="7542177" cy="3644640"/>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2498086" y="6339563"/>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575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9"/>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Rectangle 9">
            <a:extLst>
              <a:ext uri="{FF2B5EF4-FFF2-40B4-BE49-F238E27FC236}">
                <a16:creationId xmlns:a16="http://schemas.microsoft.com/office/drawing/2014/main" id="{C50106A2-F4D2-BE4A-9E3E-266CAF64FC79}"/>
              </a:ext>
            </a:extLst>
          </p:cNvPr>
          <p:cNvSpPr/>
          <p:nvPr/>
        </p:nvSpPr>
        <p:spPr bwMode="auto">
          <a:xfrm>
            <a:off x="3860355" y="-435754"/>
            <a:ext cx="2127473" cy="241264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011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PsHolder9">
            <a:extLst>
              <a:ext uri="{FF2B5EF4-FFF2-40B4-BE49-F238E27FC236}">
                <a16:creationId xmlns:a16="http://schemas.microsoft.com/office/drawing/2014/main" id="{40C7C741-590A-4219-A6F1-45B36DA8F297}"/>
              </a:ext>
            </a:extLst>
          </p:cNvPr>
          <p:cNvSpPr>
            <a:spLocks noGrp="1"/>
          </p:cNvSpPr>
          <p:nvPr>
            <p:ph type="pic" idx="14"/>
          </p:nvPr>
        </p:nvSpPr>
        <p:spPr>
          <a:xfrm>
            <a:off x="6617970" y="824702"/>
            <a:ext cx="1497330" cy="1794510"/>
          </a:xfrm>
        </p:spPr>
      </p:sp>
      <p:sp>
        <p:nvSpPr>
          <p:cNvPr id="6" name="PsHolder10">
            <a:extLst>
              <a:ext uri="{FF2B5EF4-FFF2-40B4-BE49-F238E27FC236}">
                <a16:creationId xmlns:a16="http://schemas.microsoft.com/office/drawing/2014/main" id="{96168F29-1F5C-4E84-867C-4A8B97142D68}"/>
              </a:ext>
            </a:extLst>
          </p:cNvPr>
          <p:cNvSpPr>
            <a:spLocks noGrp="1"/>
          </p:cNvSpPr>
          <p:nvPr>
            <p:ph type="pic" idx="13"/>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5" name="PsHolder11">
            <a:extLst>
              <a:ext uri="{FF2B5EF4-FFF2-40B4-BE49-F238E27FC236}">
                <a16:creationId xmlns:a16="http://schemas.microsoft.com/office/drawing/2014/main" id="{AD6A1FCF-F8A8-491A-9751-4F118E5B5163}"/>
              </a:ext>
            </a:extLst>
          </p:cNvPr>
          <p:cNvSpPr>
            <a:spLocks noGrp="1"/>
          </p:cNvSpPr>
          <p:nvPr>
            <p:ph type="pic" idx="12"/>
          </p:nvPr>
        </p:nvSpPr>
        <p:spPr>
          <a:xfrm>
            <a:off x="4317555" y="-267782"/>
            <a:ext cx="1497330" cy="1821766"/>
          </a:xfrm>
        </p:spPr>
      </p:sp>
      <p:sp>
        <p:nvSpPr>
          <p:cNvPr id="4" name="PsHolder12">
            <a:extLst>
              <a:ext uri="{FF2B5EF4-FFF2-40B4-BE49-F238E27FC236}">
                <a16:creationId xmlns:a16="http://schemas.microsoft.com/office/drawing/2014/main" id="{5560C28F-FC7D-463B-9ED2-46F0B4EC9890}"/>
              </a:ext>
            </a:extLst>
          </p:cNvPr>
          <p:cNvSpPr>
            <a:spLocks noGrp="1"/>
          </p:cNvSpPr>
          <p:nvPr>
            <p:ph type="pic" idx="11"/>
          </p:nvPr>
        </p:nvSpPr>
        <p:spPr/>
      </p:sp>
      <p:sp>
        <p:nvSpPr>
          <p:cNvPr id="3" name="PsHolder13">
            <a:extLst>
              <a:ext uri="{FF2B5EF4-FFF2-40B4-BE49-F238E27FC236}">
                <a16:creationId xmlns:a16="http://schemas.microsoft.com/office/drawing/2014/main" id="{A8F5A187-E264-4B10-8682-61518B10F976}"/>
              </a:ext>
            </a:extLst>
          </p:cNvPr>
          <p:cNvSpPr>
            <a:spLocks noGrp="1"/>
          </p:cNvSpPr>
          <p:nvPr>
            <p:ph type="pic" idx="10"/>
          </p:nvPr>
        </p:nvSpPr>
        <p:spPr>
          <a:xfrm>
            <a:off x="4317555" y="4866194"/>
            <a:ext cx="1497330" cy="1789241"/>
          </a:xfrm>
        </p:spPr>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a:t>
            </a:r>
            <a:endParaRPr lang="en-US" sz="900" b="1" dirty="0"/>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E514F030-8C8A-4647-A80C-0D779E0C5CCC}"/>
              </a:ext>
            </a:extLst>
          </p:cNvPr>
          <p:cNvSpPr>
            <a:spLocks noGrp="1"/>
          </p:cNvSpPr>
          <p:nvPr>
            <p:ph type="pic" idx="11"/>
          </p:nvPr>
        </p:nvSpPr>
        <p:spPr>
          <a:xfrm>
            <a:off x="5897882" y="0"/>
            <a:ext cx="3246119" cy="6858000"/>
          </a:xfrm>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sp>
        <p:nvSpPr>
          <p:cNvPr id="3" name="PsHolder3">
            <a:extLst>
              <a:ext uri="{FF2B5EF4-FFF2-40B4-BE49-F238E27FC236}">
                <a16:creationId xmlns:a16="http://schemas.microsoft.com/office/drawing/2014/main" id="{0CBFD6FE-FC23-4269-A4A5-3E07937D565C}"/>
              </a:ext>
            </a:extLst>
          </p:cNvPr>
          <p:cNvSpPr>
            <a:spLocks noGrp="1"/>
          </p:cNvSpPr>
          <p:nvPr>
            <p:ph type="pic" idx="10"/>
          </p:nvPr>
        </p:nvSpPr>
        <p:spPr/>
      </p:sp>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 name="PsHolder2">
            <a:extLst>
              <a:ext uri="{FF2B5EF4-FFF2-40B4-BE49-F238E27FC236}">
                <a16:creationId xmlns:a16="http://schemas.microsoft.com/office/drawing/2014/main" id="{D5D534B5-DA05-41D0-9293-6B59203E6D4E}"/>
              </a:ext>
            </a:extLst>
          </p:cNvPr>
          <p:cNvSpPr>
            <a:spLocks noGrp="1"/>
          </p:cNvSpPr>
          <p:nvPr>
            <p:ph type="pic"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sp>
        <p:nvSpPr>
          <p:cNvPr id="3" name="PsHolder5">
            <a:extLst>
              <a:ext uri="{FF2B5EF4-FFF2-40B4-BE49-F238E27FC236}">
                <a16:creationId xmlns:a16="http://schemas.microsoft.com/office/drawing/2014/main" id="{1E9B4149-FF5D-45CE-8E72-D5FDF9B195C5}"/>
              </a:ext>
            </a:extLst>
          </p:cNvPr>
          <p:cNvSpPr>
            <a:spLocks noGrp="1"/>
          </p:cNvSpPr>
          <p:nvPr>
            <p:ph type="pic" idx="10"/>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3910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217898"/>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4">
            <a:extLst>
              <a:ext uri="{FF2B5EF4-FFF2-40B4-BE49-F238E27FC236}">
                <a16:creationId xmlns:a16="http://schemas.microsoft.com/office/drawing/2014/main" id="{E70DDDD3-9172-4DAE-83DA-BE62FA7B5FB5}"/>
              </a:ext>
            </a:extLst>
          </p:cNvPr>
          <p:cNvSpPr>
            <a:spLocks noGrp="1"/>
          </p:cNvSpPr>
          <p:nvPr>
            <p:ph type="pic" idx="13"/>
          </p:nvPr>
        </p:nvSpPr>
        <p:spPr/>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6" name="PsHolder5">
            <a:extLst>
              <a:ext uri="{FF2B5EF4-FFF2-40B4-BE49-F238E27FC236}">
                <a16:creationId xmlns:a16="http://schemas.microsoft.com/office/drawing/2014/main" id="{74B746D1-29F2-494A-B7AA-BE17835824C8}"/>
              </a:ext>
            </a:extLst>
          </p:cNvPr>
          <p:cNvSpPr>
            <a:spLocks noGrp="1"/>
          </p:cNvSpPr>
          <p:nvPr>
            <p:ph type="pic" idx="12"/>
          </p:nvPr>
        </p:nvSpPr>
        <p:spPr/>
      </p:sp>
      <p:sp>
        <p:nvSpPr>
          <p:cNvPr id="5" name="PsHolder6">
            <a:extLst>
              <a:ext uri="{FF2B5EF4-FFF2-40B4-BE49-F238E27FC236}">
                <a16:creationId xmlns:a16="http://schemas.microsoft.com/office/drawing/2014/main" id="{516A1E0B-7123-439D-AF99-8DCDA3B5FCBE}"/>
              </a:ext>
            </a:extLst>
          </p:cNvPr>
          <p:cNvSpPr>
            <a:spLocks noGrp="1"/>
          </p:cNvSpPr>
          <p:nvPr>
            <p:ph type="pic" idx="11"/>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PsHolder12">
            <a:extLst>
              <a:ext uri="{FF2B5EF4-FFF2-40B4-BE49-F238E27FC236}">
                <a16:creationId xmlns:a16="http://schemas.microsoft.com/office/drawing/2014/main" id="{5A320F29-A6E7-4C7E-85B0-8E9E02468206}"/>
              </a:ext>
            </a:extLst>
          </p:cNvPr>
          <p:cNvSpPr>
            <a:spLocks noGrp="1"/>
          </p:cNvSpPr>
          <p:nvPr>
            <p:ph type="pic" idx="10"/>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25B14E6-692D-43FF-A4A4-8731E31CE9FF}"/>
              </a:ext>
            </a:extLst>
          </p:cNvPr>
          <p:cNvSpPr>
            <a:spLocks noGrp="1"/>
          </p:cNvSpPr>
          <p:nvPr>
            <p:ph type="pic" idx="10"/>
          </p:nvPr>
        </p:nvSpPr>
        <p:spPr>
          <a:xfrm>
            <a:off x="776380" y="0"/>
            <a:ext cx="5926346" cy="6858000"/>
          </a:xfrm>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01574"/>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288962"/>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28403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214054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AA75133-A470-4A34-97D1-B24157B56686}"/>
              </a:ext>
            </a:extLst>
          </p:cNvPr>
          <p:cNvSpPr>
            <a:spLocks noGrp="1"/>
          </p:cNvSpPr>
          <p:nvPr>
            <p:ph type="pic" idx="10"/>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354951"/>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4032601" y="-130674"/>
            <a:ext cx="5358614" cy="3206691"/>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479145" y="3076017"/>
            <a:ext cx="2841976" cy="3925416"/>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2" name="PsHolder5">
            <a:extLst>
              <a:ext uri="{FF2B5EF4-FFF2-40B4-BE49-F238E27FC236}">
                <a16:creationId xmlns:a16="http://schemas.microsoft.com/office/drawing/2014/main" id="{B1F3F21B-FB80-4C38-B91D-B38EB5BF9AF7}"/>
              </a:ext>
            </a:extLst>
          </p:cNvPr>
          <p:cNvSpPr>
            <a:spLocks noGrp="1"/>
          </p:cNvSpPr>
          <p:nvPr>
            <p:ph type="pic"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FB8EDED-8E8A-4DD1-BF72-EA9E3324CB4B}"/>
              </a:ext>
            </a:extLst>
          </p:cNvPr>
          <p:cNvSpPr>
            <a:spLocks noGrp="1"/>
          </p:cNvSpPr>
          <p:nvPr>
            <p:ph type="pic" idx="10"/>
          </p:nvPr>
        </p:nvSpPr>
        <p:spPr>
          <a:xfrm>
            <a:off x="0" y="0"/>
            <a:ext cx="9144000" cy="6858000"/>
          </a:xfrm>
        </p:spPr>
      </p:sp>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3746"/>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9045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642128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24050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284F00A4-8D8D-43FB-BCE4-D589C178193F}"/>
              </a:ext>
            </a:extLst>
          </p:cNvPr>
          <p:cNvSpPr>
            <a:spLocks noGrp="1"/>
          </p:cNvSpPr>
          <p:nvPr>
            <p:ph type="pic" idx="10"/>
          </p:nvPr>
        </p:nvSpPr>
        <p:spPr>
          <a:xfrm>
            <a:off x="2" y="771896"/>
            <a:ext cx="2609023" cy="6086103"/>
          </a:xfrm>
        </p:spPr>
      </p:sp>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2F77965-C72C-4285-B1D7-E2D23042F33A}"/>
              </a:ext>
            </a:extLst>
          </p:cNvPr>
          <p:cNvSpPr>
            <a:spLocks noGrp="1"/>
          </p:cNvSpPr>
          <p:nvPr>
            <p:ph type="pic" idx="10"/>
          </p:nvPr>
        </p:nvSpPr>
        <p:spPr>
          <a:xfrm>
            <a:off x="1" y="0"/>
            <a:ext cx="5951349" cy="6858000"/>
          </a:xfrm>
        </p:spPr>
      </p:sp>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853723"/>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129043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1"/>
            <a:ext cx="760964" cy="685799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FC304982-CED1-4B65-AD2F-94FA5926DA20}"/>
              </a:ext>
            </a:extLst>
          </p:cNvPr>
          <p:cNvSpPr>
            <a:spLocks noGrp="1"/>
          </p:cNvSpPr>
          <p:nvPr>
            <p:ph type="pic" idx="10"/>
          </p:nvPr>
        </p:nvSpPr>
        <p:spPr>
          <a:xfrm>
            <a:off x="4572001" y="1"/>
            <a:ext cx="3811035" cy="6858002"/>
          </a:xfrm>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7"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29"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9EE9D33-0621-4DE5-95ED-0F41C6EEBBE1}"/>
              </a:ext>
            </a:extLst>
          </p:cNvPr>
          <p:cNvSpPr>
            <a:spLocks noGrp="1"/>
          </p:cNvSpPr>
          <p:nvPr>
            <p:ph type="pic" idx="10"/>
          </p:nvPr>
        </p:nvSpPr>
        <p:spPr>
          <a:xfrm>
            <a:off x="1" y="800105"/>
            <a:ext cx="4572001" cy="5257794"/>
          </a:xfrm>
        </p:spPr>
      </p:sp>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3"/>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744949"/>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 name="PsHolder2">
            <a:extLst>
              <a:ext uri="{FF2B5EF4-FFF2-40B4-BE49-F238E27FC236}">
                <a16:creationId xmlns:a16="http://schemas.microsoft.com/office/drawing/2014/main" id="{B044533F-BEBF-4E5B-BCD4-6F4B915BF83C}"/>
              </a:ext>
            </a:extLst>
          </p:cNvPr>
          <p:cNvSpPr>
            <a:spLocks noGrp="1"/>
          </p:cNvSpPr>
          <p:nvPr>
            <p:ph type="pic" idx="10"/>
          </p:nvPr>
        </p:nvSpPr>
        <p:spPr>
          <a:xfrm>
            <a:off x="6559828" y="0"/>
            <a:ext cx="2584173" cy="6858000"/>
          </a:xfrm>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3">
            <a:extLst>
              <a:ext uri="{FF2B5EF4-FFF2-40B4-BE49-F238E27FC236}">
                <a16:creationId xmlns:a16="http://schemas.microsoft.com/office/drawing/2014/main" id="{7FB4CA42-8356-47F6-9997-D960578F73AC}"/>
              </a:ext>
            </a:extLst>
          </p:cNvPr>
          <p:cNvSpPr>
            <a:spLocks noGrp="1"/>
          </p:cNvSpPr>
          <p:nvPr>
            <p:ph type="pic"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Besto Dark">
      <a:dk1>
        <a:srgbClr val="FFFFFF"/>
      </a:dk1>
      <a:lt1>
        <a:srgbClr val="313131"/>
      </a:lt1>
      <a:dk2>
        <a:srgbClr val="313C3F"/>
      </a:dk2>
      <a:lt2>
        <a:srgbClr val="FFFFFF"/>
      </a:lt2>
      <a:accent1>
        <a:srgbClr val="55B0F8"/>
      </a:accent1>
      <a:accent2>
        <a:srgbClr val="58CBA5"/>
      </a:accent2>
      <a:accent3>
        <a:srgbClr val="83D339"/>
      </a:accent3>
      <a:accent4>
        <a:srgbClr val="F6E13A"/>
      </a:accent4>
      <a:accent5>
        <a:srgbClr val="FF8302"/>
      </a:accent5>
      <a:accent6>
        <a:srgbClr val="AD1C23"/>
      </a:accent6>
      <a:hlink>
        <a:srgbClr val="4BC394"/>
      </a:hlink>
      <a:folHlink>
        <a:srgbClr val="00B0F0"/>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96977</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2663</cp:revision>
  <cp:lastPrinted>2019-09-17T09:29:31Z</cp:lastPrinted>
  <dcterms:created xsi:type="dcterms:W3CDTF">2017-01-10T11:09:36Z</dcterms:created>
  <dcterms:modified xsi:type="dcterms:W3CDTF">2020-12-14T02:31:41Z</dcterms:modified>
  <cp:category/>
</cp:coreProperties>
</file>