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27" autoAdjust="0"/>
    <p:restoredTop sz="95329" autoAdjust="0"/>
  </p:normalViewPr>
  <p:slideViewPr>
    <p:cSldViewPr snapToGrid="0" showGuides="1">
      <p:cViewPr varScale="1">
        <p:scale>
          <a:sx n="114" d="100"/>
          <a:sy n="114" d="100"/>
        </p:scale>
        <p:origin x="1926"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8C3BC8BB-D9A5-4802-89A0-75C8250F3DE9}"/>
              </a:ext>
            </a:extLst>
          </p:cNvPr>
          <p:cNvSpPr>
            <a:spLocks noGrp="1"/>
          </p:cNvSpPr>
          <p:nvPr>
            <p:ph type="pic" idx="10"/>
          </p:nvPr>
        </p:nvSpPr>
        <p:spPr>
          <a:xfrm>
            <a:off x="2785188" y="857250"/>
            <a:ext cx="6358812" cy="5143500"/>
          </a:xfrm>
          <a:custGeom>
            <a:avLst/>
            <a:gdLst>
              <a:gd name="connsiteX0" fmla="*/ 0 w 6358812"/>
              <a:gd name="connsiteY0" fmla="*/ 0 h 5143500"/>
              <a:gd name="connsiteX1" fmla="*/ 6358812 w 6358812"/>
              <a:gd name="connsiteY1" fmla="*/ 0 h 5143500"/>
              <a:gd name="connsiteX2" fmla="*/ 6358812 w 6358812"/>
              <a:gd name="connsiteY2" fmla="*/ 5143500 h 5143500"/>
              <a:gd name="connsiteX3" fmla="*/ 0 w 6358812"/>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6358812" h="5143500">
                <a:moveTo>
                  <a:pt x="0" y="0"/>
                </a:moveTo>
                <a:lnTo>
                  <a:pt x="6358812" y="0"/>
                </a:lnTo>
                <a:lnTo>
                  <a:pt x="6358812"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626037" y="2919046"/>
            <a:ext cx="5187464" cy="1019908"/>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66092"/>
            <a:ext cx="4158128"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A0CD7550-2A8F-49F1-A503-FC282608C477}"/>
              </a:ext>
            </a:extLst>
          </p:cNvPr>
          <p:cNvSpPr>
            <a:spLocks noGrp="1"/>
          </p:cNvSpPr>
          <p:nvPr>
            <p:ph type="pic" idx="10"/>
          </p:nvPr>
        </p:nvSpPr>
        <p:spPr>
          <a:xfrm>
            <a:off x="3252868" y="1666719"/>
            <a:ext cx="2638268" cy="2450892"/>
          </a:xfrm>
          <a:custGeom>
            <a:avLst/>
            <a:gdLst>
              <a:gd name="connsiteX0" fmla="*/ 0 w 2638268"/>
              <a:gd name="connsiteY0" fmla="*/ 0 h 2450892"/>
              <a:gd name="connsiteX1" fmla="*/ 2638268 w 2638268"/>
              <a:gd name="connsiteY1" fmla="*/ 0 h 2450892"/>
              <a:gd name="connsiteX2" fmla="*/ 2638268 w 2638268"/>
              <a:gd name="connsiteY2" fmla="*/ 2450892 h 2450892"/>
              <a:gd name="connsiteX3" fmla="*/ 0 w 2638268"/>
              <a:gd name="connsiteY3" fmla="*/ 2450892 h 2450892"/>
            </a:gdLst>
            <a:ahLst/>
            <a:cxnLst>
              <a:cxn ang="0">
                <a:pos x="connsiteX0" y="connsiteY0"/>
              </a:cxn>
              <a:cxn ang="0">
                <a:pos x="connsiteX1" y="connsiteY1"/>
              </a:cxn>
              <a:cxn ang="0">
                <a:pos x="connsiteX2" y="connsiteY2"/>
              </a:cxn>
              <a:cxn ang="0">
                <a:pos x="connsiteX3" y="connsiteY3"/>
              </a:cxn>
            </a:cxnLst>
            <a:rect l="l" t="t" r="r" b="b"/>
            <a:pathLst>
              <a:path w="2638268" h="2450892">
                <a:moveTo>
                  <a:pt x="0" y="0"/>
                </a:moveTo>
                <a:lnTo>
                  <a:pt x="2638268" y="0"/>
                </a:lnTo>
                <a:lnTo>
                  <a:pt x="2638268" y="2450892"/>
                </a:lnTo>
                <a:lnTo>
                  <a:pt x="0" y="245089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85810" y="2321169"/>
            <a:ext cx="1997225" cy="784102"/>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15350FD3-9ED1-41C6-B44E-3C54EF37681B}"/>
              </a:ext>
            </a:extLst>
          </p:cNvPr>
          <p:cNvSpPr>
            <a:spLocks noGrp="1"/>
          </p:cNvSpPr>
          <p:nvPr>
            <p:ph type="pic" idx="11"/>
          </p:nvPr>
        </p:nvSpPr>
        <p:spPr>
          <a:xfrm>
            <a:off x="3668845" y="1666719"/>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PpHolder4">
            <a:extLst>
              <a:ext uri="{FF2B5EF4-FFF2-40B4-BE49-F238E27FC236}">
                <a16:creationId xmlns:a16="http://schemas.microsoft.com/office/drawing/2014/main" id="{23361D12-5DAD-43CD-963D-E2807CC6483E}"/>
              </a:ext>
            </a:extLst>
          </p:cNvPr>
          <p:cNvSpPr>
            <a:spLocks noGrp="1"/>
          </p:cNvSpPr>
          <p:nvPr userDrawn="1">
            <p:ph type="pic" idx="10"/>
          </p:nvPr>
        </p:nvSpPr>
        <p:spPr>
          <a:xfrm>
            <a:off x="3668845" y="3527373"/>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DC8A879-1E5D-4EA1-9744-A905B9BF481A}"/>
              </a:ext>
            </a:extLst>
          </p:cNvPr>
          <p:cNvSpPr>
            <a:spLocks noGrp="1"/>
          </p:cNvSpPr>
          <p:nvPr>
            <p:ph type="pic" idx="10"/>
          </p:nvPr>
        </p:nvSpPr>
        <p:spPr>
          <a:xfrm>
            <a:off x="0" y="2592744"/>
            <a:ext cx="9144000" cy="3408006"/>
          </a:xfrm>
          <a:custGeom>
            <a:avLst/>
            <a:gdLst>
              <a:gd name="connsiteX0" fmla="*/ 0 w 9144000"/>
              <a:gd name="connsiteY0" fmla="*/ 0 h 3408006"/>
              <a:gd name="connsiteX1" fmla="*/ 9144000 w 9144000"/>
              <a:gd name="connsiteY1" fmla="*/ 0 h 3408006"/>
              <a:gd name="connsiteX2" fmla="*/ 9144000 w 9144000"/>
              <a:gd name="connsiteY2" fmla="*/ 3408006 h 3408006"/>
              <a:gd name="connsiteX3" fmla="*/ 0 w 9144000"/>
              <a:gd name="connsiteY3" fmla="*/ 3408006 h 3408006"/>
            </a:gdLst>
            <a:ahLst/>
            <a:cxnLst>
              <a:cxn ang="0">
                <a:pos x="connsiteX0" y="connsiteY0"/>
              </a:cxn>
              <a:cxn ang="0">
                <a:pos x="connsiteX1" y="connsiteY1"/>
              </a:cxn>
              <a:cxn ang="0">
                <a:pos x="connsiteX2" y="connsiteY2"/>
              </a:cxn>
              <a:cxn ang="0">
                <a:pos x="connsiteX3" y="connsiteY3"/>
              </a:cxn>
            </a:cxnLst>
            <a:rect l="l" t="t" r="r" b="b"/>
            <a:pathLst>
              <a:path w="9144000" h="3408006">
                <a:moveTo>
                  <a:pt x="0" y="0"/>
                </a:moveTo>
                <a:lnTo>
                  <a:pt x="9144000" y="0"/>
                </a:lnTo>
                <a:lnTo>
                  <a:pt x="9144000" y="3408006"/>
                </a:lnTo>
                <a:lnTo>
                  <a:pt x="0" y="340800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537927" y="1887415"/>
            <a:ext cx="4068147" cy="1410658"/>
          </a:xfrm>
          <a:prstGeom prst="rect">
            <a:avLst/>
          </a:prstGeom>
        </p:spPr>
        <p:txBody>
          <a:bodyPr vert="horz" lIns="91440" tIns="45720" rIns="91440" bIns="45720" rtlCol="0" anchor="ctr">
            <a:noAutofit/>
          </a:bodyPr>
          <a:lstStyle>
            <a:lvl1pPr algn="ctr">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18" name="PpHolder4">
            <a:extLst>
              <a:ext uri="{FF2B5EF4-FFF2-40B4-BE49-F238E27FC236}">
                <a16:creationId xmlns:a16="http://schemas.microsoft.com/office/drawing/2014/main" id="{19C45D90-3B96-454C-9BBC-D0155C77BEE7}"/>
              </a:ext>
            </a:extLst>
          </p:cNvPr>
          <p:cNvSpPr>
            <a:spLocks noGrp="1"/>
          </p:cNvSpPr>
          <p:nvPr>
            <p:ph type="pic" idx="12"/>
          </p:nvPr>
        </p:nvSpPr>
        <p:spPr>
          <a:xfrm>
            <a:off x="2097522"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723529" y="2122072"/>
            <a:ext cx="1845998" cy="880806"/>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0" name="PpHolder2">
            <a:extLst>
              <a:ext uri="{FF2B5EF4-FFF2-40B4-BE49-F238E27FC236}">
                <a16:creationId xmlns:a16="http://schemas.microsoft.com/office/drawing/2014/main" id="{009E45AC-CD65-4A0F-B191-A3AED6A3BA45}"/>
              </a:ext>
            </a:extLst>
          </p:cNvPr>
          <p:cNvSpPr>
            <a:spLocks noGrp="1"/>
          </p:cNvSpPr>
          <p:nvPr>
            <p:ph type="pic" idx="13"/>
          </p:nvPr>
        </p:nvSpPr>
        <p:spPr>
          <a:xfrm>
            <a:off x="641930" y="212207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6" name="PpHolder5">
            <a:extLst>
              <a:ext uri="{FF2B5EF4-FFF2-40B4-BE49-F238E27FC236}">
                <a16:creationId xmlns:a16="http://schemas.microsoft.com/office/drawing/2014/main" id="{7063FE97-B31E-4196-BFD7-0C66F33B78B1}"/>
              </a:ext>
            </a:extLst>
          </p:cNvPr>
          <p:cNvSpPr>
            <a:spLocks noGrp="1"/>
          </p:cNvSpPr>
          <p:nvPr>
            <p:ph type="pic" idx="11"/>
          </p:nvPr>
        </p:nvSpPr>
        <p:spPr>
          <a:xfrm>
            <a:off x="3553114" y="2122072"/>
            <a:ext cx="1321341" cy="3205526"/>
          </a:xfrm>
          <a:custGeom>
            <a:avLst/>
            <a:gdLst>
              <a:gd name="connsiteX0" fmla="*/ 0 w 1321341"/>
              <a:gd name="connsiteY0" fmla="*/ 0 h 3205526"/>
              <a:gd name="connsiteX1" fmla="*/ 1321341 w 1321341"/>
              <a:gd name="connsiteY1" fmla="*/ 0 h 3205526"/>
              <a:gd name="connsiteX2" fmla="*/ 1321341 w 1321341"/>
              <a:gd name="connsiteY2" fmla="*/ 3205526 h 3205526"/>
              <a:gd name="connsiteX3" fmla="*/ 0 w 1321341"/>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1" h="3205526">
                <a:moveTo>
                  <a:pt x="0" y="0"/>
                </a:moveTo>
                <a:lnTo>
                  <a:pt x="1321341" y="0"/>
                </a:lnTo>
                <a:lnTo>
                  <a:pt x="1321341"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4" name="PpHolder6">
            <a:extLst>
              <a:ext uri="{FF2B5EF4-FFF2-40B4-BE49-F238E27FC236}">
                <a16:creationId xmlns:a16="http://schemas.microsoft.com/office/drawing/2014/main" id="{22C5D870-DF65-4697-A549-4495DC66FB26}"/>
              </a:ext>
            </a:extLst>
          </p:cNvPr>
          <p:cNvSpPr>
            <a:spLocks noGrp="1"/>
          </p:cNvSpPr>
          <p:nvPr userDrawn="1">
            <p:ph type="pic" idx="10"/>
          </p:nvPr>
        </p:nvSpPr>
        <p:spPr>
          <a:xfrm>
            <a:off x="5008705"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562451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86FAE0AD-5DDC-4911-BDCD-84159BC5088B}"/>
              </a:ext>
            </a:extLst>
          </p:cNvPr>
          <p:cNvSpPr>
            <a:spLocks noGrp="1"/>
          </p:cNvSpPr>
          <p:nvPr>
            <p:ph type="pic" idx="10"/>
          </p:nvPr>
        </p:nvSpPr>
        <p:spPr>
          <a:xfrm>
            <a:off x="1045342" y="1690968"/>
            <a:ext cx="3526659" cy="4309782"/>
          </a:xfrm>
          <a:custGeom>
            <a:avLst/>
            <a:gdLst>
              <a:gd name="connsiteX0" fmla="*/ 0 w 3526659"/>
              <a:gd name="connsiteY0" fmla="*/ 0 h 4309782"/>
              <a:gd name="connsiteX1" fmla="*/ 3526659 w 3526659"/>
              <a:gd name="connsiteY1" fmla="*/ 0 h 4309782"/>
              <a:gd name="connsiteX2" fmla="*/ 3526659 w 3526659"/>
              <a:gd name="connsiteY2" fmla="*/ 4309782 h 4309782"/>
              <a:gd name="connsiteX3" fmla="*/ 0 w 3526659"/>
              <a:gd name="connsiteY3" fmla="*/ 4309782 h 4309782"/>
            </a:gdLst>
            <a:ahLst/>
            <a:cxnLst>
              <a:cxn ang="0">
                <a:pos x="connsiteX0" y="connsiteY0"/>
              </a:cxn>
              <a:cxn ang="0">
                <a:pos x="connsiteX1" y="connsiteY1"/>
              </a:cxn>
              <a:cxn ang="0">
                <a:pos x="connsiteX2" y="connsiteY2"/>
              </a:cxn>
              <a:cxn ang="0">
                <a:pos x="connsiteX3" y="connsiteY3"/>
              </a:cxn>
            </a:cxnLst>
            <a:rect l="l" t="t" r="r" b="b"/>
            <a:pathLst>
              <a:path w="3526659" h="4309782">
                <a:moveTo>
                  <a:pt x="0" y="0"/>
                </a:moveTo>
                <a:lnTo>
                  <a:pt x="3526659" y="0"/>
                </a:lnTo>
                <a:lnTo>
                  <a:pt x="3526659" y="4309782"/>
                </a:lnTo>
                <a:lnTo>
                  <a:pt x="0" y="430978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5096435" y="1793631"/>
            <a:ext cx="3307977" cy="1149930"/>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B9810333-F2C6-4FCA-9B0F-292064DB8356}"/>
              </a:ext>
            </a:extLst>
          </p:cNvPr>
          <p:cNvSpPr>
            <a:spLocks noGrp="1"/>
          </p:cNvSpPr>
          <p:nvPr userDrawn="1">
            <p:ph type="pic" idx="10"/>
          </p:nvPr>
        </p:nvSpPr>
        <p:spPr>
          <a:xfrm>
            <a:off x="4810539" y="2869651"/>
            <a:ext cx="1006338" cy="1006338"/>
          </a:xfrm>
          <a:custGeom>
            <a:avLst/>
            <a:gdLst>
              <a:gd name="connsiteX0" fmla="*/ 503169 w 1006338"/>
              <a:gd name="connsiteY0" fmla="*/ 0 h 1006338"/>
              <a:gd name="connsiteX1" fmla="*/ 1006338 w 1006338"/>
              <a:gd name="connsiteY1" fmla="*/ 503169 h 1006338"/>
              <a:gd name="connsiteX2" fmla="*/ 503169 w 1006338"/>
              <a:gd name="connsiteY2" fmla="*/ 1006338 h 1006338"/>
              <a:gd name="connsiteX3" fmla="*/ 0 w 1006338"/>
              <a:gd name="connsiteY3" fmla="*/ 503169 h 1006338"/>
              <a:gd name="connsiteX4" fmla="*/ 503169 w 1006338"/>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8" h="1006338">
                <a:moveTo>
                  <a:pt x="503169" y="0"/>
                </a:moveTo>
                <a:cubicBezTo>
                  <a:pt x="781061" y="0"/>
                  <a:pt x="1006338" y="225277"/>
                  <a:pt x="1006338" y="503169"/>
                </a:cubicBezTo>
                <a:cubicBezTo>
                  <a:pt x="1006338" y="781061"/>
                  <a:pt x="781061" y="1006338"/>
                  <a:pt x="503169" y="1006338"/>
                </a:cubicBezTo>
                <a:cubicBezTo>
                  <a:pt x="225277" y="1006338"/>
                  <a:pt x="0" y="781061"/>
                  <a:pt x="0" y="503169"/>
                </a:cubicBezTo>
                <a:cubicBezTo>
                  <a:pt x="0" y="225277"/>
                  <a:pt x="225277" y="0"/>
                  <a:pt x="50316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4">
            <a:extLst>
              <a:ext uri="{FF2B5EF4-FFF2-40B4-BE49-F238E27FC236}">
                <a16:creationId xmlns:a16="http://schemas.microsoft.com/office/drawing/2014/main" id="{0D67E317-8B79-4D83-B5D9-9F3941305EEB}"/>
              </a:ext>
            </a:extLst>
          </p:cNvPr>
          <p:cNvSpPr>
            <a:spLocks noGrp="1"/>
          </p:cNvSpPr>
          <p:nvPr>
            <p:ph type="pic" idx="11"/>
          </p:nvPr>
        </p:nvSpPr>
        <p:spPr>
          <a:xfrm>
            <a:off x="1104645" y="2869651"/>
            <a:ext cx="1006337" cy="1006338"/>
          </a:xfrm>
          <a:custGeom>
            <a:avLst/>
            <a:gdLst>
              <a:gd name="connsiteX0" fmla="*/ 503168 w 1006337"/>
              <a:gd name="connsiteY0" fmla="*/ 0 h 1006338"/>
              <a:gd name="connsiteX1" fmla="*/ 1006337 w 1006337"/>
              <a:gd name="connsiteY1" fmla="*/ 503169 h 1006338"/>
              <a:gd name="connsiteX2" fmla="*/ 503168 w 1006337"/>
              <a:gd name="connsiteY2" fmla="*/ 1006338 h 1006338"/>
              <a:gd name="connsiteX3" fmla="*/ 0 w 1006337"/>
              <a:gd name="connsiteY3" fmla="*/ 503169 h 1006338"/>
              <a:gd name="connsiteX4" fmla="*/ 503168 w 1006337"/>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7" h="1006338">
                <a:moveTo>
                  <a:pt x="503168" y="0"/>
                </a:moveTo>
                <a:cubicBezTo>
                  <a:pt x="781061" y="0"/>
                  <a:pt x="1006337" y="225277"/>
                  <a:pt x="1006337" y="503169"/>
                </a:cubicBezTo>
                <a:cubicBezTo>
                  <a:pt x="1006337" y="781061"/>
                  <a:pt x="781061" y="1006338"/>
                  <a:pt x="503168" y="1006338"/>
                </a:cubicBezTo>
                <a:cubicBezTo>
                  <a:pt x="225276" y="1006338"/>
                  <a:pt x="0" y="781061"/>
                  <a:pt x="0" y="503169"/>
                </a:cubicBezTo>
                <a:cubicBezTo>
                  <a:pt x="0" y="225277"/>
                  <a:pt x="225276" y="0"/>
                  <a:pt x="50316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36956670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E4ECC04-33CD-4F43-A018-ABC35619EC09}"/>
              </a:ext>
            </a:extLst>
          </p:cNvPr>
          <p:cNvSpPr>
            <a:spLocks noGrp="1"/>
          </p:cNvSpPr>
          <p:nvPr>
            <p:ph type="pic" idx="10"/>
          </p:nvPr>
        </p:nvSpPr>
        <p:spPr>
          <a:xfrm>
            <a:off x="3611883" y="857250"/>
            <a:ext cx="3337559" cy="5143500"/>
          </a:xfrm>
          <a:custGeom>
            <a:avLst/>
            <a:gdLst>
              <a:gd name="connsiteX0" fmla="*/ 0 w 3337559"/>
              <a:gd name="connsiteY0" fmla="*/ 0 h 5143500"/>
              <a:gd name="connsiteX1" fmla="*/ 3337559 w 3337559"/>
              <a:gd name="connsiteY1" fmla="*/ 0 h 5143500"/>
              <a:gd name="connsiteX2" fmla="*/ 3337559 w 3337559"/>
              <a:gd name="connsiteY2" fmla="*/ 5143500 h 5143500"/>
              <a:gd name="connsiteX3" fmla="*/ 0 w 333755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337559" h="5143500">
                <a:moveTo>
                  <a:pt x="0" y="0"/>
                </a:moveTo>
                <a:lnTo>
                  <a:pt x="3337559" y="0"/>
                </a:lnTo>
                <a:lnTo>
                  <a:pt x="333755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829266" y="1922584"/>
            <a:ext cx="3588554" cy="1506415"/>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0" name="PpHolder3">
            <a:extLst>
              <a:ext uri="{FF2B5EF4-FFF2-40B4-BE49-F238E27FC236}">
                <a16:creationId xmlns:a16="http://schemas.microsoft.com/office/drawing/2014/main" id="{DFABACE7-A92F-4839-807E-F201380D0092}"/>
              </a:ext>
            </a:extLst>
          </p:cNvPr>
          <p:cNvSpPr>
            <a:spLocks noGrp="1"/>
          </p:cNvSpPr>
          <p:nvPr userDrawn="1">
            <p:ph type="pic" idx="10"/>
          </p:nvPr>
        </p:nvSpPr>
        <p:spPr>
          <a:xfrm>
            <a:off x="2" y="857250"/>
            <a:ext cx="3634741" cy="4217670"/>
          </a:xfrm>
          <a:custGeom>
            <a:avLst/>
            <a:gdLst>
              <a:gd name="connsiteX0" fmla="*/ 0 w 3634741"/>
              <a:gd name="connsiteY0" fmla="*/ 0 h 4217670"/>
              <a:gd name="connsiteX1" fmla="*/ 3634741 w 3634741"/>
              <a:gd name="connsiteY1" fmla="*/ 0 h 4217670"/>
              <a:gd name="connsiteX2" fmla="*/ 3634741 w 3634741"/>
              <a:gd name="connsiteY2" fmla="*/ 4217670 h 4217670"/>
              <a:gd name="connsiteX3" fmla="*/ 0 w 3634741"/>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3634741" h="4217670">
                <a:moveTo>
                  <a:pt x="0" y="0"/>
                </a:moveTo>
                <a:lnTo>
                  <a:pt x="3634741" y="0"/>
                </a:lnTo>
                <a:lnTo>
                  <a:pt x="3634741"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2" name="PpHolder1">
            <a:extLst>
              <a:ext uri="{FF2B5EF4-FFF2-40B4-BE49-F238E27FC236}">
                <a16:creationId xmlns:a16="http://schemas.microsoft.com/office/drawing/2014/main" id="{604277BB-4F29-4EE0-92F7-67805BC61760}"/>
              </a:ext>
            </a:extLst>
          </p:cNvPr>
          <p:cNvSpPr>
            <a:spLocks noGrp="1"/>
          </p:cNvSpPr>
          <p:nvPr>
            <p:ph type="pic" idx="11"/>
          </p:nvPr>
        </p:nvSpPr>
        <p:spPr>
          <a:xfrm>
            <a:off x="4572000" y="857250"/>
            <a:ext cx="4572000" cy="4217670"/>
          </a:xfrm>
          <a:custGeom>
            <a:avLst/>
            <a:gdLst>
              <a:gd name="connsiteX0" fmla="*/ 0 w 4572000"/>
              <a:gd name="connsiteY0" fmla="*/ 0 h 4217670"/>
              <a:gd name="connsiteX1" fmla="*/ 4572000 w 4572000"/>
              <a:gd name="connsiteY1" fmla="*/ 0 h 4217670"/>
              <a:gd name="connsiteX2" fmla="*/ 4572000 w 4572000"/>
              <a:gd name="connsiteY2" fmla="*/ 4217670 h 4217670"/>
              <a:gd name="connsiteX3" fmla="*/ 0 w 4572000"/>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4572000" h="4217670">
                <a:moveTo>
                  <a:pt x="0" y="0"/>
                </a:moveTo>
                <a:lnTo>
                  <a:pt x="4572000" y="0"/>
                </a:lnTo>
                <a:lnTo>
                  <a:pt x="4572000"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5295383" y="1863969"/>
            <a:ext cx="3125235" cy="812812"/>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9FC95105-943B-4DCA-96F3-97FB76942D05}"/>
              </a:ext>
            </a:extLst>
          </p:cNvPr>
          <p:cNvSpPr>
            <a:spLocks noGrp="1"/>
          </p:cNvSpPr>
          <p:nvPr userDrawn="1">
            <p:ph type="pic" idx="10"/>
          </p:nvPr>
        </p:nvSpPr>
        <p:spPr>
          <a:xfrm>
            <a:off x="4572000" y="236601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1">
            <a:extLst>
              <a:ext uri="{FF2B5EF4-FFF2-40B4-BE49-F238E27FC236}">
                <a16:creationId xmlns:a16="http://schemas.microsoft.com/office/drawing/2014/main" id="{B166A05F-BDEB-40BC-8F01-527FF3B6D6D9}"/>
              </a:ext>
            </a:extLst>
          </p:cNvPr>
          <p:cNvSpPr>
            <a:spLocks noGrp="1"/>
          </p:cNvSpPr>
          <p:nvPr>
            <p:ph type="pic" idx="11"/>
          </p:nvPr>
        </p:nvSpPr>
        <p:spPr>
          <a:xfrm>
            <a:off x="1577340" y="292608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93550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5E18E7A4-9DB7-429E-A525-24534D04C1B4}"/>
              </a:ext>
            </a:extLst>
          </p:cNvPr>
          <p:cNvSpPr>
            <a:spLocks noGrp="1"/>
          </p:cNvSpPr>
          <p:nvPr>
            <p:ph type="pic" idx="10"/>
          </p:nvPr>
        </p:nvSpPr>
        <p:spPr>
          <a:xfrm>
            <a:off x="1" y="857254"/>
            <a:ext cx="9143997" cy="2743201"/>
          </a:xfrm>
          <a:custGeom>
            <a:avLst/>
            <a:gdLst>
              <a:gd name="connsiteX0" fmla="*/ 0 w 9143997"/>
              <a:gd name="connsiteY0" fmla="*/ 0 h 2743201"/>
              <a:gd name="connsiteX1" fmla="*/ 9143997 w 9143997"/>
              <a:gd name="connsiteY1" fmla="*/ 0 h 2743201"/>
              <a:gd name="connsiteX2" fmla="*/ 9143997 w 9143997"/>
              <a:gd name="connsiteY2" fmla="*/ 2071393 h 2743201"/>
              <a:gd name="connsiteX3" fmla="*/ 4571999 w 9143997"/>
              <a:gd name="connsiteY3" fmla="*/ 2743201 h 2743201"/>
              <a:gd name="connsiteX4" fmla="*/ 0 w 9143997"/>
              <a:gd name="connsiteY4" fmla="*/ 2071393 h 2743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3997" h="2743201">
                <a:moveTo>
                  <a:pt x="0" y="0"/>
                </a:moveTo>
                <a:lnTo>
                  <a:pt x="9143997" y="0"/>
                </a:lnTo>
                <a:lnTo>
                  <a:pt x="9143997" y="2071393"/>
                </a:lnTo>
                <a:lnTo>
                  <a:pt x="4571999" y="2743201"/>
                </a:lnTo>
                <a:lnTo>
                  <a:pt x="0" y="2071393"/>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024554"/>
            <a:ext cx="5187464" cy="808892"/>
          </a:xfrm>
          <a:prstGeom prst="rect">
            <a:avLst/>
          </a:prstGeom>
        </p:spPr>
        <p:txBody>
          <a:bodyPr vert="horz" lIns="91440" tIns="45720" rIns="91440" bIns="45720" rtlCol="0" anchor="ctr">
            <a:noAutofit/>
          </a:bodyPr>
          <a:lstStyle>
            <a:lvl1pPr algn="ctr">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25" name="PpHolder10">
            <a:extLst>
              <a:ext uri="{FF2B5EF4-FFF2-40B4-BE49-F238E27FC236}">
                <a16:creationId xmlns:a16="http://schemas.microsoft.com/office/drawing/2014/main" id="{D84F9544-8749-4CBA-B207-E7D29E129F4F}"/>
              </a:ext>
            </a:extLst>
          </p:cNvPr>
          <p:cNvSpPr>
            <a:spLocks noGrp="1"/>
          </p:cNvSpPr>
          <p:nvPr>
            <p:ph type="pic" idx="13"/>
          </p:nvPr>
        </p:nvSpPr>
        <p:spPr>
          <a:xfrm>
            <a:off x="6617970" y="3378061"/>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08660" y="1957754"/>
            <a:ext cx="2537461" cy="842096"/>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7" name="PpHolder9">
            <a:extLst>
              <a:ext uri="{FF2B5EF4-FFF2-40B4-BE49-F238E27FC236}">
                <a16:creationId xmlns:a16="http://schemas.microsoft.com/office/drawing/2014/main" id="{8CF28AA0-6A87-43A1-ADD9-B2A39D1E5B6C}"/>
              </a:ext>
            </a:extLst>
          </p:cNvPr>
          <p:cNvSpPr>
            <a:spLocks noGrp="1"/>
          </p:cNvSpPr>
          <p:nvPr>
            <p:ph type="pic" idx="14"/>
          </p:nvPr>
        </p:nvSpPr>
        <p:spPr>
          <a:xfrm>
            <a:off x="6617970" y="857252"/>
            <a:ext cx="1497330" cy="1761959"/>
          </a:xfrm>
          <a:custGeom>
            <a:avLst/>
            <a:gdLst>
              <a:gd name="connsiteX0" fmla="*/ 0 w 1497330"/>
              <a:gd name="connsiteY0" fmla="*/ 0 h 1761959"/>
              <a:gd name="connsiteX1" fmla="*/ 1497330 w 1497330"/>
              <a:gd name="connsiteY1" fmla="*/ 0 h 1761959"/>
              <a:gd name="connsiteX2" fmla="*/ 1497330 w 1497330"/>
              <a:gd name="connsiteY2" fmla="*/ 1761959 h 1761959"/>
              <a:gd name="connsiteX3" fmla="*/ 0 w 1497330"/>
              <a:gd name="connsiteY3" fmla="*/ 1761959 h 1761959"/>
            </a:gdLst>
            <a:ahLst/>
            <a:cxnLst>
              <a:cxn ang="0">
                <a:pos x="connsiteX0" y="connsiteY0"/>
              </a:cxn>
              <a:cxn ang="0">
                <a:pos x="connsiteX1" y="connsiteY1"/>
              </a:cxn>
              <a:cxn ang="0">
                <a:pos x="connsiteX2" y="connsiteY2"/>
              </a:cxn>
              <a:cxn ang="0">
                <a:pos x="connsiteX3" y="connsiteY3"/>
              </a:cxn>
            </a:cxnLst>
            <a:rect l="l" t="t" r="r" b="b"/>
            <a:pathLst>
              <a:path w="1497330" h="1761959">
                <a:moveTo>
                  <a:pt x="0" y="0"/>
                </a:moveTo>
                <a:lnTo>
                  <a:pt x="1497330" y="0"/>
                </a:lnTo>
                <a:lnTo>
                  <a:pt x="1497330" y="1761959"/>
                </a:lnTo>
                <a:lnTo>
                  <a:pt x="0" y="176195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3" name="PpHolder11">
            <a:extLst>
              <a:ext uri="{FF2B5EF4-FFF2-40B4-BE49-F238E27FC236}">
                <a16:creationId xmlns:a16="http://schemas.microsoft.com/office/drawing/2014/main" id="{1F9D2F0C-C55A-4016-B49A-2E63A8D6EDB4}"/>
              </a:ext>
            </a:extLst>
          </p:cNvPr>
          <p:cNvSpPr>
            <a:spLocks noGrp="1"/>
          </p:cNvSpPr>
          <p:nvPr>
            <p:ph type="pic" idx="12"/>
          </p:nvPr>
        </p:nvSpPr>
        <p:spPr>
          <a:xfrm>
            <a:off x="4317555" y="857250"/>
            <a:ext cx="1497330" cy="696734"/>
          </a:xfrm>
          <a:custGeom>
            <a:avLst/>
            <a:gdLst>
              <a:gd name="connsiteX0" fmla="*/ 0 w 1497330"/>
              <a:gd name="connsiteY0" fmla="*/ 0 h 696734"/>
              <a:gd name="connsiteX1" fmla="*/ 1497330 w 1497330"/>
              <a:gd name="connsiteY1" fmla="*/ 0 h 696734"/>
              <a:gd name="connsiteX2" fmla="*/ 1497330 w 1497330"/>
              <a:gd name="connsiteY2" fmla="*/ 696734 h 696734"/>
              <a:gd name="connsiteX3" fmla="*/ 0 w 1497330"/>
              <a:gd name="connsiteY3" fmla="*/ 696734 h 696734"/>
            </a:gdLst>
            <a:ahLst/>
            <a:cxnLst>
              <a:cxn ang="0">
                <a:pos x="connsiteX0" y="connsiteY0"/>
              </a:cxn>
              <a:cxn ang="0">
                <a:pos x="connsiteX1" y="connsiteY1"/>
              </a:cxn>
              <a:cxn ang="0">
                <a:pos x="connsiteX2" y="connsiteY2"/>
              </a:cxn>
              <a:cxn ang="0">
                <a:pos x="connsiteX3" y="connsiteY3"/>
              </a:cxn>
            </a:cxnLst>
            <a:rect l="l" t="t" r="r" b="b"/>
            <a:pathLst>
              <a:path w="1497330" h="696734">
                <a:moveTo>
                  <a:pt x="0" y="0"/>
                </a:moveTo>
                <a:lnTo>
                  <a:pt x="1497330" y="0"/>
                </a:lnTo>
                <a:lnTo>
                  <a:pt x="1497330" y="696734"/>
                </a:lnTo>
                <a:lnTo>
                  <a:pt x="0" y="696734"/>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1" name="PpHolder12">
            <a:extLst>
              <a:ext uri="{FF2B5EF4-FFF2-40B4-BE49-F238E27FC236}">
                <a16:creationId xmlns:a16="http://schemas.microsoft.com/office/drawing/2014/main" id="{F7E4F76B-0629-49A9-8D6F-07AE01AE332A}"/>
              </a:ext>
            </a:extLst>
          </p:cNvPr>
          <p:cNvSpPr>
            <a:spLocks noGrp="1"/>
          </p:cNvSpPr>
          <p:nvPr>
            <p:ph type="pic" idx="11"/>
          </p:nvPr>
        </p:nvSpPr>
        <p:spPr>
          <a:xfrm>
            <a:off x="4317555" y="2312836"/>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7" name="PpHolder13">
            <a:extLst>
              <a:ext uri="{FF2B5EF4-FFF2-40B4-BE49-F238E27FC236}">
                <a16:creationId xmlns:a16="http://schemas.microsoft.com/office/drawing/2014/main" id="{AB5DC2BF-BEEA-4593-93DF-152637EF6F9E}"/>
              </a:ext>
            </a:extLst>
          </p:cNvPr>
          <p:cNvSpPr>
            <a:spLocks noGrp="1"/>
          </p:cNvSpPr>
          <p:nvPr userDrawn="1">
            <p:ph type="pic" idx="10"/>
          </p:nvPr>
        </p:nvSpPr>
        <p:spPr>
          <a:xfrm>
            <a:off x="4317555" y="4866195"/>
            <a:ext cx="1497330" cy="1134556"/>
          </a:xfrm>
          <a:custGeom>
            <a:avLst/>
            <a:gdLst>
              <a:gd name="connsiteX0" fmla="*/ 0 w 1497330"/>
              <a:gd name="connsiteY0" fmla="*/ 0 h 1134556"/>
              <a:gd name="connsiteX1" fmla="*/ 1497330 w 1497330"/>
              <a:gd name="connsiteY1" fmla="*/ 0 h 1134556"/>
              <a:gd name="connsiteX2" fmla="*/ 1497330 w 1497330"/>
              <a:gd name="connsiteY2" fmla="*/ 1134556 h 1134556"/>
              <a:gd name="connsiteX3" fmla="*/ 0 w 1497330"/>
              <a:gd name="connsiteY3" fmla="*/ 1134556 h 1134556"/>
            </a:gdLst>
            <a:ahLst/>
            <a:cxnLst>
              <a:cxn ang="0">
                <a:pos x="connsiteX0" y="connsiteY0"/>
              </a:cxn>
              <a:cxn ang="0">
                <a:pos x="connsiteX1" y="connsiteY1"/>
              </a:cxn>
              <a:cxn ang="0">
                <a:pos x="connsiteX2" y="connsiteY2"/>
              </a:cxn>
              <a:cxn ang="0">
                <a:pos x="connsiteX3" y="connsiteY3"/>
              </a:cxn>
            </a:cxnLst>
            <a:rect l="l" t="t" r="r" b="b"/>
            <a:pathLst>
              <a:path w="1497330" h="1134556">
                <a:moveTo>
                  <a:pt x="0" y="0"/>
                </a:moveTo>
                <a:lnTo>
                  <a:pt x="1497330" y="0"/>
                </a:lnTo>
                <a:lnTo>
                  <a:pt x="1497330" y="1134556"/>
                </a:lnTo>
                <a:lnTo>
                  <a:pt x="0" y="113455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6835505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368395E4-DA4D-4AFD-9DFC-23123C8D887B}"/>
              </a:ext>
            </a:extLst>
          </p:cNvPr>
          <p:cNvSpPr>
            <a:spLocks noGrp="1"/>
          </p:cNvSpPr>
          <p:nvPr userDrawn="1">
            <p:ph type="pic" idx="10"/>
          </p:nvPr>
        </p:nvSpPr>
        <p:spPr>
          <a:xfrm>
            <a:off x="3246123" y="2114552"/>
            <a:ext cx="3788026" cy="2394065"/>
          </a:xfrm>
          <a:custGeom>
            <a:avLst/>
            <a:gdLst>
              <a:gd name="connsiteX0" fmla="*/ 0 w 3788026"/>
              <a:gd name="connsiteY0" fmla="*/ 0 h 2394065"/>
              <a:gd name="connsiteX1" fmla="*/ 3788026 w 3788026"/>
              <a:gd name="connsiteY1" fmla="*/ 0 h 2394065"/>
              <a:gd name="connsiteX2" fmla="*/ 3788026 w 3788026"/>
              <a:gd name="connsiteY2" fmla="*/ 2394065 h 2394065"/>
              <a:gd name="connsiteX3" fmla="*/ 0 w 3788026"/>
              <a:gd name="connsiteY3" fmla="*/ 2394065 h 2394065"/>
            </a:gdLst>
            <a:ahLst/>
            <a:cxnLst>
              <a:cxn ang="0">
                <a:pos x="connsiteX0" y="connsiteY0"/>
              </a:cxn>
              <a:cxn ang="0">
                <a:pos x="connsiteX1" y="connsiteY1"/>
              </a:cxn>
              <a:cxn ang="0">
                <a:pos x="connsiteX2" y="connsiteY2"/>
              </a:cxn>
              <a:cxn ang="0">
                <a:pos x="connsiteX3" y="connsiteY3"/>
              </a:cxn>
            </a:cxnLst>
            <a:rect l="l" t="t" r="r" b="b"/>
            <a:pathLst>
              <a:path w="3788026" h="2394065">
                <a:moveTo>
                  <a:pt x="0" y="0"/>
                </a:moveTo>
                <a:lnTo>
                  <a:pt x="3788026" y="0"/>
                </a:lnTo>
                <a:lnTo>
                  <a:pt x="3788026" y="2394065"/>
                </a:lnTo>
                <a:lnTo>
                  <a:pt x="0" y="2394065"/>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98520" y="1946031"/>
            <a:ext cx="1894013" cy="1196643"/>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12" name="PpHolder1">
            <a:extLst>
              <a:ext uri="{FF2B5EF4-FFF2-40B4-BE49-F238E27FC236}">
                <a16:creationId xmlns:a16="http://schemas.microsoft.com/office/drawing/2014/main" id="{78079D10-F1FC-4C3F-B2B3-3F6E00477C45}"/>
              </a:ext>
            </a:extLst>
          </p:cNvPr>
          <p:cNvSpPr>
            <a:spLocks noGrp="1"/>
          </p:cNvSpPr>
          <p:nvPr>
            <p:ph type="pic" idx="11"/>
          </p:nvPr>
        </p:nvSpPr>
        <p:spPr>
          <a:xfrm>
            <a:off x="5897882" y="857250"/>
            <a:ext cx="3246119" cy="5143500"/>
          </a:xfrm>
          <a:custGeom>
            <a:avLst/>
            <a:gdLst>
              <a:gd name="connsiteX0" fmla="*/ 0 w 3246119"/>
              <a:gd name="connsiteY0" fmla="*/ 0 h 5143500"/>
              <a:gd name="connsiteX1" fmla="*/ 3246119 w 3246119"/>
              <a:gd name="connsiteY1" fmla="*/ 0 h 5143500"/>
              <a:gd name="connsiteX2" fmla="*/ 3246119 w 3246119"/>
              <a:gd name="connsiteY2" fmla="*/ 5143500 h 5143500"/>
              <a:gd name="connsiteX3" fmla="*/ 0 w 324611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46119" h="5143500">
                <a:moveTo>
                  <a:pt x="0" y="0"/>
                </a:moveTo>
                <a:lnTo>
                  <a:pt x="3246119" y="0"/>
                </a:lnTo>
                <a:lnTo>
                  <a:pt x="324611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2678695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F88150AF-A916-466B-93DC-29B3B6B22799}"/>
              </a:ext>
            </a:extLst>
          </p:cNvPr>
          <p:cNvSpPr>
            <a:spLocks noGrp="1"/>
          </p:cNvSpPr>
          <p:nvPr userDrawn="1">
            <p:ph type="pic" idx="10"/>
          </p:nvPr>
        </p:nvSpPr>
        <p:spPr>
          <a:xfrm>
            <a:off x="3678585" y="3073162"/>
            <a:ext cx="2407023" cy="1589775"/>
          </a:xfrm>
          <a:custGeom>
            <a:avLst/>
            <a:gdLst>
              <a:gd name="connsiteX0" fmla="*/ 0 w 2407023"/>
              <a:gd name="connsiteY0" fmla="*/ 0 h 1589775"/>
              <a:gd name="connsiteX1" fmla="*/ 2407023 w 2407023"/>
              <a:gd name="connsiteY1" fmla="*/ 0 h 1589775"/>
              <a:gd name="connsiteX2" fmla="*/ 2407023 w 2407023"/>
              <a:gd name="connsiteY2" fmla="*/ 1589775 h 1589775"/>
              <a:gd name="connsiteX3" fmla="*/ 0 w 2407023"/>
              <a:gd name="connsiteY3" fmla="*/ 1589775 h 1589775"/>
            </a:gdLst>
            <a:ahLst/>
            <a:cxnLst>
              <a:cxn ang="0">
                <a:pos x="connsiteX0" y="connsiteY0"/>
              </a:cxn>
              <a:cxn ang="0">
                <a:pos x="connsiteX1" y="connsiteY1"/>
              </a:cxn>
              <a:cxn ang="0">
                <a:pos x="connsiteX2" y="connsiteY2"/>
              </a:cxn>
              <a:cxn ang="0">
                <a:pos x="connsiteX3" y="connsiteY3"/>
              </a:cxn>
            </a:cxnLst>
            <a:rect l="l" t="t" r="r" b="b"/>
            <a:pathLst>
              <a:path w="2407023" h="1589775">
                <a:moveTo>
                  <a:pt x="0" y="0"/>
                </a:moveTo>
                <a:lnTo>
                  <a:pt x="2407023" y="0"/>
                </a:lnTo>
                <a:lnTo>
                  <a:pt x="2407023" y="1589775"/>
                </a:lnTo>
                <a:lnTo>
                  <a:pt x="0" y="1589775"/>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77815"/>
            <a:ext cx="3436143" cy="629498"/>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2">
            <a:extLst>
              <a:ext uri="{FF2B5EF4-FFF2-40B4-BE49-F238E27FC236}">
                <a16:creationId xmlns:a16="http://schemas.microsoft.com/office/drawing/2014/main" id="{0CCC3C48-2568-4EC8-B764-0769B7690463}"/>
              </a:ext>
            </a:extLst>
          </p:cNvPr>
          <p:cNvSpPr>
            <a:spLocks noGrp="1"/>
          </p:cNvSpPr>
          <p:nvPr>
            <p:ph type="pic" idx="11"/>
          </p:nvPr>
        </p:nvSpPr>
        <p:spPr>
          <a:xfrm>
            <a:off x="977116" y="2734808"/>
            <a:ext cx="3150221" cy="2235818"/>
          </a:xfrm>
          <a:custGeom>
            <a:avLst/>
            <a:gdLst>
              <a:gd name="connsiteX0" fmla="*/ 0 w 3150221"/>
              <a:gd name="connsiteY0" fmla="*/ 0 h 2235818"/>
              <a:gd name="connsiteX1" fmla="*/ 3150221 w 3150221"/>
              <a:gd name="connsiteY1" fmla="*/ 0 h 2235818"/>
              <a:gd name="connsiteX2" fmla="*/ 3150221 w 3150221"/>
              <a:gd name="connsiteY2" fmla="*/ 2235818 h 2235818"/>
              <a:gd name="connsiteX3" fmla="*/ 0 w 3150221"/>
              <a:gd name="connsiteY3" fmla="*/ 2235818 h 2235818"/>
            </a:gdLst>
            <a:ahLst/>
            <a:cxnLst>
              <a:cxn ang="0">
                <a:pos x="connsiteX0" y="connsiteY0"/>
              </a:cxn>
              <a:cxn ang="0">
                <a:pos x="connsiteX1" y="connsiteY1"/>
              </a:cxn>
              <a:cxn ang="0">
                <a:pos x="connsiteX2" y="connsiteY2"/>
              </a:cxn>
              <a:cxn ang="0">
                <a:pos x="connsiteX3" y="connsiteY3"/>
              </a:cxn>
            </a:cxnLst>
            <a:rect l="l" t="t" r="r" b="b"/>
            <a:pathLst>
              <a:path w="3150221" h="2235818">
                <a:moveTo>
                  <a:pt x="0" y="0"/>
                </a:moveTo>
                <a:lnTo>
                  <a:pt x="3150221" y="0"/>
                </a:lnTo>
                <a:lnTo>
                  <a:pt x="3150221" y="2235818"/>
                </a:lnTo>
                <a:lnTo>
                  <a:pt x="0" y="223581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702036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8128C389-6AA4-4345-9A13-24FB910CE0FB}"/>
              </a:ext>
            </a:extLst>
          </p:cNvPr>
          <p:cNvSpPr>
            <a:spLocks noGrp="1"/>
          </p:cNvSpPr>
          <p:nvPr>
            <p:ph type="pic" idx="12"/>
          </p:nvPr>
        </p:nvSpPr>
        <p:spPr>
          <a:xfrm>
            <a:off x="3647555" y="2817250"/>
            <a:ext cx="611753" cy="611751"/>
          </a:xfrm>
          <a:custGeom>
            <a:avLst/>
            <a:gdLst>
              <a:gd name="connsiteX0" fmla="*/ 305877 w 611753"/>
              <a:gd name="connsiteY0" fmla="*/ 0 h 611751"/>
              <a:gd name="connsiteX1" fmla="*/ 611753 w 611753"/>
              <a:gd name="connsiteY1" fmla="*/ 305876 h 611751"/>
              <a:gd name="connsiteX2" fmla="*/ 305877 w 611753"/>
              <a:gd name="connsiteY2" fmla="*/ 611751 h 611751"/>
              <a:gd name="connsiteX3" fmla="*/ 0 w 611753"/>
              <a:gd name="connsiteY3" fmla="*/ 305876 h 611751"/>
              <a:gd name="connsiteX4" fmla="*/ 305877 w 611753"/>
              <a:gd name="connsiteY4" fmla="*/ 0 h 611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753" h="611751">
                <a:moveTo>
                  <a:pt x="305877" y="0"/>
                </a:moveTo>
                <a:cubicBezTo>
                  <a:pt x="474808" y="0"/>
                  <a:pt x="611753" y="136946"/>
                  <a:pt x="611753" y="305876"/>
                </a:cubicBezTo>
                <a:cubicBezTo>
                  <a:pt x="611753" y="474806"/>
                  <a:pt x="474808" y="611751"/>
                  <a:pt x="305877" y="611751"/>
                </a:cubicBezTo>
                <a:cubicBezTo>
                  <a:pt x="136946" y="611751"/>
                  <a:pt x="0" y="474806"/>
                  <a:pt x="0" y="305876"/>
                </a:cubicBezTo>
                <a:cubicBezTo>
                  <a:pt x="0" y="136946"/>
                  <a:pt x="136946" y="0"/>
                  <a:pt x="305877"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42646"/>
            <a:ext cx="4158128" cy="699836"/>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9" name="PpHolder4">
            <a:extLst>
              <a:ext uri="{FF2B5EF4-FFF2-40B4-BE49-F238E27FC236}">
                <a16:creationId xmlns:a16="http://schemas.microsoft.com/office/drawing/2014/main" id="{99BFFB1A-99E8-40D9-A1E4-5ACF2E5B8408}"/>
              </a:ext>
            </a:extLst>
          </p:cNvPr>
          <p:cNvSpPr>
            <a:spLocks noGrp="1"/>
          </p:cNvSpPr>
          <p:nvPr>
            <p:ph type="pic" idx="13"/>
          </p:nvPr>
        </p:nvSpPr>
        <p:spPr>
          <a:xfrm>
            <a:off x="1766819" y="3024078"/>
            <a:ext cx="1583274" cy="1583271"/>
          </a:xfrm>
          <a:custGeom>
            <a:avLst/>
            <a:gdLst>
              <a:gd name="connsiteX0" fmla="*/ 791636 w 1583274"/>
              <a:gd name="connsiteY0" fmla="*/ 0 h 1583271"/>
              <a:gd name="connsiteX1" fmla="*/ 1583274 w 1583274"/>
              <a:gd name="connsiteY1" fmla="*/ 791636 h 1583271"/>
              <a:gd name="connsiteX2" fmla="*/ 791636 w 1583274"/>
              <a:gd name="connsiteY2" fmla="*/ 1583271 h 1583271"/>
              <a:gd name="connsiteX3" fmla="*/ 0 w 1583274"/>
              <a:gd name="connsiteY3" fmla="*/ 791636 h 1583271"/>
              <a:gd name="connsiteX4" fmla="*/ 791636 w 1583274"/>
              <a:gd name="connsiteY4" fmla="*/ 0 h 1583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274" h="1583271">
                <a:moveTo>
                  <a:pt x="791636" y="0"/>
                </a:moveTo>
                <a:cubicBezTo>
                  <a:pt x="1228846" y="0"/>
                  <a:pt x="1583274" y="354428"/>
                  <a:pt x="1583274" y="791636"/>
                </a:cubicBezTo>
                <a:cubicBezTo>
                  <a:pt x="1583274" y="1228844"/>
                  <a:pt x="1228846" y="1583271"/>
                  <a:pt x="791636" y="1583271"/>
                </a:cubicBezTo>
                <a:cubicBezTo>
                  <a:pt x="354429" y="1583271"/>
                  <a:pt x="0" y="1228844"/>
                  <a:pt x="0" y="791636"/>
                </a:cubicBezTo>
                <a:cubicBezTo>
                  <a:pt x="0" y="354428"/>
                  <a:pt x="354429" y="0"/>
                  <a:pt x="791636"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5" name="PpHolder6">
            <a:extLst>
              <a:ext uri="{FF2B5EF4-FFF2-40B4-BE49-F238E27FC236}">
                <a16:creationId xmlns:a16="http://schemas.microsoft.com/office/drawing/2014/main" id="{3E381BBE-16AD-47E6-B573-0631EF8A9857}"/>
              </a:ext>
            </a:extLst>
          </p:cNvPr>
          <p:cNvSpPr>
            <a:spLocks noGrp="1"/>
          </p:cNvSpPr>
          <p:nvPr>
            <p:ph type="pic" idx="11"/>
          </p:nvPr>
        </p:nvSpPr>
        <p:spPr>
          <a:xfrm>
            <a:off x="866104" y="3284339"/>
            <a:ext cx="531377" cy="531375"/>
          </a:xfrm>
          <a:custGeom>
            <a:avLst/>
            <a:gdLst>
              <a:gd name="connsiteX0" fmla="*/ 265689 w 531377"/>
              <a:gd name="connsiteY0" fmla="*/ 0 h 531375"/>
              <a:gd name="connsiteX1" fmla="*/ 531377 w 531377"/>
              <a:gd name="connsiteY1" fmla="*/ 265688 h 531375"/>
              <a:gd name="connsiteX2" fmla="*/ 265689 w 531377"/>
              <a:gd name="connsiteY2" fmla="*/ 531375 h 531375"/>
              <a:gd name="connsiteX3" fmla="*/ 0 w 531377"/>
              <a:gd name="connsiteY3" fmla="*/ 265688 h 531375"/>
              <a:gd name="connsiteX4" fmla="*/ 265689 w 531377"/>
              <a:gd name="connsiteY4" fmla="*/ 0 h 531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377" h="531375">
                <a:moveTo>
                  <a:pt x="265689" y="0"/>
                </a:moveTo>
                <a:cubicBezTo>
                  <a:pt x="412425" y="0"/>
                  <a:pt x="531377" y="118953"/>
                  <a:pt x="531377" y="265688"/>
                </a:cubicBezTo>
                <a:cubicBezTo>
                  <a:pt x="531377" y="412423"/>
                  <a:pt x="412425" y="531375"/>
                  <a:pt x="265689" y="531375"/>
                </a:cubicBezTo>
                <a:cubicBezTo>
                  <a:pt x="118954" y="531375"/>
                  <a:pt x="0" y="412423"/>
                  <a:pt x="0" y="265688"/>
                </a:cubicBezTo>
                <a:cubicBezTo>
                  <a:pt x="0" y="118953"/>
                  <a:pt x="118954" y="0"/>
                  <a:pt x="26568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3" name="PpHolder12">
            <a:extLst>
              <a:ext uri="{FF2B5EF4-FFF2-40B4-BE49-F238E27FC236}">
                <a16:creationId xmlns:a16="http://schemas.microsoft.com/office/drawing/2014/main" id="{F1F3A9D3-2262-4C94-8666-DF90F849A287}"/>
              </a:ext>
            </a:extLst>
          </p:cNvPr>
          <p:cNvSpPr>
            <a:spLocks noGrp="1"/>
          </p:cNvSpPr>
          <p:nvPr userDrawn="1">
            <p:ph type="pic" idx="10"/>
          </p:nvPr>
        </p:nvSpPr>
        <p:spPr>
          <a:xfrm>
            <a:off x="2999454" y="4899396"/>
            <a:ext cx="350640" cy="350639"/>
          </a:xfrm>
          <a:custGeom>
            <a:avLst/>
            <a:gdLst>
              <a:gd name="connsiteX0" fmla="*/ 175320 w 350640"/>
              <a:gd name="connsiteY0" fmla="*/ 0 h 350639"/>
              <a:gd name="connsiteX1" fmla="*/ 350640 w 350640"/>
              <a:gd name="connsiteY1" fmla="*/ 175320 h 350639"/>
              <a:gd name="connsiteX2" fmla="*/ 175320 w 350640"/>
              <a:gd name="connsiteY2" fmla="*/ 350639 h 350639"/>
              <a:gd name="connsiteX3" fmla="*/ 0 w 350640"/>
              <a:gd name="connsiteY3" fmla="*/ 175320 h 350639"/>
              <a:gd name="connsiteX4" fmla="*/ 175320 w 350640"/>
              <a:gd name="connsiteY4" fmla="*/ 0 h 3506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640" h="350639">
                <a:moveTo>
                  <a:pt x="175320" y="0"/>
                </a:moveTo>
                <a:cubicBezTo>
                  <a:pt x="272147" y="0"/>
                  <a:pt x="350640" y="78493"/>
                  <a:pt x="350640" y="175320"/>
                </a:cubicBezTo>
                <a:cubicBezTo>
                  <a:pt x="350640" y="272146"/>
                  <a:pt x="272147" y="350639"/>
                  <a:pt x="175320" y="350639"/>
                </a:cubicBezTo>
                <a:cubicBezTo>
                  <a:pt x="78494" y="350639"/>
                  <a:pt x="0" y="272146"/>
                  <a:pt x="0" y="175320"/>
                </a:cubicBezTo>
                <a:cubicBezTo>
                  <a:pt x="0" y="78493"/>
                  <a:pt x="78494" y="0"/>
                  <a:pt x="175320"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5520208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75E60BE-2841-400E-82BA-015E270A059D}"/>
              </a:ext>
            </a:extLst>
          </p:cNvPr>
          <p:cNvSpPr>
            <a:spLocks noGrp="1"/>
          </p:cNvSpPr>
          <p:nvPr>
            <p:ph type="pic" idx="10"/>
          </p:nvPr>
        </p:nvSpPr>
        <p:spPr>
          <a:xfrm>
            <a:off x="776380" y="857250"/>
            <a:ext cx="5926346" cy="5143500"/>
          </a:xfrm>
          <a:custGeom>
            <a:avLst/>
            <a:gdLst>
              <a:gd name="connsiteX0" fmla="*/ 0 w 5926346"/>
              <a:gd name="connsiteY0" fmla="*/ 0 h 5143500"/>
              <a:gd name="connsiteX1" fmla="*/ 5926346 w 5926346"/>
              <a:gd name="connsiteY1" fmla="*/ 0 h 5143500"/>
              <a:gd name="connsiteX2" fmla="*/ 5926346 w 5926346"/>
              <a:gd name="connsiteY2" fmla="*/ 5143500 h 5143500"/>
              <a:gd name="connsiteX3" fmla="*/ 0 w 5926346"/>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26346" h="5143500">
                <a:moveTo>
                  <a:pt x="0" y="0"/>
                </a:moveTo>
                <a:lnTo>
                  <a:pt x="5926346" y="0"/>
                </a:lnTo>
                <a:lnTo>
                  <a:pt x="5926346"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51629" y="2708031"/>
            <a:ext cx="3588554" cy="1441938"/>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3778B37-5F62-44B6-A07F-858CDD1BA246}"/>
              </a:ext>
            </a:extLst>
          </p:cNvPr>
          <p:cNvSpPr>
            <a:spLocks noGrp="1"/>
          </p:cNvSpPr>
          <p:nvPr>
            <p:ph type="pic" idx="10"/>
          </p:nvPr>
        </p:nvSpPr>
        <p:spPr>
          <a:xfrm>
            <a:off x="1707206" y="1721957"/>
            <a:ext cx="4319081" cy="2501933"/>
          </a:xfrm>
          <a:custGeom>
            <a:avLst/>
            <a:gdLst>
              <a:gd name="connsiteX0" fmla="*/ 0 w 4319081"/>
              <a:gd name="connsiteY0" fmla="*/ 0 h 2501933"/>
              <a:gd name="connsiteX1" fmla="*/ 4319081 w 4319081"/>
              <a:gd name="connsiteY1" fmla="*/ 0 h 2501933"/>
              <a:gd name="connsiteX2" fmla="*/ 4319081 w 4319081"/>
              <a:gd name="connsiteY2" fmla="*/ 2501933 h 2501933"/>
              <a:gd name="connsiteX3" fmla="*/ 0 w 4319081"/>
              <a:gd name="connsiteY3" fmla="*/ 2501933 h 2501933"/>
            </a:gdLst>
            <a:ahLst/>
            <a:cxnLst>
              <a:cxn ang="0">
                <a:pos x="connsiteX0" y="connsiteY0"/>
              </a:cxn>
              <a:cxn ang="0">
                <a:pos x="connsiteX1" y="connsiteY1"/>
              </a:cxn>
              <a:cxn ang="0">
                <a:pos x="connsiteX2" y="connsiteY2"/>
              </a:cxn>
              <a:cxn ang="0">
                <a:pos x="connsiteX3" y="connsiteY3"/>
              </a:cxn>
            </a:cxnLst>
            <a:rect l="l" t="t" r="r" b="b"/>
            <a:pathLst>
              <a:path w="4319081" h="2501933">
                <a:moveTo>
                  <a:pt x="0" y="0"/>
                </a:moveTo>
                <a:lnTo>
                  <a:pt x="4319081" y="0"/>
                </a:lnTo>
                <a:lnTo>
                  <a:pt x="4319081" y="2501933"/>
                </a:lnTo>
                <a:lnTo>
                  <a:pt x="0" y="2501933"/>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780797" y="4049225"/>
            <a:ext cx="3436143" cy="879250"/>
          </a:xfrm>
          <a:prstGeom prst="rect">
            <a:avLst/>
          </a:prstGeom>
        </p:spPr>
        <p:txBody>
          <a:bodyPr vert="horz" lIns="91440" tIns="45720" rIns="91440" bIns="45720" rtlCol="0" anchor="ctr">
            <a:noAutofit/>
          </a:bodyPr>
          <a:lstStyle>
            <a:lvl1pPr algn="l">
              <a:defRPr sz="36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A5E99A2-2F94-4C90-B185-534D7974329B}"/>
              </a:ext>
            </a:extLst>
          </p:cNvPr>
          <p:cNvSpPr>
            <a:spLocks noGrp="1"/>
          </p:cNvSpPr>
          <p:nvPr>
            <p:ph type="pic" idx="10"/>
          </p:nvPr>
        </p:nvSpPr>
        <p:spPr>
          <a:xfrm>
            <a:off x="0" y="857250"/>
            <a:ext cx="9144000" cy="51435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9144000" h="5143500">
                <a:moveTo>
                  <a:pt x="0" y="0"/>
                </a:moveTo>
                <a:lnTo>
                  <a:pt x="9144000" y="0"/>
                </a:lnTo>
                <a:lnTo>
                  <a:pt x="9144000"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429000"/>
            <a:ext cx="5187464" cy="1245476"/>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7" name="PpHolder5">
            <a:extLst>
              <a:ext uri="{FF2B5EF4-FFF2-40B4-BE49-F238E27FC236}">
                <a16:creationId xmlns:a16="http://schemas.microsoft.com/office/drawing/2014/main" id="{285D6878-8028-49C0-9DE8-8F1F2CDF2FF7}"/>
              </a:ext>
            </a:extLst>
          </p:cNvPr>
          <p:cNvSpPr>
            <a:spLocks noGrp="1"/>
          </p:cNvSpPr>
          <p:nvPr>
            <p:ph type="pic" idx="10"/>
          </p:nvPr>
        </p:nvSpPr>
        <p:spPr>
          <a:xfrm>
            <a:off x="1191127" y="1527916"/>
            <a:ext cx="2520616" cy="3167605"/>
          </a:xfrm>
          <a:custGeom>
            <a:avLst/>
            <a:gdLst>
              <a:gd name="connsiteX0" fmla="*/ 1260308 w 2520616"/>
              <a:gd name="connsiteY0" fmla="*/ 0 h 3167605"/>
              <a:gd name="connsiteX1" fmla="*/ 2520616 w 2520616"/>
              <a:gd name="connsiteY1" fmla="*/ 1260308 h 3167605"/>
              <a:gd name="connsiteX2" fmla="*/ 2520616 w 2520616"/>
              <a:gd name="connsiteY2" fmla="*/ 1907298 h 3167605"/>
              <a:gd name="connsiteX3" fmla="*/ 1260308 w 2520616"/>
              <a:gd name="connsiteY3" fmla="*/ 3167605 h 3167605"/>
              <a:gd name="connsiteX4" fmla="*/ 0 w 2520616"/>
              <a:gd name="connsiteY4" fmla="*/ 1907298 h 3167605"/>
              <a:gd name="connsiteX5" fmla="*/ 0 w 2520616"/>
              <a:gd name="connsiteY5" fmla="*/ 1260308 h 3167605"/>
              <a:gd name="connsiteX6" fmla="*/ 1260308 w 2520616"/>
              <a:gd name="connsiteY6" fmla="*/ 0 h 316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0616" h="3167605">
                <a:moveTo>
                  <a:pt x="1260308" y="0"/>
                </a:moveTo>
                <a:cubicBezTo>
                  <a:pt x="1956358" y="0"/>
                  <a:pt x="2520616" y="564259"/>
                  <a:pt x="2520616" y="1260308"/>
                </a:cubicBezTo>
                <a:lnTo>
                  <a:pt x="2520616" y="1907298"/>
                </a:lnTo>
                <a:cubicBezTo>
                  <a:pt x="2520616" y="2603346"/>
                  <a:pt x="1956358" y="3167605"/>
                  <a:pt x="1260308" y="3167605"/>
                </a:cubicBezTo>
                <a:cubicBezTo>
                  <a:pt x="564259" y="3167605"/>
                  <a:pt x="0" y="2603346"/>
                  <a:pt x="0" y="1907298"/>
                </a:cubicBezTo>
                <a:lnTo>
                  <a:pt x="0" y="1260308"/>
                </a:lnTo>
                <a:cubicBezTo>
                  <a:pt x="0" y="564259"/>
                  <a:pt x="564259" y="0"/>
                  <a:pt x="126030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572000" y="1992923"/>
            <a:ext cx="3380874" cy="829250"/>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11295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FB90E69-D7D4-41FD-8F6A-AA1236018F64}"/>
              </a:ext>
            </a:extLst>
          </p:cNvPr>
          <p:cNvSpPr>
            <a:spLocks noGrp="1"/>
          </p:cNvSpPr>
          <p:nvPr>
            <p:ph type="pic" idx="10"/>
          </p:nvPr>
        </p:nvSpPr>
        <p:spPr>
          <a:xfrm>
            <a:off x="2" y="1721955"/>
            <a:ext cx="2609023" cy="4278796"/>
          </a:xfrm>
          <a:custGeom>
            <a:avLst/>
            <a:gdLst>
              <a:gd name="connsiteX0" fmla="*/ 0 w 2609023"/>
              <a:gd name="connsiteY0" fmla="*/ 0 h 4278796"/>
              <a:gd name="connsiteX1" fmla="*/ 2609023 w 2609023"/>
              <a:gd name="connsiteY1" fmla="*/ 0 h 4278796"/>
              <a:gd name="connsiteX2" fmla="*/ 2609023 w 2609023"/>
              <a:gd name="connsiteY2" fmla="*/ 4278796 h 4278796"/>
              <a:gd name="connsiteX3" fmla="*/ 0 w 2609023"/>
              <a:gd name="connsiteY3" fmla="*/ 4278796 h 4278796"/>
            </a:gdLst>
            <a:ahLst/>
            <a:cxnLst>
              <a:cxn ang="0">
                <a:pos x="connsiteX0" y="connsiteY0"/>
              </a:cxn>
              <a:cxn ang="0">
                <a:pos x="connsiteX1" y="connsiteY1"/>
              </a:cxn>
              <a:cxn ang="0">
                <a:pos x="connsiteX2" y="connsiteY2"/>
              </a:cxn>
              <a:cxn ang="0">
                <a:pos x="connsiteX3" y="connsiteY3"/>
              </a:cxn>
            </a:cxnLst>
            <a:rect l="l" t="t" r="r" b="b"/>
            <a:pathLst>
              <a:path w="2609023" h="4278796">
                <a:moveTo>
                  <a:pt x="0" y="0"/>
                </a:moveTo>
                <a:lnTo>
                  <a:pt x="2609023" y="0"/>
                </a:lnTo>
                <a:lnTo>
                  <a:pt x="2609023" y="4278796"/>
                </a:lnTo>
                <a:lnTo>
                  <a:pt x="0" y="427879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18228" y="4443046"/>
            <a:ext cx="1781589" cy="794618"/>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37B30EE-4F05-447C-830A-4464AF9F4832}"/>
              </a:ext>
            </a:extLst>
          </p:cNvPr>
          <p:cNvSpPr>
            <a:spLocks noGrp="1"/>
          </p:cNvSpPr>
          <p:nvPr>
            <p:ph type="pic" idx="10"/>
          </p:nvPr>
        </p:nvSpPr>
        <p:spPr>
          <a:xfrm>
            <a:off x="1" y="857250"/>
            <a:ext cx="5951349" cy="5143500"/>
          </a:xfrm>
          <a:custGeom>
            <a:avLst/>
            <a:gdLst>
              <a:gd name="connsiteX0" fmla="*/ 0 w 5951349"/>
              <a:gd name="connsiteY0" fmla="*/ 0 h 5143500"/>
              <a:gd name="connsiteX1" fmla="*/ 5951349 w 5951349"/>
              <a:gd name="connsiteY1" fmla="*/ 0 h 5143500"/>
              <a:gd name="connsiteX2" fmla="*/ 5951349 w 5951349"/>
              <a:gd name="connsiteY2" fmla="*/ 5143500 h 5143500"/>
              <a:gd name="connsiteX3" fmla="*/ 0 w 595134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51349" h="5143500">
                <a:moveTo>
                  <a:pt x="0" y="0"/>
                </a:moveTo>
                <a:lnTo>
                  <a:pt x="5951349" y="0"/>
                </a:lnTo>
                <a:lnTo>
                  <a:pt x="595134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5217769" y="2708031"/>
            <a:ext cx="2767733" cy="1441938"/>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BD201D00-6871-4B36-AFB9-B13B5CC550AA}"/>
              </a:ext>
            </a:extLst>
          </p:cNvPr>
          <p:cNvSpPr>
            <a:spLocks noGrp="1"/>
          </p:cNvSpPr>
          <p:nvPr>
            <p:ph type="pic" idx="10"/>
          </p:nvPr>
        </p:nvSpPr>
        <p:spPr>
          <a:xfrm>
            <a:off x="4572001" y="857252"/>
            <a:ext cx="3811035" cy="5143499"/>
          </a:xfrm>
          <a:custGeom>
            <a:avLst/>
            <a:gdLst>
              <a:gd name="connsiteX0" fmla="*/ 0 w 3811035"/>
              <a:gd name="connsiteY0" fmla="*/ 0 h 5143499"/>
              <a:gd name="connsiteX1" fmla="*/ 3811035 w 3811035"/>
              <a:gd name="connsiteY1" fmla="*/ 0 h 5143499"/>
              <a:gd name="connsiteX2" fmla="*/ 3811035 w 3811035"/>
              <a:gd name="connsiteY2" fmla="*/ 5143499 h 5143499"/>
              <a:gd name="connsiteX3" fmla="*/ 0 w 3811035"/>
              <a:gd name="connsiteY3" fmla="*/ 5143499 h 5143499"/>
            </a:gdLst>
            <a:ahLst/>
            <a:cxnLst>
              <a:cxn ang="0">
                <a:pos x="connsiteX0" y="connsiteY0"/>
              </a:cxn>
              <a:cxn ang="0">
                <a:pos x="connsiteX1" y="connsiteY1"/>
              </a:cxn>
              <a:cxn ang="0">
                <a:pos x="connsiteX2" y="connsiteY2"/>
              </a:cxn>
              <a:cxn ang="0">
                <a:pos x="connsiteX3" y="connsiteY3"/>
              </a:cxn>
            </a:cxnLst>
            <a:rect l="l" t="t" r="r" b="b"/>
            <a:pathLst>
              <a:path w="3811035" h="5143499">
                <a:moveTo>
                  <a:pt x="0" y="0"/>
                </a:moveTo>
                <a:lnTo>
                  <a:pt x="3811035" y="0"/>
                </a:lnTo>
                <a:lnTo>
                  <a:pt x="3811035" y="5143499"/>
                </a:lnTo>
                <a:lnTo>
                  <a:pt x="0" y="51434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60965" y="1570892"/>
            <a:ext cx="3125235" cy="1137518"/>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EACF2FB4-8659-4DD7-A190-2A9DB98AC290}"/>
              </a:ext>
            </a:extLst>
          </p:cNvPr>
          <p:cNvSpPr>
            <a:spLocks noGrp="1"/>
          </p:cNvSpPr>
          <p:nvPr>
            <p:ph type="pic" idx="10"/>
          </p:nvPr>
        </p:nvSpPr>
        <p:spPr>
          <a:xfrm>
            <a:off x="1" y="1657352"/>
            <a:ext cx="4572001" cy="3543299"/>
          </a:xfrm>
          <a:custGeom>
            <a:avLst/>
            <a:gdLst>
              <a:gd name="connsiteX0" fmla="*/ 0 w 4572001"/>
              <a:gd name="connsiteY0" fmla="*/ 0 h 3543299"/>
              <a:gd name="connsiteX1" fmla="*/ 4572001 w 4572001"/>
              <a:gd name="connsiteY1" fmla="*/ 0 h 3543299"/>
              <a:gd name="connsiteX2" fmla="*/ 4572001 w 4572001"/>
              <a:gd name="connsiteY2" fmla="*/ 3543299 h 3543299"/>
              <a:gd name="connsiteX3" fmla="*/ 0 w 4572001"/>
              <a:gd name="connsiteY3" fmla="*/ 3543299 h 3543299"/>
            </a:gdLst>
            <a:ahLst/>
            <a:cxnLst>
              <a:cxn ang="0">
                <a:pos x="connsiteX0" y="connsiteY0"/>
              </a:cxn>
              <a:cxn ang="0">
                <a:pos x="connsiteX1" y="connsiteY1"/>
              </a:cxn>
              <a:cxn ang="0">
                <a:pos x="connsiteX2" y="connsiteY2"/>
              </a:cxn>
              <a:cxn ang="0">
                <a:pos x="connsiteX3" y="connsiteY3"/>
              </a:cxn>
            </a:cxnLst>
            <a:rect l="l" t="t" r="r" b="b"/>
            <a:pathLst>
              <a:path w="4572001" h="3543299">
                <a:moveTo>
                  <a:pt x="0" y="0"/>
                </a:moveTo>
                <a:lnTo>
                  <a:pt x="4572001" y="0"/>
                </a:lnTo>
                <a:lnTo>
                  <a:pt x="4572001" y="3543299"/>
                </a:lnTo>
                <a:lnTo>
                  <a:pt x="0" y="35432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23382" y="4325814"/>
            <a:ext cx="3125235" cy="888729"/>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6EE65F8E-229A-4360-A809-093D1EEB9D04}"/>
              </a:ext>
            </a:extLst>
          </p:cNvPr>
          <p:cNvSpPr>
            <a:spLocks noGrp="1"/>
          </p:cNvSpPr>
          <p:nvPr>
            <p:ph type="pic" idx="10"/>
          </p:nvPr>
        </p:nvSpPr>
        <p:spPr>
          <a:xfrm>
            <a:off x="6559828" y="857250"/>
            <a:ext cx="2584173" cy="5143500"/>
          </a:xfrm>
          <a:custGeom>
            <a:avLst/>
            <a:gdLst>
              <a:gd name="connsiteX0" fmla="*/ 0 w 2584173"/>
              <a:gd name="connsiteY0" fmla="*/ 0 h 5143500"/>
              <a:gd name="connsiteX1" fmla="*/ 2584173 w 2584173"/>
              <a:gd name="connsiteY1" fmla="*/ 0 h 5143500"/>
              <a:gd name="connsiteX2" fmla="*/ 2584173 w 2584173"/>
              <a:gd name="connsiteY2" fmla="*/ 5143500 h 5143500"/>
              <a:gd name="connsiteX3" fmla="*/ 0 w 2584173"/>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584173" h="5143500">
                <a:moveTo>
                  <a:pt x="0" y="0"/>
                </a:moveTo>
                <a:lnTo>
                  <a:pt x="2584173" y="0"/>
                </a:lnTo>
                <a:lnTo>
                  <a:pt x="2584173"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866103" y="1254369"/>
            <a:ext cx="3436143" cy="676390"/>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C4A07E8E-9DE5-48EB-9C2D-186A9C62831A}"/>
              </a:ext>
            </a:extLst>
          </p:cNvPr>
          <p:cNvSpPr>
            <a:spLocks noGrp="1"/>
          </p:cNvSpPr>
          <p:nvPr>
            <p:ph type="pic" idx="10"/>
          </p:nvPr>
        </p:nvSpPr>
        <p:spPr>
          <a:xfrm>
            <a:off x="689343" y="2114550"/>
            <a:ext cx="3401585" cy="2628900"/>
          </a:xfrm>
          <a:custGeom>
            <a:avLst/>
            <a:gdLst>
              <a:gd name="connsiteX0" fmla="*/ 0 w 3401585"/>
              <a:gd name="connsiteY0" fmla="*/ 0 h 2628900"/>
              <a:gd name="connsiteX1" fmla="*/ 3401585 w 3401585"/>
              <a:gd name="connsiteY1" fmla="*/ 0 h 2628900"/>
              <a:gd name="connsiteX2" fmla="*/ 3401585 w 3401585"/>
              <a:gd name="connsiteY2" fmla="*/ 2628900 h 2628900"/>
              <a:gd name="connsiteX3" fmla="*/ 0 w 3401585"/>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3401585" h="2628900">
                <a:moveTo>
                  <a:pt x="0" y="0"/>
                </a:moveTo>
                <a:lnTo>
                  <a:pt x="3401585" y="0"/>
                </a:lnTo>
                <a:lnTo>
                  <a:pt x="3401585" y="2628900"/>
                </a:lnTo>
                <a:lnTo>
                  <a:pt x="0" y="26289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743450" y="1910862"/>
            <a:ext cx="3639585" cy="888988"/>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628650" y="365128"/>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628650" y="6356353"/>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3028950" y="6356353"/>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6457950" y="6356353"/>
            <a:ext cx="2057400" cy="365125"/>
          </a:xfrm>
          <a:prstGeom prst="rect">
            <a:avLst/>
          </a:prstGeom>
        </p:spPr>
        <p:txBody>
          <a:bodyPr vert="horz" lIns="91440" tIns="45720" rIns="91440" bIns="45720" rtlCol="0" anchor="ctr"/>
          <a:lstStyle>
            <a:lvl1pPr algn="r">
              <a:defRPr sz="75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428070" y="308225"/>
            <a:ext cx="963725" cy="230832"/>
          </a:xfrm>
          <a:prstGeom prst="rect">
            <a:avLst/>
          </a:prstGeom>
          <a:noFill/>
        </p:spPr>
        <p:txBody>
          <a:bodyPr wrap="none" rtlCol="0">
            <a:spAutoFit/>
          </a:bodyPr>
          <a:lstStyle/>
          <a:p>
            <a:r>
              <a:rPr lang="en-US" sz="900" b="1" spc="225">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428068" y="6356353"/>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6813501" y="5301859"/>
            <a:ext cx="1953169" cy="1419619"/>
          </a:xfrm>
          <a:prstGeom prst="rect">
            <a:avLst/>
          </a:prstGeom>
        </p:spPr>
        <p:txBody>
          <a:bodyPr wrap="square">
            <a:spAutoFit/>
          </a:bodyPr>
          <a:lstStyle/>
          <a:p>
            <a:pPr algn="r"/>
            <a:fld id="{E3813BF9-5145-4417-B95D-FA8627973885}" type="slidenum">
              <a:rPr lang="en-US" sz="8625" b="1" smtClean="0">
                <a:solidFill>
                  <a:schemeClr val="tx2">
                    <a:alpha val="10000"/>
                  </a:schemeClr>
                </a:solidFill>
                <a:latin typeface="+mj-lt"/>
              </a:rPr>
              <a:pPr algn="r"/>
              <a:t>‹#›</a:t>
            </a:fld>
            <a:endParaRPr lang="en-US" sz="8625"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B42E5C94-0BBD-48BA-BD0F-551108AD166F}"/>
              </a:ext>
            </a:extLst>
          </p:cNvPr>
          <p:cNvSpPr>
            <a:spLocks noGrp="1"/>
          </p:cNvSpPr>
          <p:nvPr>
            <p:ph type="pic" idx="10"/>
          </p:nvPr>
        </p:nvSpPr>
        <p:spPr>
          <a:xfrm>
            <a:off x="2785188" y="0"/>
            <a:ext cx="6358812" cy="6858000"/>
          </a:xfrm>
        </p:spPr>
      </p:sp>
      <p:grpSp>
        <p:nvGrpSpPr>
          <p:cNvPr id="10" name="Graphic 7">
            <a:extLst>
              <a:ext uri="{FF2B5EF4-FFF2-40B4-BE49-F238E27FC236}">
                <a16:creationId xmlns:a16="http://schemas.microsoft.com/office/drawing/2014/main" id="{D9772C0E-8DC2-F34B-B956-7AB75A287A78}"/>
              </a:ext>
            </a:extLst>
          </p:cNvPr>
          <p:cNvGrpSpPr/>
          <p:nvPr/>
        </p:nvGrpSpPr>
        <p:grpSpPr>
          <a:xfrm>
            <a:off x="-71186" y="2185401"/>
            <a:ext cx="9355274" cy="2082763"/>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sz="1350"/>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sz="1350"/>
            </a:p>
          </p:txBody>
        </p:sp>
      </p:grpSp>
      <p:sp>
        <p:nvSpPr>
          <p:cNvPr id="13" name="Freeform 12">
            <a:extLst>
              <a:ext uri="{FF2B5EF4-FFF2-40B4-BE49-F238E27FC236}">
                <a16:creationId xmlns:a16="http://schemas.microsoft.com/office/drawing/2014/main" id="{630CA08C-833D-EA47-905C-026BD6AF9287}"/>
              </a:ext>
            </a:extLst>
          </p:cNvPr>
          <p:cNvSpPr/>
          <p:nvPr/>
        </p:nvSpPr>
        <p:spPr>
          <a:xfrm>
            <a:off x="-112718" y="-47397"/>
            <a:ext cx="7744535" cy="4588967"/>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7781731" y="5631419"/>
            <a:ext cx="1362269" cy="1226581"/>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p:txBody>
          <a:bodyPr anchor="ctr"/>
          <a:lstStyle/>
          <a:p>
            <a:r>
              <a:rPr lang="en-US" spc="45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1654386" y="3743888"/>
            <a:ext cx="3433953" cy="300082"/>
          </a:xfrm>
          <a:prstGeom prst="rect">
            <a:avLst/>
          </a:prstGeom>
          <a:noFill/>
        </p:spPr>
        <p:txBody>
          <a:bodyPr wrap="none" rtlCol="0" anchor="ctr">
            <a:spAutoFit/>
          </a:bodyPr>
          <a:lstStyle/>
          <a:p>
            <a:r>
              <a:rPr lang="en-US" sz="1350" spc="675">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428070" y="343410"/>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7961342" y="6109201"/>
            <a:ext cx="1003044" cy="230832"/>
          </a:xfrm>
          <a:prstGeom prst="rect">
            <a:avLst/>
          </a:prstGeom>
          <a:noFill/>
        </p:spPr>
        <p:txBody>
          <a:bodyPr wrap="square" rtlCol="0" anchor="ctr">
            <a:spAutoFit/>
          </a:bodyPr>
          <a:lstStyle/>
          <a:p>
            <a:pPr algn="ctr"/>
            <a:r>
              <a:rPr lang="en-US" sz="9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88546" y="1337617"/>
            <a:ext cx="6838153" cy="2125784"/>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866103" y="1266092"/>
            <a:ext cx="4158128" cy="652944"/>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866103" y="2803466"/>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8087D85B-EF6D-AC43-8B69-958EA86F7423}"/>
              </a:ext>
            </a:extLst>
          </p:cNvPr>
          <p:cNvSpPr/>
          <p:nvPr/>
        </p:nvSpPr>
        <p:spPr bwMode="auto">
          <a:xfrm>
            <a:off x="2418493" y="4895770"/>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8932DE1A-392E-414F-96D9-5ECCFE1C69D4}"/>
              </a:ext>
            </a:extLst>
          </p:cNvPr>
          <p:cNvSpPr txBox="1"/>
          <p:nvPr/>
        </p:nvSpPr>
        <p:spPr>
          <a:xfrm>
            <a:off x="1148168" y="3676124"/>
            <a:ext cx="1794527"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148167" y="3854617"/>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5893569" y="2278535"/>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7445959" y="4370839"/>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0A0E500-E961-164C-8846-F11B361E43A5}"/>
              </a:ext>
            </a:extLst>
          </p:cNvPr>
          <p:cNvSpPr txBox="1"/>
          <p:nvPr/>
        </p:nvSpPr>
        <p:spPr>
          <a:xfrm>
            <a:off x="6175633" y="315119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6175633" y="3329686"/>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3379836" y="2541001"/>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4932226" y="4633304"/>
            <a:ext cx="961343" cy="262466"/>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38ADE51A-9EFF-2649-8246-EC90E3098832}"/>
              </a:ext>
            </a:extLst>
          </p:cNvPr>
          <p:cNvSpPr txBox="1"/>
          <p:nvPr/>
        </p:nvSpPr>
        <p:spPr>
          <a:xfrm>
            <a:off x="3661900" y="3413658"/>
            <a:ext cx="1794527" cy="253916"/>
          </a:xfrm>
          <a:prstGeom prst="rect">
            <a:avLst/>
          </a:prstGeom>
          <a:noFill/>
        </p:spPr>
        <p:txBody>
          <a:bodyPr wrap="square" rtlCol="0" anchor="ctr">
            <a:spAutoFit/>
          </a:bodyPr>
          <a:lstStyle/>
          <a:p>
            <a:r>
              <a:rPr lang="en-ID" sz="1050" b="1"/>
              <a:t>SERVICES TWO</a:t>
            </a:r>
            <a:endParaRPr lang="en-US" sz="105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3661900" y="3592152"/>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2542001" y="4911586"/>
            <a:ext cx="708431" cy="230832"/>
          </a:xfrm>
          <a:prstGeom prst="rect">
            <a:avLst/>
          </a:prstGeom>
          <a:noFill/>
        </p:spPr>
        <p:txBody>
          <a:bodyPr wrap="square" rtlCol="0" anchor="ctr">
            <a:spAutoFit/>
          </a:bodyPr>
          <a:lstStyle/>
          <a:p>
            <a:pPr algn="ctr"/>
            <a:r>
              <a:rPr lang="en-US" sz="9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5058682" y="4649120"/>
            <a:ext cx="708431" cy="230832"/>
          </a:xfrm>
          <a:prstGeom prst="rect">
            <a:avLst/>
          </a:prstGeom>
          <a:noFill/>
        </p:spPr>
        <p:txBody>
          <a:bodyPr wrap="square" rtlCol="0" anchor="ctr">
            <a:spAutoFit/>
          </a:bodyPr>
          <a:lstStyle/>
          <a:p>
            <a:pPr algn="ctr"/>
            <a:r>
              <a:rPr lang="en-US" sz="9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7575362" y="4386655"/>
            <a:ext cx="708431" cy="230832"/>
          </a:xfrm>
          <a:prstGeom prst="rect">
            <a:avLst/>
          </a:prstGeom>
          <a:noFill/>
        </p:spPr>
        <p:txBody>
          <a:bodyPr wrap="square" rtlCol="0" anchor="ctr">
            <a:spAutoFit/>
          </a:bodyPr>
          <a:lstStyle/>
          <a:p>
            <a:pPr algn="ctr"/>
            <a:r>
              <a:rPr lang="en-US" sz="9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6217328" y="2670390"/>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29" name="Freeform 28">
            <a:extLst>
              <a:ext uri="{FF2B5EF4-FFF2-40B4-BE49-F238E27FC236}">
                <a16:creationId xmlns:a16="http://schemas.microsoft.com/office/drawing/2014/main" id="{FC6F3735-D33B-8842-AA89-23C4C045ABFB}"/>
              </a:ext>
            </a:extLst>
          </p:cNvPr>
          <p:cNvSpPr/>
          <p:nvPr/>
        </p:nvSpPr>
        <p:spPr>
          <a:xfrm>
            <a:off x="3703538" y="2894736"/>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30" name="Graphic 79">
            <a:extLst>
              <a:ext uri="{FF2B5EF4-FFF2-40B4-BE49-F238E27FC236}">
                <a16:creationId xmlns:a16="http://schemas.microsoft.com/office/drawing/2014/main" id="{2475D271-1D48-A346-9F34-C8488EF23FAB}"/>
              </a:ext>
            </a:extLst>
          </p:cNvPr>
          <p:cNvSpPr/>
          <p:nvPr/>
        </p:nvSpPr>
        <p:spPr>
          <a:xfrm>
            <a:off x="1196440" y="3177994"/>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3106711" y="2694234"/>
            <a:ext cx="2930579" cy="159201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2">
            <a:extLst>
              <a:ext uri="{FF2B5EF4-FFF2-40B4-BE49-F238E27FC236}">
                <a16:creationId xmlns:a16="http://schemas.microsoft.com/office/drawing/2014/main" id="{928C7A93-4783-4F5F-BB6B-6AF911FAB02F}"/>
              </a:ext>
            </a:extLst>
          </p:cNvPr>
          <p:cNvSpPr>
            <a:spLocks noGrp="1"/>
          </p:cNvSpPr>
          <p:nvPr>
            <p:ph type="pic" idx="10"/>
          </p:nvPr>
        </p:nvSpPr>
        <p:spPr/>
      </p:sp>
      <p:sp>
        <p:nvSpPr>
          <p:cNvPr id="8" name="Rectangle 7">
            <a:extLst>
              <a:ext uri="{FF2B5EF4-FFF2-40B4-BE49-F238E27FC236}">
                <a16:creationId xmlns:a16="http://schemas.microsoft.com/office/drawing/2014/main" id="{F27816C4-70FC-7845-94B6-72F194711712}"/>
              </a:ext>
            </a:extLst>
          </p:cNvPr>
          <p:cNvSpPr/>
          <p:nvPr/>
        </p:nvSpPr>
        <p:spPr bwMode="auto">
          <a:xfrm>
            <a:off x="3992751" y="4286250"/>
            <a:ext cx="1158499" cy="50392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FD667F4-476E-9944-A41A-FDC2A867C20F}"/>
              </a:ext>
            </a:extLst>
          </p:cNvPr>
          <p:cNvSpPr txBox="1"/>
          <p:nvPr/>
        </p:nvSpPr>
        <p:spPr>
          <a:xfrm>
            <a:off x="4070477" y="4422796"/>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584623" y="1874714"/>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584622" y="2053207"/>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584622" y="3340888"/>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584621" y="3519382"/>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2394679" y="2824710"/>
            <a:ext cx="0" cy="39349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2394679" y="4286251"/>
            <a:ext cx="0" cy="786983"/>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2394679" y="5073233"/>
            <a:ext cx="217732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4572000" y="4790176"/>
            <a:ext cx="0" cy="206782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4125181" y="2104312"/>
            <a:ext cx="5262011" cy="1059689"/>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6500128" y="3341133"/>
            <a:ext cx="223292" cy="466725"/>
          </a:xfrm>
          <a:prstGeom prst="roundRect">
            <a:avLst>
              <a:gd name="adj" fmla="val 50000"/>
            </a:avLst>
          </a:prstGeom>
          <a:noFill/>
          <a:ln w="12700">
            <a:solidFill>
              <a:schemeClr val="tx1"/>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6611774" y="3551717"/>
            <a:ext cx="0" cy="16967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3239269" y="2765892"/>
            <a:ext cx="2728955" cy="418746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4572000" y="0"/>
            <a:ext cx="0" cy="381406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 name="PsHolder3">
            <a:extLst>
              <a:ext uri="{FF2B5EF4-FFF2-40B4-BE49-F238E27FC236}">
                <a16:creationId xmlns:a16="http://schemas.microsoft.com/office/drawing/2014/main" id="{CC1BCFEB-D9EE-4520-940C-87FAE12B7F50}"/>
              </a:ext>
            </a:extLst>
          </p:cNvPr>
          <p:cNvSpPr>
            <a:spLocks noGrp="1"/>
          </p:cNvSpPr>
          <p:nvPr>
            <p:ph type="pic" idx="11"/>
          </p:nvPr>
        </p:nvSpPr>
        <p:spPr/>
      </p:sp>
      <p:sp>
        <p:nvSpPr>
          <p:cNvPr id="3" name="PsHolder4">
            <a:extLst>
              <a:ext uri="{FF2B5EF4-FFF2-40B4-BE49-F238E27FC236}">
                <a16:creationId xmlns:a16="http://schemas.microsoft.com/office/drawing/2014/main" id="{AE5F0AEF-CC94-4890-8218-0F440DF943E3}"/>
              </a:ext>
            </a:extLst>
          </p:cNvPr>
          <p:cNvSpPr>
            <a:spLocks noGrp="1"/>
          </p:cNvSpPr>
          <p:nvPr>
            <p:ph type="pic" idx="10"/>
          </p:nvPr>
        </p:nvSpPr>
        <p:spPr/>
      </p:sp>
      <p:sp>
        <p:nvSpPr>
          <p:cNvPr id="12" name="TextBox 11">
            <a:extLst>
              <a:ext uri="{FF2B5EF4-FFF2-40B4-BE49-F238E27FC236}">
                <a16:creationId xmlns:a16="http://schemas.microsoft.com/office/drawing/2014/main" id="{71F3C531-0AEA-084A-AA69-811D4227D462}"/>
              </a:ext>
            </a:extLst>
          </p:cNvPr>
          <p:cNvSpPr txBox="1"/>
          <p:nvPr/>
        </p:nvSpPr>
        <p:spPr>
          <a:xfrm>
            <a:off x="1135510" y="3903019"/>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135510" y="4081513"/>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6037620" y="2092956"/>
            <a:ext cx="1970870"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6037619" y="2271450"/>
            <a:ext cx="1970870" cy="693395"/>
          </a:xfrm>
          <a:prstGeom prst="rect">
            <a:avLst/>
          </a:prstGeom>
          <a:noFill/>
        </p:spPr>
        <p:txBody>
          <a:bodyPr wrap="square" rtlCol="0" anchor="ctr">
            <a:spAutoFit/>
          </a:bodyPr>
          <a:lstStyle/>
          <a:p>
            <a:pPr>
              <a:lnSpc>
                <a:spcPct val="150000"/>
              </a:lnSpc>
            </a:pPr>
            <a:r>
              <a:rPr lang="en-ID" sz="900"/>
              <a:t>Good doesn't give called. Subdue one them fourth gathered someone replenish</a:t>
            </a:r>
            <a:endParaRPr lang="en-US" sz="9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3668842" y="4859623"/>
            <a:ext cx="1158499" cy="33165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A3F91BB9-ACA0-0044-99A4-DAE5D8BDCACD}"/>
              </a:ext>
            </a:extLst>
          </p:cNvPr>
          <p:cNvSpPr txBox="1"/>
          <p:nvPr/>
        </p:nvSpPr>
        <p:spPr>
          <a:xfrm>
            <a:off x="3746569" y="4910036"/>
            <a:ext cx="1003044" cy="230832"/>
          </a:xfrm>
          <a:prstGeom prst="rect">
            <a:avLst/>
          </a:prstGeom>
          <a:noFill/>
        </p:spPr>
        <p:txBody>
          <a:bodyPr wrap="square" rtlCol="0" anchor="ctr">
            <a:spAutoFit/>
          </a:bodyPr>
          <a:lstStyle/>
          <a:p>
            <a:pPr algn="ctr"/>
            <a:r>
              <a:rPr lang="en-US" sz="9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4316660" y="2998910"/>
            <a:ext cx="1158499" cy="33165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1E4A1A4E-3806-514D-BBD1-C37CCA5D7071}"/>
              </a:ext>
            </a:extLst>
          </p:cNvPr>
          <p:cNvSpPr txBox="1"/>
          <p:nvPr/>
        </p:nvSpPr>
        <p:spPr>
          <a:xfrm>
            <a:off x="4394387" y="3049322"/>
            <a:ext cx="1003044" cy="230832"/>
          </a:xfrm>
          <a:prstGeom prst="rect">
            <a:avLst/>
          </a:prstGeom>
          <a:noFill/>
        </p:spPr>
        <p:txBody>
          <a:bodyPr wrap="square" rtlCol="0" anchor="ctr">
            <a:spAutoFit/>
          </a:bodyPr>
          <a:lstStyle/>
          <a:p>
            <a:pPr algn="ctr"/>
            <a:r>
              <a:rPr lang="en-US" sz="9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6251032" y="4005153"/>
            <a:ext cx="1970869"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6083665" y="408584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2" name="TextBox 21">
            <a:extLst>
              <a:ext uri="{FF2B5EF4-FFF2-40B4-BE49-F238E27FC236}">
                <a16:creationId xmlns:a16="http://schemas.microsoft.com/office/drawing/2014/main" id="{F574820D-5944-094E-94D9-259F30FE86E8}"/>
              </a:ext>
            </a:extLst>
          </p:cNvPr>
          <p:cNvSpPr txBox="1"/>
          <p:nvPr/>
        </p:nvSpPr>
        <p:spPr>
          <a:xfrm>
            <a:off x="6251032" y="4264025"/>
            <a:ext cx="1970869"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6083665" y="441396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4" name="TextBox 23">
            <a:extLst>
              <a:ext uri="{FF2B5EF4-FFF2-40B4-BE49-F238E27FC236}">
                <a16:creationId xmlns:a16="http://schemas.microsoft.com/office/drawing/2014/main" id="{41F9956B-9DA1-7C4B-9AE0-AE5953EC1AAA}"/>
              </a:ext>
            </a:extLst>
          </p:cNvPr>
          <p:cNvSpPr txBox="1"/>
          <p:nvPr/>
        </p:nvSpPr>
        <p:spPr>
          <a:xfrm>
            <a:off x="2110563" y="1886853"/>
            <a:ext cx="994765" cy="415498"/>
          </a:xfrm>
          <a:prstGeom prst="rect">
            <a:avLst/>
          </a:prstGeom>
          <a:noFill/>
        </p:spPr>
        <p:txBody>
          <a:bodyPr wrap="square" rtlCol="0" anchor="ctr">
            <a:spAutoFit/>
          </a:bodyPr>
          <a:lstStyle/>
          <a:p>
            <a:pPr algn="r"/>
            <a:r>
              <a:rPr lang="en-ID" sz="2100" b="1">
                <a:solidFill>
                  <a:schemeClr val="accent1"/>
                </a:solidFill>
              </a:rPr>
              <a:t>2020</a:t>
            </a:r>
            <a:endParaRPr lang="en-US" sz="21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738963" y="2198486"/>
            <a:ext cx="2370884" cy="793615"/>
          </a:xfrm>
          <a:prstGeom prst="rect">
            <a:avLst/>
          </a:prstGeom>
          <a:noFill/>
        </p:spPr>
        <p:txBody>
          <a:bodyPr wrap="square" rtlCol="0" anchor="ctr">
            <a:spAutoFit/>
          </a:bodyPr>
          <a:lstStyle/>
          <a:p>
            <a:pPr algn="r">
              <a:lnSpc>
                <a:spcPct val="150000"/>
              </a:lnSpc>
            </a:pPr>
            <a:r>
              <a:rPr lang="en-ID" sz="1050" b="1"/>
              <a:t>DARKNESS TO WAS. SAYING ALSO LIGHTS WITHOUT IS FOR ALL IS THE IMPORTANT</a:t>
            </a:r>
            <a:endParaRPr lang="en-US" sz="105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55316642-7C9B-4E08-8D96-07F2DF4DBCED}"/>
              </a:ext>
            </a:extLst>
          </p:cNvPr>
          <p:cNvSpPr>
            <a:spLocks noGrp="1"/>
          </p:cNvSpPr>
          <p:nvPr>
            <p:ph type="pic" idx="10"/>
          </p:nvPr>
        </p:nvSpPr>
        <p:spPr>
          <a:xfrm>
            <a:off x="0" y="2592744"/>
            <a:ext cx="9144000" cy="4265256"/>
          </a:xfrm>
        </p:spPr>
      </p:sp>
      <p:sp>
        <p:nvSpPr>
          <p:cNvPr id="10" name="TextBox 9">
            <a:extLst>
              <a:ext uri="{FF2B5EF4-FFF2-40B4-BE49-F238E27FC236}">
                <a16:creationId xmlns:a16="http://schemas.microsoft.com/office/drawing/2014/main" id="{795A646D-345E-404A-8F59-204F457BB279}"/>
              </a:ext>
            </a:extLst>
          </p:cNvPr>
          <p:cNvSpPr txBox="1"/>
          <p:nvPr/>
        </p:nvSpPr>
        <p:spPr>
          <a:xfrm>
            <a:off x="428070" y="33186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428068" y="6329923"/>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8604777" y="634402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9BFEC51E-E215-5C49-B3CA-2D6A2B1404E7}"/>
              </a:ext>
            </a:extLst>
          </p:cNvPr>
          <p:cNvSpPr txBox="1"/>
          <p:nvPr/>
        </p:nvSpPr>
        <p:spPr>
          <a:xfrm>
            <a:off x="8708231" y="648559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4188935" y="-233393"/>
            <a:ext cx="970212" cy="4297943"/>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2985247" y="1615497"/>
            <a:ext cx="3173507" cy="300082"/>
          </a:xfrm>
          <a:prstGeom prst="rect">
            <a:avLst/>
          </a:prstGeom>
          <a:noFill/>
        </p:spPr>
        <p:txBody>
          <a:bodyPr wrap="square" rtlCol="0" anchor="ctr">
            <a:spAutoFit/>
          </a:bodyPr>
          <a:lstStyle/>
          <a:p>
            <a:pPr algn="ctr"/>
            <a:r>
              <a:rPr lang="en-US" sz="1350" spc="675">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219015"/>
            <a:ext cx="4249271" cy="2638985"/>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PsHolder2">
            <a:extLst>
              <a:ext uri="{FF2B5EF4-FFF2-40B4-BE49-F238E27FC236}">
                <a16:creationId xmlns:a16="http://schemas.microsoft.com/office/drawing/2014/main" id="{263B0E90-7364-4536-993B-86550EC88ACC}"/>
              </a:ext>
            </a:extLst>
          </p:cNvPr>
          <p:cNvSpPr>
            <a:spLocks noGrp="1"/>
          </p:cNvSpPr>
          <p:nvPr>
            <p:ph type="pic" idx="13"/>
          </p:nvPr>
        </p:nvSpPr>
        <p:spPr/>
      </p:sp>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sp>
        <p:nvSpPr>
          <p:cNvPr id="6" name="PsHolder4">
            <a:extLst>
              <a:ext uri="{FF2B5EF4-FFF2-40B4-BE49-F238E27FC236}">
                <a16:creationId xmlns:a16="http://schemas.microsoft.com/office/drawing/2014/main" id="{325FFCC2-5C1A-4396-90FC-72DF5C042D8C}"/>
              </a:ext>
            </a:extLst>
          </p:cNvPr>
          <p:cNvSpPr>
            <a:spLocks noGrp="1"/>
          </p:cNvSpPr>
          <p:nvPr>
            <p:ph type="pic" idx="12"/>
          </p:nvPr>
        </p:nvSpPr>
        <p:spPr/>
      </p:sp>
      <p:sp>
        <p:nvSpPr>
          <p:cNvPr id="5" name="PsHolder5">
            <a:extLst>
              <a:ext uri="{FF2B5EF4-FFF2-40B4-BE49-F238E27FC236}">
                <a16:creationId xmlns:a16="http://schemas.microsoft.com/office/drawing/2014/main" id="{5A38C1AA-DB1F-411B-9396-C2A9C84CC517}"/>
              </a:ext>
            </a:extLst>
          </p:cNvPr>
          <p:cNvSpPr>
            <a:spLocks noGrp="1"/>
          </p:cNvSpPr>
          <p:nvPr>
            <p:ph type="pic" idx="11"/>
          </p:nvPr>
        </p:nvSpPr>
        <p:spPr/>
      </p:sp>
      <p:sp>
        <p:nvSpPr>
          <p:cNvPr id="3" name="PsHolder6">
            <a:extLst>
              <a:ext uri="{FF2B5EF4-FFF2-40B4-BE49-F238E27FC236}">
                <a16:creationId xmlns:a16="http://schemas.microsoft.com/office/drawing/2014/main" id="{A8E9C44B-3433-42F7-9EE3-2FD2F6712989}"/>
              </a:ext>
            </a:extLst>
          </p:cNvPr>
          <p:cNvSpPr>
            <a:spLocks noGrp="1"/>
          </p:cNvSpPr>
          <p:nvPr>
            <p:ph type="pic" idx="10"/>
          </p:nvPr>
        </p:nvSpPr>
        <p:spPr/>
      </p:sp>
      <p:sp>
        <p:nvSpPr>
          <p:cNvPr id="9" name="TextBox 8">
            <a:extLst>
              <a:ext uri="{FF2B5EF4-FFF2-40B4-BE49-F238E27FC236}">
                <a16:creationId xmlns:a16="http://schemas.microsoft.com/office/drawing/2014/main" id="{05982B26-85C2-6D48-AEB9-3D237800F6D7}"/>
              </a:ext>
            </a:extLst>
          </p:cNvPr>
          <p:cNvSpPr txBox="1"/>
          <p:nvPr/>
        </p:nvSpPr>
        <p:spPr>
          <a:xfrm>
            <a:off x="6723529" y="3646092"/>
            <a:ext cx="1845998"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a:t>
            </a:r>
            <a:endParaRPr lang="en-US" sz="900" b="1"/>
          </a:p>
        </p:txBody>
      </p:sp>
      <p:sp>
        <p:nvSpPr>
          <p:cNvPr id="11" name="TextBox 10">
            <a:extLst>
              <a:ext uri="{FF2B5EF4-FFF2-40B4-BE49-F238E27FC236}">
                <a16:creationId xmlns:a16="http://schemas.microsoft.com/office/drawing/2014/main" id="{0DFDB91B-29CA-9745-A29E-14021162BB39}"/>
              </a:ext>
            </a:extLst>
          </p:cNvPr>
          <p:cNvSpPr txBox="1"/>
          <p:nvPr/>
        </p:nvSpPr>
        <p:spPr>
          <a:xfrm>
            <a:off x="428068" y="636219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424048" y="2125010"/>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16F8C6F9-C46F-994B-98F2-3419460D8969}"/>
              </a:ext>
            </a:extLst>
          </p:cNvPr>
          <p:cNvSpPr txBox="1"/>
          <p:nvPr/>
        </p:nvSpPr>
        <p:spPr>
          <a:xfrm>
            <a:off x="1527502" y="2266581"/>
            <a:ext cx="332315" cy="230832"/>
          </a:xfrm>
          <a:prstGeom prst="rect">
            <a:avLst/>
          </a:prstGeom>
          <a:noFill/>
        </p:spPr>
        <p:txBody>
          <a:bodyPr wrap="square" rtlCol="0" anchor="ctr">
            <a:spAutoFit/>
          </a:bodyPr>
          <a:lstStyle/>
          <a:p>
            <a:pPr algn="ctr"/>
            <a:r>
              <a:rPr lang="en-US" sz="9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2879639" y="421901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28C37CEB-5579-7540-A0BD-23A4A6326234}"/>
              </a:ext>
            </a:extLst>
          </p:cNvPr>
          <p:cNvSpPr txBox="1"/>
          <p:nvPr/>
        </p:nvSpPr>
        <p:spPr>
          <a:xfrm>
            <a:off x="2983093" y="4360586"/>
            <a:ext cx="332315" cy="230832"/>
          </a:xfrm>
          <a:prstGeom prst="rect">
            <a:avLst/>
          </a:prstGeom>
          <a:noFill/>
        </p:spPr>
        <p:txBody>
          <a:bodyPr wrap="square" rtlCol="0" anchor="ctr">
            <a:spAutoFit/>
          </a:bodyPr>
          <a:lstStyle/>
          <a:p>
            <a:pPr algn="ctr"/>
            <a:r>
              <a:rPr lang="en-US" sz="9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4335231" y="211913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D358529-3000-BC47-A869-F2079590769C}"/>
              </a:ext>
            </a:extLst>
          </p:cNvPr>
          <p:cNvSpPr txBox="1"/>
          <p:nvPr/>
        </p:nvSpPr>
        <p:spPr>
          <a:xfrm>
            <a:off x="4438685" y="226070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5790823" y="4219431"/>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DE819288-F1D6-1D45-BACC-9CDF99C4C9F5}"/>
              </a:ext>
            </a:extLst>
          </p:cNvPr>
          <p:cNvSpPr txBox="1"/>
          <p:nvPr/>
        </p:nvSpPr>
        <p:spPr>
          <a:xfrm>
            <a:off x="5894277" y="4354710"/>
            <a:ext cx="332315" cy="230832"/>
          </a:xfrm>
          <a:prstGeom prst="rect">
            <a:avLst/>
          </a:prstGeom>
          <a:noFill/>
        </p:spPr>
        <p:txBody>
          <a:bodyPr wrap="square" rtlCol="0" anchor="ctr">
            <a:spAutoFit/>
          </a:bodyPr>
          <a:lstStyle/>
          <a:p>
            <a:pPr algn="ctr"/>
            <a:r>
              <a:rPr lang="en-US" sz="9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153584" y="3925279"/>
            <a:ext cx="5296274" cy="127247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6811220" y="3355343"/>
            <a:ext cx="97462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5142691" y="3624351"/>
            <a:ext cx="1053369" cy="253916"/>
          </a:xfrm>
          <a:prstGeom prst="rect">
            <a:avLst/>
          </a:prstGeom>
          <a:noFill/>
        </p:spPr>
        <p:txBody>
          <a:bodyPr wrap="square" rtlCol="0" anchor="ctr">
            <a:spAutoFit/>
          </a:bodyPr>
          <a:lstStyle/>
          <a:p>
            <a:r>
              <a:rPr lang="en-ID" sz="1050" b="1">
                <a:solidFill>
                  <a:schemeClr val="bg2"/>
                </a:solidFill>
              </a:rPr>
              <a:t>JENNIE</a:t>
            </a:r>
            <a:endParaRPr lang="en-US" sz="105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5142690" y="380962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232099" y="3619812"/>
            <a:ext cx="1053369" cy="253916"/>
          </a:xfrm>
          <a:prstGeom prst="rect">
            <a:avLst/>
          </a:prstGeom>
          <a:noFill/>
        </p:spPr>
        <p:txBody>
          <a:bodyPr wrap="square" rtlCol="0" anchor="ctr">
            <a:spAutoFit/>
          </a:bodyPr>
          <a:lstStyle/>
          <a:p>
            <a:r>
              <a:rPr lang="en-ID" sz="1050" b="1">
                <a:solidFill>
                  <a:schemeClr val="bg2"/>
                </a:solidFill>
              </a:rPr>
              <a:t>KEVIN</a:t>
            </a:r>
            <a:endParaRPr lang="en-US" sz="105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232098" y="3805088"/>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3687394" y="4710141"/>
            <a:ext cx="1053369" cy="253916"/>
          </a:xfrm>
          <a:prstGeom prst="rect">
            <a:avLst/>
          </a:prstGeom>
          <a:noFill/>
        </p:spPr>
        <p:txBody>
          <a:bodyPr wrap="square" rtlCol="0" anchor="ctr">
            <a:spAutoFit/>
          </a:bodyPr>
          <a:lstStyle/>
          <a:p>
            <a:r>
              <a:rPr lang="en-ID" sz="1050" b="1">
                <a:solidFill>
                  <a:schemeClr val="bg2"/>
                </a:solidFill>
              </a:rPr>
              <a:t>KARINA</a:t>
            </a:r>
            <a:endParaRPr lang="en-US" sz="105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3687393" y="489541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776802" y="4705601"/>
            <a:ext cx="1053369" cy="253916"/>
          </a:xfrm>
          <a:prstGeom prst="rect">
            <a:avLst/>
          </a:prstGeom>
          <a:noFill/>
        </p:spPr>
        <p:txBody>
          <a:bodyPr wrap="square" rtlCol="0" anchor="ctr">
            <a:spAutoFit/>
          </a:bodyPr>
          <a:lstStyle/>
          <a:p>
            <a:r>
              <a:rPr lang="en-ID" sz="1050" b="1">
                <a:solidFill>
                  <a:schemeClr val="bg2"/>
                </a:solidFill>
              </a:rPr>
              <a:t>JOSEPH</a:t>
            </a:r>
            <a:endParaRPr lang="en-US" sz="105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776801" y="489087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0"/>
            <a:ext cx="3792071" cy="685800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2">
            <a:extLst>
              <a:ext uri="{FF2B5EF4-FFF2-40B4-BE49-F238E27FC236}">
                <a16:creationId xmlns:a16="http://schemas.microsoft.com/office/drawing/2014/main" id="{A18AC897-67CF-4BE4-9121-3F63EE199E81}"/>
              </a:ext>
            </a:extLst>
          </p:cNvPr>
          <p:cNvSpPr>
            <a:spLocks noGrp="1"/>
          </p:cNvSpPr>
          <p:nvPr>
            <p:ph type="pic" idx="10"/>
          </p:nvPr>
        </p:nvSpPr>
        <p:spPr>
          <a:xfrm>
            <a:off x="1045342" y="857249"/>
            <a:ext cx="3526659" cy="6000751"/>
          </a:xfrm>
        </p:spPr>
      </p:sp>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4180667" y="6111982"/>
            <a:ext cx="782666" cy="74601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283494BB-A6F3-CB47-8D26-693A033FF63E}"/>
              </a:ext>
            </a:extLst>
          </p:cNvPr>
          <p:cNvSpPr txBox="1"/>
          <p:nvPr/>
        </p:nvSpPr>
        <p:spPr>
          <a:xfrm>
            <a:off x="4263079" y="6369574"/>
            <a:ext cx="617840" cy="230832"/>
          </a:xfrm>
          <a:prstGeom prst="rect">
            <a:avLst/>
          </a:prstGeom>
          <a:noFill/>
        </p:spPr>
        <p:txBody>
          <a:bodyPr wrap="square" rtlCol="0" anchor="ctr">
            <a:spAutoFit/>
          </a:bodyPr>
          <a:lstStyle/>
          <a:p>
            <a:pPr algn="ctr"/>
            <a:r>
              <a:rPr lang="en-US" sz="9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428070" y="335985"/>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428068" y="6325807"/>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532840" y="4557518"/>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5096434" y="3064001"/>
            <a:ext cx="3307976" cy="253916"/>
          </a:xfrm>
          <a:prstGeom prst="rect">
            <a:avLst/>
          </a:prstGeom>
          <a:noFill/>
        </p:spPr>
        <p:txBody>
          <a:bodyPr wrap="square" rtlCol="0" anchor="ctr">
            <a:spAutoFit/>
          </a:bodyPr>
          <a:lstStyle/>
          <a:p>
            <a:r>
              <a:rPr lang="en-ID" sz="1050" b="1"/>
              <a:t>CENTRAL MANAGER</a:t>
            </a:r>
            <a:endParaRPr lang="en-US" sz="1050" b="1"/>
          </a:p>
        </p:txBody>
      </p:sp>
      <p:sp>
        <p:nvSpPr>
          <p:cNvPr id="18" name="TextBox 17">
            <a:extLst>
              <a:ext uri="{FF2B5EF4-FFF2-40B4-BE49-F238E27FC236}">
                <a16:creationId xmlns:a16="http://schemas.microsoft.com/office/drawing/2014/main" id="{6890AB47-0375-6840-9159-9E8DA95D98FD}"/>
              </a:ext>
            </a:extLst>
          </p:cNvPr>
          <p:cNvSpPr txBox="1"/>
          <p:nvPr/>
        </p:nvSpPr>
        <p:spPr>
          <a:xfrm>
            <a:off x="5096434" y="3353399"/>
            <a:ext cx="3307976"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9" name="TextBox 18">
            <a:extLst>
              <a:ext uri="{FF2B5EF4-FFF2-40B4-BE49-F238E27FC236}">
                <a16:creationId xmlns:a16="http://schemas.microsoft.com/office/drawing/2014/main" id="{6DA3766A-B7F4-7C42-B5BC-A98B1A165F9F}"/>
              </a:ext>
            </a:extLst>
          </p:cNvPr>
          <p:cNvSpPr txBox="1"/>
          <p:nvPr/>
        </p:nvSpPr>
        <p:spPr>
          <a:xfrm>
            <a:off x="5337045" y="4242617"/>
            <a:ext cx="3067365"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5169678" y="432330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48C3658-ECA9-AA41-A0AF-F16682EE90F9}"/>
              </a:ext>
            </a:extLst>
          </p:cNvPr>
          <p:cNvSpPr txBox="1"/>
          <p:nvPr/>
        </p:nvSpPr>
        <p:spPr>
          <a:xfrm>
            <a:off x="5337045" y="4570739"/>
            <a:ext cx="3067365"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5169678" y="4651431"/>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5" name="Graphic 23">
            <a:extLst>
              <a:ext uri="{FF2B5EF4-FFF2-40B4-BE49-F238E27FC236}">
                <a16:creationId xmlns:a16="http://schemas.microsoft.com/office/drawing/2014/main" id="{91387EC2-2244-F742-9DC1-8ACECAAD6016}"/>
              </a:ext>
            </a:extLst>
          </p:cNvPr>
          <p:cNvSpPr/>
          <p:nvPr/>
        </p:nvSpPr>
        <p:spPr>
          <a:xfrm>
            <a:off x="-214010" y="2248303"/>
            <a:ext cx="3472329" cy="2636853"/>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6960981" y="0"/>
            <a:ext cx="2198995"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865586" y="2586659"/>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4592601" y="2586658"/>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5" name="PsHolder4">
            <a:extLst>
              <a:ext uri="{FF2B5EF4-FFF2-40B4-BE49-F238E27FC236}">
                <a16:creationId xmlns:a16="http://schemas.microsoft.com/office/drawing/2014/main" id="{9CFE36D0-7D6E-429A-8331-B7CF46B1126E}"/>
              </a:ext>
            </a:extLst>
          </p:cNvPr>
          <p:cNvSpPr>
            <a:spLocks noGrp="1"/>
          </p:cNvSpPr>
          <p:nvPr>
            <p:ph type="pic" idx="11"/>
          </p:nvPr>
        </p:nvSpPr>
        <p:spPr/>
      </p:sp>
      <p:sp>
        <p:nvSpPr>
          <p:cNvPr id="3" name="PsHolder5">
            <a:extLst>
              <a:ext uri="{FF2B5EF4-FFF2-40B4-BE49-F238E27FC236}">
                <a16:creationId xmlns:a16="http://schemas.microsoft.com/office/drawing/2014/main" id="{60F26D97-BAD3-4019-B0B7-DFA988F6C83C}"/>
              </a:ext>
            </a:extLst>
          </p:cNvPr>
          <p:cNvSpPr>
            <a:spLocks noGrp="1"/>
          </p:cNvSpPr>
          <p:nvPr>
            <p:ph type="pic" idx="10"/>
          </p:nvPr>
        </p:nvSpPr>
        <p:spPr/>
      </p:sp>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4592601" y="1180914"/>
            <a:ext cx="4869690" cy="2400673"/>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2" name="TextBox 21">
            <a:extLst>
              <a:ext uri="{FF2B5EF4-FFF2-40B4-BE49-F238E27FC236}">
                <a16:creationId xmlns:a16="http://schemas.microsoft.com/office/drawing/2014/main" id="{B360676F-E925-7D44-BBF2-94D15599F047}"/>
              </a:ext>
            </a:extLst>
          </p:cNvPr>
          <p:cNvSpPr txBox="1"/>
          <p:nvPr/>
        </p:nvSpPr>
        <p:spPr>
          <a:xfrm>
            <a:off x="2328917"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2328918" y="2939276"/>
            <a:ext cx="1674513" cy="253916"/>
          </a:xfrm>
          <a:prstGeom prst="rect">
            <a:avLst/>
          </a:prstGeom>
          <a:noFill/>
        </p:spPr>
        <p:txBody>
          <a:bodyPr wrap="square" rtlCol="0" anchor="ctr">
            <a:spAutoFit/>
          </a:bodyPr>
          <a:lstStyle/>
          <a:p>
            <a:r>
              <a:rPr lang="en-ID" sz="1050" b="1"/>
              <a:t>JENNIE</a:t>
            </a:r>
            <a:endParaRPr lang="en-US" sz="1050" b="1"/>
          </a:p>
        </p:txBody>
      </p:sp>
      <p:sp>
        <p:nvSpPr>
          <p:cNvPr id="24" name="TextBox 23">
            <a:extLst>
              <a:ext uri="{FF2B5EF4-FFF2-40B4-BE49-F238E27FC236}">
                <a16:creationId xmlns:a16="http://schemas.microsoft.com/office/drawing/2014/main" id="{42BD12E3-0336-654E-B4D1-E320A736A651}"/>
              </a:ext>
            </a:extLst>
          </p:cNvPr>
          <p:cNvSpPr txBox="1"/>
          <p:nvPr/>
        </p:nvSpPr>
        <p:spPr>
          <a:xfrm>
            <a:off x="2328917" y="3124552"/>
            <a:ext cx="1674513" cy="230832"/>
          </a:xfrm>
          <a:prstGeom prst="rect">
            <a:avLst/>
          </a:prstGeom>
          <a:noFill/>
        </p:spPr>
        <p:txBody>
          <a:bodyPr wrap="square" rtlCol="0" anchor="ctr">
            <a:spAutoFit/>
          </a:bodyPr>
          <a:lstStyle/>
          <a:p>
            <a:r>
              <a:rPr lang="en-ID" sz="900"/>
              <a:t>Influencer</a:t>
            </a:r>
            <a:endParaRPr lang="en-US" sz="900" b="1"/>
          </a:p>
        </p:txBody>
      </p:sp>
      <p:sp>
        <p:nvSpPr>
          <p:cNvPr id="25" name="TextBox 24">
            <a:extLst>
              <a:ext uri="{FF2B5EF4-FFF2-40B4-BE49-F238E27FC236}">
                <a16:creationId xmlns:a16="http://schemas.microsoft.com/office/drawing/2014/main" id="{5C7B1680-C371-A646-BA50-8F2BAEF64A4E}"/>
              </a:ext>
            </a:extLst>
          </p:cNvPr>
          <p:cNvSpPr txBox="1"/>
          <p:nvPr/>
        </p:nvSpPr>
        <p:spPr>
          <a:xfrm>
            <a:off x="6034814"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6034814" y="2939276"/>
            <a:ext cx="1674513" cy="253916"/>
          </a:xfrm>
          <a:prstGeom prst="rect">
            <a:avLst/>
          </a:prstGeom>
          <a:noFill/>
        </p:spPr>
        <p:txBody>
          <a:bodyPr wrap="square" rtlCol="0" anchor="ctr">
            <a:spAutoFit/>
          </a:bodyPr>
          <a:lstStyle/>
          <a:p>
            <a:r>
              <a:rPr lang="en-ID" sz="1050" b="1"/>
              <a:t>JENNIE</a:t>
            </a:r>
            <a:endParaRPr lang="en-US" sz="1050" b="1"/>
          </a:p>
        </p:txBody>
      </p:sp>
      <p:sp>
        <p:nvSpPr>
          <p:cNvPr id="27" name="TextBox 26">
            <a:extLst>
              <a:ext uri="{FF2B5EF4-FFF2-40B4-BE49-F238E27FC236}">
                <a16:creationId xmlns:a16="http://schemas.microsoft.com/office/drawing/2014/main" id="{E43BEE50-74DE-1540-BC03-709B43696929}"/>
              </a:ext>
            </a:extLst>
          </p:cNvPr>
          <p:cNvSpPr txBox="1"/>
          <p:nvPr/>
        </p:nvSpPr>
        <p:spPr>
          <a:xfrm>
            <a:off x="6034814" y="3124552"/>
            <a:ext cx="1674513" cy="230832"/>
          </a:xfrm>
          <a:prstGeom prst="rect">
            <a:avLst/>
          </a:prstGeom>
          <a:noFill/>
        </p:spPr>
        <p:txBody>
          <a:bodyPr wrap="square" rtlCol="0" anchor="ctr">
            <a:spAutoFit/>
          </a:bodyPr>
          <a:lstStyle/>
          <a:p>
            <a:r>
              <a:rPr lang="en-ID" sz="900"/>
              <a:t>Influencer</a:t>
            </a:r>
            <a:endParaRPr lang="en-US" sz="9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236518"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236518" y="4227596"/>
            <a:ext cx="14859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236518" y="3965981"/>
            <a:ext cx="1674513" cy="230832"/>
          </a:xfrm>
          <a:prstGeom prst="rect">
            <a:avLst/>
          </a:prstGeom>
          <a:noFill/>
        </p:spPr>
        <p:txBody>
          <a:bodyPr wrap="square" rtlCol="0" anchor="ctr">
            <a:spAutoFit/>
          </a:bodyPr>
          <a:lstStyle/>
          <a:p>
            <a:r>
              <a:rPr lang="en-ID" sz="900"/>
              <a:t>Skill One</a:t>
            </a:r>
            <a:endParaRPr lang="en-US" sz="9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236518"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236519" y="4618928"/>
            <a:ext cx="223404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236518" y="4357313"/>
            <a:ext cx="1674513" cy="230832"/>
          </a:xfrm>
          <a:prstGeom prst="rect">
            <a:avLst/>
          </a:prstGeom>
          <a:noFill/>
        </p:spPr>
        <p:txBody>
          <a:bodyPr wrap="square" rtlCol="0" anchor="ctr">
            <a:spAutoFit/>
          </a:bodyPr>
          <a:lstStyle/>
          <a:p>
            <a:r>
              <a:rPr lang="en-ID" sz="900"/>
              <a:t>Skill Two</a:t>
            </a:r>
            <a:endParaRPr lang="en-US" sz="9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236518"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236519" y="5010260"/>
            <a:ext cx="192231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236518" y="4748645"/>
            <a:ext cx="1674513" cy="230832"/>
          </a:xfrm>
          <a:prstGeom prst="rect">
            <a:avLst/>
          </a:prstGeom>
          <a:noFill/>
        </p:spPr>
        <p:txBody>
          <a:bodyPr wrap="square" rtlCol="0" anchor="ctr">
            <a:spAutoFit/>
          </a:bodyPr>
          <a:lstStyle/>
          <a:p>
            <a:r>
              <a:rPr lang="en-ID" sz="900"/>
              <a:t>Skill Three</a:t>
            </a:r>
            <a:endParaRPr lang="en-US" sz="9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4979620"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4979620" y="4227596"/>
            <a:ext cx="2491444"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4979620" y="3965981"/>
            <a:ext cx="1674513" cy="230832"/>
          </a:xfrm>
          <a:prstGeom prst="rect">
            <a:avLst/>
          </a:prstGeom>
          <a:noFill/>
        </p:spPr>
        <p:txBody>
          <a:bodyPr wrap="square" rtlCol="0" anchor="ctr">
            <a:spAutoFit/>
          </a:bodyPr>
          <a:lstStyle/>
          <a:p>
            <a:r>
              <a:rPr lang="en-ID" sz="900"/>
              <a:t>Skill One</a:t>
            </a:r>
            <a:endParaRPr lang="en-US" sz="9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4979620"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4979620" y="4618928"/>
            <a:ext cx="15146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4979620" y="4357313"/>
            <a:ext cx="1674513" cy="230832"/>
          </a:xfrm>
          <a:prstGeom prst="rect">
            <a:avLst/>
          </a:prstGeom>
          <a:noFill/>
        </p:spPr>
        <p:txBody>
          <a:bodyPr wrap="square" rtlCol="0" anchor="ctr">
            <a:spAutoFit/>
          </a:bodyPr>
          <a:lstStyle/>
          <a:p>
            <a:r>
              <a:rPr lang="en-ID" sz="900"/>
              <a:t>Skill Two</a:t>
            </a:r>
            <a:endParaRPr lang="en-US" sz="9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4979620"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4979620" y="5010260"/>
            <a:ext cx="20861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4979620" y="4748645"/>
            <a:ext cx="1674513" cy="230832"/>
          </a:xfrm>
          <a:prstGeom prst="rect">
            <a:avLst/>
          </a:prstGeom>
          <a:noFill/>
        </p:spPr>
        <p:txBody>
          <a:bodyPr wrap="square" rtlCol="0" anchor="ctr">
            <a:spAutoFit/>
          </a:bodyPr>
          <a:lstStyle/>
          <a:p>
            <a:r>
              <a:rPr lang="en-ID" sz="900"/>
              <a:t>Skill Three</a:t>
            </a:r>
            <a:endParaRPr lang="en-US" sz="9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8319617"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58" name="TextBox 57">
            <a:extLst>
              <a:ext uri="{FF2B5EF4-FFF2-40B4-BE49-F238E27FC236}">
                <a16:creationId xmlns:a16="http://schemas.microsoft.com/office/drawing/2014/main" id="{CC456273-7FB1-A340-9E75-74EDDE0D5AD8}"/>
              </a:ext>
            </a:extLst>
          </p:cNvPr>
          <p:cNvSpPr txBox="1"/>
          <p:nvPr/>
        </p:nvSpPr>
        <p:spPr>
          <a:xfrm>
            <a:off x="8438060"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513679DD-7ACA-4CD0-8A0E-478327DA4DAF}"/>
              </a:ext>
            </a:extLst>
          </p:cNvPr>
          <p:cNvSpPr>
            <a:spLocks noGrp="1"/>
          </p:cNvSpPr>
          <p:nvPr>
            <p:ph type="pic" idx="10"/>
          </p:nvPr>
        </p:nvSpPr>
        <p:spPr>
          <a:xfrm>
            <a:off x="3611883" y="0"/>
            <a:ext cx="3337559" cy="6858000"/>
          </a:xfrm>
        </p:spPr>
      </p:sp>
      <p:sp>
        <p:nvSpPr>
          <p:cNvPr id="9" name="Rectangle 8">
            <a:extLst>
              <a:ext uri="{FF2B5EF4-FFF2-40B4-BE49-F238E27FC236}">
                <a16:creationId xmlns:a16="http://schemas.microsoft.com/office/drawing/2014/main" id="{A5076871-8D2F-9A41-A326-D52F5B6C6B8C}"/>
              </a:ext>
            </a:extLst>
          </p:cNvPr>
          <p:cNvSpPr/>
          <p:nvPr/>
        </p:nvSpPr>
        <p:spPr bwMode="auto">
          <a:xfrm>
            <a:off x="6949440" y="0"/>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230BC72B-48C6-9C47-BDF8-FD2B0234B68B}"/>
              </a:ext>
            </a:extLst>
          </p:cNvPr>
          <p:cNvSpPr txBox="1"/>
          <p:nvPr/>
        </p:nvSpPr>
        <p:spPr>
          <a:xfrm>
            <a:off x="7067883" y="283214"/>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428070" y="398630"/>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274402" y="3718506"/>
            <a:ext cx="7199343" cy="1094455"/>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3" name="Freeform 22">
            <a:extLst>
              <a:ext uri="{FF2B5EF4-FFF2-40B4-BE49-F238E27FC236}">
                <a16:creationId xmlns:a16="http://schemas.microsoft.com/office/drawing/2014/main" id="{D69B3574-9FE6-D342-B1F1-C2EF0DE4A962}"/>
              </a:ext>
            </a:extLst>
          </p:cNvPr>
          <p:cNvSpPr/>
          <p:nvPr/>
        </p:nvSpPr>
        <p:spPr>
          <a:xfrm>
            <a:off x="-91275" y="2966216"/>
            <a:ext cx="8091731" cy="1992740"/>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143545" y="3417459"/>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DD914679-B27B-494F-A30B-4A3A00F79E86}"/>
              </a:ext>
            </a:extLst>
          </p:cNvPr>
          <p:cNvSpPr>
            <a:spLocks noGrp="1"/>
          </p:cNvSpPr>
          <p:nvPr>
            <p:ph type="pic" idx="11"/>
          </p:nvPr>
        </p:nvSpPr>
        <p:spPr>
          <a:xfrm>
            <a:off x="4572000" y="0"/>
            <a:ext cx="4572000" cy="5932168"/>
          </a:xfrm>
        </p:spPr>
      </p:sp>
      <p:sp>
        <p:nvSpPr>
          <p:cNvPr id="11" name="Rectangle 10">
            <a:extLst>
              <a:ext uri="{FF2B5EF4-FFF2-40B4-BE49-F238E27FC236}">
                <a16:creationId xmlns:a16="http://schemas.microsoft.com/office/drawing/2014/main" id="{AB2A5970-B522-2043-BE5B-5E2F2FF70DE1}"/>
              </a:ext>
            </a:extLst>
          </p:cNvPr>
          <p:cNvSpPr/>
          <p:nvPr/>
        </p:nvSpPr>
        <p:spPr bwMode="auto">
          <a:xfrm>
            <a:off x="1" y="4203865"/>
            <a:ext cx="6137909" cy="2654133"/>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 name="PsHolder3">
            <a:extLst>
              <a:ext uri="{FF2B5EF4-FFF2-40B4-BE49-F238E27FC236}">
                <a16:creationId xmlns:a16="http://schemas.microsoft.com/office/drawing/2014/main" id="{80857A40-48B4-4B9D-8447-62177D72F0CF}"/>
              </a:ext>
            </a:extLst>
          </p:cNvPr>
          <p:cNvSpPr>
            <a:spLocks noGrp="1"/>
          </p:cNvSpPr>
          <p:nvPr>
            <p:ph type="pic" idx="10"/>
          </p:nvPr>
        </p:nvSpPr>
        <p:spPr>
          <a:xfrm>
            <a:off x="2" y="0"/>
            <a:ext cx="3634741" cy="5932168"/>
          </a:xfrm>
        </p:spPr>
      </p:sp>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5295383" y="2657961"/>
            <a:ext cx="3125235" cy="693395"/>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 land rule darkness to was. Saying also lights without is for all is. Make. Likeness</a:t>
            </a:r>
            <a:endParaRPr lang="en-US" sz="9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7498080" y="593217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8A34805C-12B9-254C-89D0-0C80ED677450}"/>
              </a:ext>
            </a:extLst>
          </p:cNvPr>
          <p:cNvSpPr txBox="1"/>
          <p:nvPr/>
        </p:nvSpPr>
        <p:spPr>
          <a:xfrm>
            <a:off x="7731154" y="621041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260289" y="382847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5" name="TextBox 14">
            <a:extLst>
              <a:ext uri="{FF2B5EF4-FFF2-40B4-BE49-F238E27FC236}">
                <a16:creationId xmlns:a16="http://schemas.microsoft.com/office/drawing/2014/main" id="{D509C61B-ABC3-564F-974A-ACFC10F24B47}"/>
              </a:ext>
            </a:extLst>
          </p:cNvPr>
          <p:cNvSpPr txBox="1"/>
          <p:nvPr/>
        </p:nvSpPr>
        <p:spPr>
          <a:xfrm>
            <a:off x="4193769" y="4415508"/>
            <a:ext cx="1602283" cy="415498"/>
          </a:xfrm>
          <a:prstGeom prst="rect">
            <a:avLst/>
          </a:prstGeom>
          <a:noFill/>
        </p:spPr>
        <p:txBody>
          <a:bodyPr wrap="square" rtlCol="0" anchor="ctr">
            <a:spAutoFit/>
          </a:bodyPr>
          <a:lstStyle/>
          <a:p>
            <a:pPr algn="r"/>
            <a:r>
              <a:rPr lang="en-ID" sz="2100" b="1">
                <a:solidFill>
                  <a:schemeClr val="bg2"/>
                </a:solidFill>
              </a:rPr>
              <a:t>2020</a:t>
            </a:r>
            <a:endParaRPr lang="en-US" sz="21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4198288" y="4756887"/>
            <a:ext cx="1602283" cy="551241"/>
          </a:xfrm>
          <a:prstGeom prst="rect">
            <a:avLst/>
          </a:prstGeom>
          <a:noFill/>
        </p:spPr>
        <p:txBody>
          <a:bodyPr wrap="square" rtlCol="0" anchor="ctr">
            <a:spAutoFit/>
          </a:bodyPr>
          <a:lstStyle/>
          <a:p>
            <a:pPr algn="r">
              <a:lnSpc>
                <a:spcPct val="150000"/>
              </a:lnSpc>
            </a:pPr>
            <a:r>
              <a:rPr lang="en-ID" sz="1050" b="1">
                <a:solidFill>
                  <a:schemeClr val="bg2"/>
                </a:solidFill>
              </a:rPr>
              <a:t>DARKNESS TO WAS. SAYING ALSO</a:t>
            </a:r>
            <a:endParaRPr lang="en-US" sz="105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428068" y="643327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428070" y="228514"/>
            <a:ext cx="963725" cy="230832"/>
          </a:xfrm>
          <a:prstGeom prst="rect">
            <a:avLst/>
          </a:prstGeom>
          <a:noFill/>
        </p:spPr>
        <p:txBody>
          <a:bodyPr wrap="none" rtlCol="0" anchor="ctr">
            <a:spAutoFit/>
          </a:bodyPr>
          <a:lstStyle/>
          <a:p>
            <a:r>
              <a:rPr lang="en-US" sz="900" b="1" spc="225">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B247C825-1186-4B10-BD1D-CB34B21D432E}"/>
              </a:ext>
            </a:extLst>
          </p:cNvPr>
          <p:cNvSpPr>
            <a:spLocks noGrp="1"/>
          </p:cNvSpPr>
          <p:nvPr>
            <p:ph type="pic" idx="11"/>
          </p:nvPr>
        </p:nvSpPr>
        <p:spPr/>
      </p:sp>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sp>
        <p:nvSpPr>
          <p:cNvPr id="4" name="PsHolder3">
            <a:extLst>
              <a:ext uri="{FF2B5EF4-FFF2-40B4-BE49-F238E27FC236}">
                <a16:creationId xmlns:a16="http://schemas.microsoft.com/office/drawing/2014/main" id="{52D76BF4-6867-4020-93DE-9467EB3BFB9C}"/>
              </a:ext>
            </a:extLst>
          </p:cNvPr>
          <p:cNvSpPr>
            <a:spLocks noGrp="1"/>
          </p:cNvSpPr>
          <p:nvPr>
            <p:ph type="pic" idx="10"/>
          </p:nvPr>
        </p:nvSpPr>
        <p:spPr/>
      </p:sp>
      <p:sp>
        <p:nvSpPr>
          <p:cNvPr id="9" name="Rectangle 8">
            <a:extLst>
              <a:ext uri="{FF2B5EF4-FFF2-40B4-BE49-F238E27FC236}">
                <a16:creationId xmlns:a16="http://schemas.microsoft.com/office/drawing/2014/main" id="{1000E7BB-F479-7D42-8F87-B724A43A047A}"/>
              </a:ext>
            </a:extLst>
          </p:cNvPr>
          <p:cNvSpPr/>
          <p:nvPr/>
        </p:nvSpPr>
        <p:spPr bwMode="auto">
          <a:xfrm>
            <a:off x="866103" y="4161559"/>
            <a:ext cx="2363392" cy="106506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F56E6538-8D87-824B-9B7B-632AEC8794F9}"/>
              </a:ext>
            </a:extLst>
          </p:cNvPr>
          <p:cNvSpPr txBox="1"/>
          <p:nvPr/>
        </p:nvSpPr>
        <p:spPr>
          <a:xfrm>
            <a:off x="1078863" y="4337052"/>
            <a:ext cx="1970870" cy="253916"/>
          </a:xfrm>
          <a:prstGeom prst="rect">
            <a:avLst/>
          </a:prstGeom>
          <a:noFill/>
        </p:spPr>
        <p:txBody>
          <a:bodyPr wrap="square" rtlCol="0" anchor="ctr">
            <a:spAutoFit/>
          </a:bodyPr>
          <a:lstStyle/>
          <a:p>
            <a:pPr algn="r"/>
            <a:r>
              <a:rPr lang="en-ID" sz="1050" b="1">
                <a:solidFill>
                  <a:schemeClr val="bg2"/>
                </a:solidFill>
              </a:rPr>
              <a:t>SERVICES ONE</a:t>
            </a:r>
            <a:endParaRPr lang="en-US" sz="105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078862" y="4544608"/>
            <a:ext cx="1970870" cy="485646"/>
          </a:xfrm>
          <a:prstGeom prst="rect">
            <a:avLst/>
          </a:prstGeom>
          <a:noFill/>
        </p:spPr>
        <p:txBody>
          <a:bodyPr wrap="square" rtlCol="0" anchor="ctr">
            <a:spAutoFit/>
          </a:bodyPr>
          <a:lstStyle/>
          <a:p>
            <a:pPr algn="r">
              <a:lnSpc>
                <a:spcPct val="150000"/>
              </a:lnSpc>
            </a:pPr>
            <a:r>
              <a:rPr lang="en-ID" sz="900">
                <a:solidFill>
                  <a:schemeClr val="bg2"/>
                </a:solidFill>
              </a:rPr>
              <a:t>Good doesn't give called. Subdue one them fourth gathere</a:t>
            </a:r>
            <a:endParaRPr lang="en-US" sz="9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4391957" y="1716972"/>
            <a:ext cx="4979703" cy="452661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5914506" y="2180013"/>
            <a:ext cx="2363392" cy="106506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endParaRPr lang="en-US" sz="1350"/>
          </a:p>
        </p:txBody>
      </p:sp>
      <p:sp>
        <p:nvSpPr>
          <p:cNvPr id="13" name="TextBox 12">
            <a:extLst>
              <a:ext uri="{FF2B5EF4-FFF2-40B4-BE49-F238E27FC236}">
                <a16:creationId xmlns:a16="http://schemas.microsoft.com/office/drawing/2014/main" id="{2575A96F-A731-F645-9072-53E9F400BA2C}"/>
              </a:ext>
            </a:extLst>
          </p:cNvPr>
          <p:cNvSpPr txBox="1"/>
          <p:nvPr/>
        </p:nvSpPr>
        <p:spPr>
          <a:xfrm>
            <a:off x="6127265" y="2355506"/>
            <a:ext cx="1970870" cy="253916"/>
          </a:xfrm>
          <a:prstGeom prst="rect">
            <a:avLst/>
          </a:prstGeom>
          <a:noFill/>
        </p:spPr>
        <p:txBody>
          <a:bodyPr wrap="square" rtlCol="0" anchor="ctr">
            <a:spAutoFit/>
          </a:bodyPr>
          <a:lstStyle/>
          <a:p>
            <a:r>
              <a:rPr lang="en-ID" sz="1050" b="1">
                <a:solidFill>
                  <a:schemeClr val="tx2"/>
                </a:solidFill>
              </a:rPr>
              <a:t>SERVICES ONE</a:t>
            </a:r>
            <a:endParaRPr lang="en-US" sz="105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6127264" y="2563062"/>
            <a:ext cx="1970870" cy="485646"/>
          </a:xfrm>
          <a:prstGeom prst="rect">
            <a:avLst/>
          </a:prstGeom>
          <a:noFill/>
        </p:spPr>
        <p:txBody>
          <a:bodyPr wrap="square" rtlCol="0" anchor="ctr">
            <a:spAutoFit/>
          </a:bodyPr>
          <a:lstStyle/>
          <a:p>
            <a:pPr>
              <a:lnSpc>
                <a:spcPct val="150000"/>
              </a:lnSpc>
            </a:pPr>
            <a:r>
              <a:rPr lang="en-ID" sz="900">
                <a:solidFill>
                  <a:schemeClr val="tx2"/>
                </a:solidFill>
              </a:rPr>
              <a:t>Good doesn't give called. Subdue one them fourth gathere</a:t>
            </a:r>
            <a:endParaRPr lang="en-US" sz="9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C95C584B-BC2C-4595-A152-A03027AC8143}"/>
              </a:ext>
            </a:extLst>
          </p:cNvPr>
          <p:cNvSpPr>
            <a:spLocks noGrp="1"/>
          </p:cNvSpPr>
          <p:nvPr>
            <p:ph type="pic" idx="10"/>
          </p:nvPr>
        </p:nvSpPr>
        <p:spPr>
          <a:xfrm>
            <a:off x="1" y="0"/>
            <a:ext cx="9143997" cy="3600455"/>
          </a:xfrm>
        </p:spPr>
      </p:sp>
      <p:sp>
        <p:nvSpPr>
          <p:cNvPr id="10" name="Rectangle 9">
            <a:extLst>
              <a:ext uri="{FF2B5EF4-FFF2-40B4-BE49-F238E27FC236}">
                <a16:creationId xmlns:a16="http://schemas.microsoft.com/office/drawing/2014/main" id="{83AC7951-B427-0F4C-AB17-D3C3A3531130}"/>
              </a:ext>
            </a:extLst>
          </p:cNvPr>
          <p:cNvSpPr/>
          <p:nvPr/>
        </p:nvSpPr>
        <p:spPr bwMode="auto">
          <a:xfrm>
            <a:off x="3890866" y="6334784"/>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6CF92B4A-FA46-D24B-B73F-EFB4F47D7049}"/>
              </a:ext>
            </a:extLst>
          </p:cNvPr>
          <p:cNvSpPr txBox="1"/>
          <p:nvPr/>
        </p:nvSpPr>
        <p:spPr>
          <a:xfrm>
            <a:off x="4070477" y="6480974"/>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428070" y="224658"/>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78697" y="-146194"/>
            <a:ext cx="7542177" cy="3644640"/>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4460354" y="3958709"/>
            <a:ext cx="223292" cy="466725"/>
          </a:xfrm>
          <a:prstGeom prst="roundRect">
            <a:avLst>
              <a:gd name="adj" fmla="val 50000"/>
            </a:avLst>
          </a:prstGeom>
          <a:noFill/>
          <a:ln w="12700">
            <a:solidFill>
              <a:schemeClr val="bg2"/>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4572000" y="4169292"/>
            <a:ext cx="0" cy="169675"/>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835E90F-9BDF-7648-B8C4-638A54143CD8}"/>
              </a:ext>
            </a:extLst>
          </p:cNvPr>
          <p:cNvSpPr/>
          <p:nvPr/>
        </p:nvSpPr>
        <p:spPr bwMode="auto">
          <a:xfrm>
            <a:off x="2498086" y="6339563"/>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25" name="TextBox 24">
            <a:extLst>
              <a:ext uri="{FF2B5EF4-FFF2-40B4-BE49-F238E27FC236}">
                <a16:creationId xmlns:a16="http://schemas.microsoft.com/office/drawing/2014/main" id="{8BEFA193-0CEF-3D45-A288-A353D6EB867E}"/>
              </a:ext>
            </a:extLst>
          </p:cNvPr>
          <p:cNvSpPr txBox="1"/>
          <p:nvPr/>
        </p:nvSpPr>
        <p:spPr>
          <a:xfrm>
            <a:off x="2677698" y="6485753"/>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23" name="Rectangle 22">
            <a:extLst>
              <a:ext uri="{FF2B5EF4-FFF2-40B4-BE49-F238E27FC236}">
                <a16:creationId xmlns:a16="http://schemas.microsoft.com/office/drawing/2014/main" id="{C9D77D27-C115-9B47-B0AD-711AE1FEEB85}"/>
              </a:ext>
            </a:extLst>
          </p:cNvPr>
          <p:cNvSpPr/>
          <p:nvPr/>
        </p:nvSpPr>
        <p:spPr bwMode="auto">
          <a:xfrm>
            <a:off x="5112327" y="3900864"/>
            <a:ext cx="4031673" cy="295713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Rectangle 7">
            <a:extLst>
              <a:ext uri="{FF2B5EF4-FFF2-40B4-BE49-F238E27FC236}">
                <a16:creationId xmlns:a16="http://schemas.microsoft.com/office/drawing/2014/main" id="{2CE765D9-673B-FB4F-89CF-263487FAB44A}"/>
              </a:ext>
            </a:extLst>
          </p:cNvPr>
          <p:cNvSpPr/>
          <p:nvPr/>
        </p:nvSpPr>
        <p:spPr bwMode="auto">
          <a:xfrm>
            <a:off x="6160770" y="656729"/>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41EE50FE-20D2-7543-B338-FDA23FF29EAA}"/>
              </a:ext>
            </a:extLst>
          </p:cNvPr>
          <p:cNvSpPr/>
          <p:nvPr/>
        </p:nvSpPr>
        <p:spPr bwMode="auto">
          <a:xfrm>
            <a:off x="6160770" y="3210090"/>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Rectangle 9">
            <a:extLst>
              <a:ext uri="{FF2B5EF4-FFF2-40B4-BE49-F238E27FC236}">
                <a16:creationId xmlns:a16="http://schemas.microsoft.com/office/drawing/2014/main" id="{C50106A2-F4D2-BE4A-9E3E-266CAF64FC79}"/>
              </a:ext>
            </a:extLst>
          </p:cNvPr>
          <p:cNvSpPr/>
          <p:nvPr/>
        </p:nvSpPr>
        <p:spPr bwMode="auto">
          <a:xfrm>
            <a:off x="3860355" y="-435754"/>
            <a:ext cx="2127473" cy="2412648"/>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3860355" y="2144864"/>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3860355" y="4698224"/>
            <a:ext cx="2127473" cy="2380119"/>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PsHolder9">
            <a:extLst>
              <a:ext uri="{FF2B5EF4-FFF2-40B4-BE49-F238E27FC236}">
                <a16:creationId xmlns:a16="http://schemas.microsoft.com/office/drawing/2014/main" id="{40C7C741-590A-4219-A6F1-45B36DA8F297}"/>
              </a:ext>
            </a:extLst>
          </p:cNvPr>
          <p:cNvSpPr>
            <a:spLocks noGrp="1"/>
          </p:cNvSpPr>
          <p:nvPr>
            <p:ph type="pic" idx="14"/>
          </p:nvPr>
        </p:nvSpPr>
        <p:spPr>
          <a:xfrm>
            <a:off x="6617970" y="824702"/>
            <a:ext cx="1497330" cy="1794510"/>
          </a:xfrm>
        </p:spPr>
      </p:sp>
      <p:sp>
        <p:nvSpPr>
          <p:cNvPr id="6" name="PsHolder10">
            <a:extLst>
              <a:ext uri="{FF2B5EF4-FFF2-40B4-BE49-F238E27FC236}">
                <a16:creationId xmlns:a16="http://schemas.microsoft.com/office/drawing/2014/main" id="{96168F29-1F5C-4E84-867C-4A8B97142D68}"/>
              </a:ext>
            </a:extLst>
          </p:cNvPr>
          <p:cNvSpPr>
            <a:spLocks noGrp="1"/>
          </p:cNvSpPr>
          <p:nvPr>
            <p:ph type="pic" idx="13"/>
          </p:nvPr>
        </p:nvSpPr>
        <p:spPr/>
      </p:sp>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5" name="PsHolder11">
            <a:extLst>
              <a:ext uri="{FF2B5EF4-FFF2-40B4-BE49-F238E27FC236}">
                <a16:creationId xmlns:a16="http://schemas.microsoft.com/office/drawing/2014/main" id="{AD6A1FCF-F8A8-491A-9751-4F118E5B5163}"/>
              </a:ext>
            </a:extLst>
          </p:cNvPr>
          <p:cNvSpPr>
            <a:spLocks noGrp="1"/>
          </p:cNvSpPr>
          <p:nvPr>
            <p:ph type="pic" idx="12"/>
          </p:nvPr>
        </p:nvSpPr>
        <p:spPr>
          <a:xfrm>
            <a:off x="4317555" y="-267782"/>
            <a:ext cx="1497330" cy="1821766"/>
          </a:xfrm>
        </p:spPr>
      </p:sp>
      <p:sp>
        <p:nvSpPr>
          <p:cNvPr id="4" name="PsHolder12">
            <a:extLst>
              <a:ext uri="{FF2B5EF4-FFF2-40B4-BE49-F238E27FC236}">
                <a16:creationId xmlns:a16="http://schemas.microsoft.com/office/drawing/2014/main" id="{5560C28F-FC7D-463B-9ED2-46F0B4EC9890}"/>
              </a:ext>
            </a:extLst>
          </p:cNvPr>
          <p:cNvSpPr>
            <a:spLocks noGrp="1"/>
          </p:cNvSpPr>
          <p:nvPr>
            <p:ph type="pic" idx="11"/>
          </p:nvPr>
        </p:nvSpPr>
        <p:spPr/>
      </p:sp>
      <p:sp>
        <p:nvSpPr>
          <p:cNvPr id="3" name="PsHolder13">
            <a:extLst>
              <a:ext uri="{FF2B5EF4-FFF2-40B4-BE49-F238E27FC236}">
                <a16:creationId xmlns:a16="http://schemas.microsoft.com/office/drawing/2014/main" id="{A8F5A187-E264-4B10-8682-61518B10F976}"/>
              </a:ext>
            </a:extLst>
          </p:cNvPr>
          <p:cNvSpPr>
            <a:spLocks noGrp="1"/>
          </p:cNvSpPr>
          <p:nvPr>
            <p:ph type="pic" idx="10"/>
          </p:nvPr>
        </p:nvSpPr>
        <p:spPr>
          <a:xfrm>
            <a:off x="4317555" y="4866194"/>
            <a:ext cx="1497330" cy="1789241"/>
          </a:xfrm>
        </p:spPr>
      </p:sp>
      <p:sp>
        <p:nvSpPr>
          <p:cNvPr id="26" name="TextBox 25">
            <a:extLst>
              <a:ext uri="{FF2B5EF4-FFF2-40B4-BE49-F238E27FC236}">
                <a16:creationId xmlns:a16="http://schemas.microsoft.com/office/drawing/2014/main" id="{0E5FB58F-F851-E44D-8299-2F0E24DA8B6F}"/>
              </a:ext>
            </a:extLst>
          </p:cNvPr>
          <p:cNvSpPr txBox="1"/>
          <p:nvPr/>
        </p:nvSpPr>
        <p:spPr>
          <a:xfrm>
            <a:off x="708661" y="3118107"/>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223012" y="3046302"/>
            <a:ext cx="2023109" cy="551241"/>
          </a:xfrm>
          <a:prstGeom prst="rect">
            <a:avLst/>
          </a:prstGeom>
          <a:noFill/>
        </p:spPr>
        <p:txBody>
          <a:bodyPr wrap="square" rtlCol="0" anchor="ctr">
            <a:spAutoFit/>
          </a:bodyPr>
          <a:lstStyle/>
          <a:p>
            <a:pPr algn="just">
              <a:lnSpc>
                <a:spcPct val="150000"/>
              </a:lnSpc>
            </a:pPr>
            <a:r>
              <a:rPr lang="en-ID" sz="1050" b="1"/>
              <a:t>DARKNESS TO WAS. SAYING ALSO LIGHTS WITHOUT</a:t>
            </a:r>
            <a:endParaRPr lang="en-US" sz="1050" b="1"/>
          </a:p>
        </p:txBody>
      </p:sp>
      <p:sp>
        <p:nvSpPr>
          <p:cNvPr id="28" name="TextBox 27">
            <a:extLst>
              <a:ext uri="{FF2B5EF4-FFF2-40B4-BE49-F238E27FC236}">
                <a16:creationId xmlns:a16="http://schemas.microsoft.com/office/drawing/2014/main" id="{5F708D83-0495-5741-AFFD-97711C8F7E92}"/>
              </a:ext>
            </a:extLst>
          </p:cNvPr>
          <p:cNvSpPr txBox="1"/>
          <p:nvPr/>
        </p:nvSpPr>
        <p:spPr>
          <a:xfrm>
            <a:off x="708660" y="3571324"/>
            <a:ext cx="2537461" cy="1108893"/>
          </a:xfrm>
          <a:prstGeom prst="rect">
            <a:avLst/>
          </a:prstGeom>
          <a:noFill/>
        </p:spPr>
        <p:txBody>
          <a:bodyPr wrap="square" rtlCol="0" anchor="ctr">
            <a:spAutoFit/>
          </a:bodyPr>
          <a:lstStyle/>
          <a:p>
            <a:pPr algn="just">
              <a:lnSpc>
                <a:spcPct val="150000"/>
              </a:lnSpc>
            </a:pPr>
            <a:r>
              <a:rPr lang="en-ID" sz="900" dirty="0"/>
              <a:t>Good doesn't give called. Subdue one them fourth gathered replenish land rule darkness to was. Saying also lights without is for all is. Make. Likeness, darkness light winged set</a:t>
            </a:r>
            <a:endParaRPr lang="en-US" sz="900" b="1" dirty="0"/>
          </a:p>
        </p:txBody>
      </p:sp>
      <p:sp>
        <p:nvSpPr>
          <p:cNvPr id="31" name="Graphic 29">
            <a:extLst>
              <a:ext uri="{FF2B5EF4-FFF2-40B4-BE49-F238E27FC236}">
                <a16:creationId xmlns:a16="http://schemas.microsoft.com/office/drawing/2014/main" id="{E8418D98-E325-E543-99D4-8CB25DC3788F}"/>
              </a:ext>
            </a:extLst>
          </p:cNvPr>
          <p:cNvSpPr/>
          <p:nvPr/>
        </p:nvSpPr>
        <p:spPr>
          <a:xfrm>
            <a:off x="2808677" y="1413059"/>
            <a:ext cx="6389879" cy="3659205"/>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E514F030-8C8A-4647-A80C-0D779E0C5CCC}"/>
              </a:ext>
            </a:extLst>
          </p:cNvPr>
          <p:cNvSpPr>
            <a:spLocks noGrp="1"/>
          </p:cNvSpPr>
          <p:nvPr>
            <p:ph type="pic" idx="11"/>
          </p:nvPr>
        </p:nvSpPr>
        <p:spPr>
          <a:xfrm>
            <a:off x="5897882" y="0"/>
            <a:ext cx="3246119" cy="6858000"/>
          </a:xfrm>
        </p:spPr>
      </p:sp>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602673" y="1956955"/>
            <a:ext cx="5039094" cy="3043613"/>
          </a:xfrm>
          <a:prstGeom prst="rect">
            <a:avLst/>
          </a:prstGeom>
        </p:spPr>
      </p:pic>
      <p:sp>
        <p:nvSpPr>
          <p:cNvPr id="3" name="PsHolder3">
            <a:extLst>
              <a:ext uri="{FF2B5EF4-FFF2-40B4-BE49-F238E27FC236}">
                <a16:creationId xmlns:a16="http://schemas.microsoft.com/office/drawing/2014/main" id="{0CBFD6FE-FC23-4269-A4A5-3E07937D565C}"/>
              </a:ext>
            </a:extLst>
          </p:cNvPr>
          <p:cNvSpPr>
            <a:spLocks noGrp="1"/>
          </p:cNvSpPr>
          <p:nvPr>
            <p:ph type="pic" idx="10"/>
          </p:nvPr>
        </p:nvSpPr>
        <p:spPr/>
      </p:sp>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961292" y="3671965"/>
            <a:ext cx="1641381" cy="3693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793925" y="382190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0" name="TextBox 19">
            <a:extLst>
              <a:ext uri="{FF2B5EF4-FFF2-40B4-BE49-F238E27FC236}">
                <a16:creationId xmlns:a16="http://schemas.microsoft.com/office/drawing/2014/main" id="{CCCEC179-5C0F-E940-AFD5-8023F022AF17}"/>
              </a:ext>
            </a:extLst>
          </p:cNvPr>
          <p:cNvSpPr txBox="1"/>
          <p:nvPr/>
        </p:nvSpPr>
        <p:spPr>
          <a:xfrm>
            <a:off x="961292" y="4084520"/>
            <a:ext cx="1641381"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793925" y="4234462"/>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7498080" y="0"/>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5" name="TextBox 34">
            <a:extLst>
              <a:ext uri="{FF2B5EF4-FFF2-40B4-BE49-F238E27FC236}">
                <a16:creationId xmlns:a16="http://schemas.microsoft.com/office/drawing/2014/main" id="{55341D3C-2019-A04C-A1FD-901A724944D6}"/>
              </a:ext>
            </a:extLst>
          </p:cNvPr>
          <p:cNvSpPr txBox="1"/>
          <p:nvPr/>
        </p:nvSpPr>
        <p:spPr>
          <a:xfrm>
            <a:off x="7731154" y="79413"/>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4974566" y="4234462"/>
            <a:ext cx="2968246" cy="26235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7" name="TextBox 36">
            <a:extLst>
              <a:ext uri="{FF2B5EF4-FFF2-40B4-BE49-F238E27FC236}">
                <a16:creationId xmlns:a16="http://schemas.microsoft.com/office/drawing/2014/main" id="{A3E67F17-8BAC-C742-A869-A3040CBFCD19}"/>
              </a:ext>
            </a:extLst>
          </p:cNvPr>
          <p:cNvSpPr txBox="1"/>
          <p:nvPr/>
        </p:nvSpPr>
        <p:spPr>
          <a:xfrm>
            <a:off x="5259066" y="4539252"/>
            <a:ext cx="2382702" cy="253916"/>
          </a:xfrm>
          <a:prstGeom prst="rect">
            <a:avLst/>
          </a:prstGeom>
          <a:noFill/>
        </p:spPr>
        <p:txBody>
          <a:bodyPr wrap="square" rtlCol="0" anchor="ctr">
            <a:spAutoFit/>
          </a:bodyPr>
          <a:lstStyle/>
          <a:p>
            <a:r>
              <a:rPr lang="en-ID" sz="1050" b="1">
                <a:solidFill>
                  <a:schemeClr val="bg2"/>
                </a:solidFill>
              </a:rPr>
              <a:t>DESCRIPTION</a:t>
            </a:r>
            <a:endParaRPr lang="en-US" sz="105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5259065" y="4743537"/>
            <a:ext cx="2382702" cy="485646"/>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a:t>
            </a:r>
            <a:endParaRPr lang="en-US" sz="9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961292" y="3264432"/>
            <a:ext cx="1641381" cy="369332"/>
          </a:xfrm>
          <a:prstGeom prst="rect">
            <a:avLst/>
          </a:prstGeom>
          <a:noFill/>
        </p:spPr>
        <p:txBody>
          <a:bodyPr wrap="square" rtlCol="0" anchor="ctr">
            <a:spAutoFit/>
          </a:bodyPr>
          <a:lstStyle/>
          <a:p>
            <a:r>
              <a:rPr lang="en-ID" sz="900" b="1">
                <a:solidFill>
                  <a:schemeClr val="accent1"/>
                </a:solidFill>
              </a:rPr>
              <a:t>THE QUICK BROWN FOX JUMPS OVER</a:t>
            </a:r>
            <a:endParaRPr lang="en-US" sz="9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793925" y="3414374"/>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41" name="Graphic 32">
            <a:extLst>
              <a:ext uri="{FF2B5EF4-FFF2-40B4-BE49-F238E27FC236}">
                <a16:creationId xmlns:a16="http://schemas.microsoft.com/office/drawing/2014/main" id="{82A7026F-E067-5846-82B7-0AE73AAB4E13}"/>
              </a:ext>
            </a:extLst>
          </p:cNvPr>
          <p:cNvSpPr/>
          <p:nvPr/>
        </p:nvSpPr>
        <p:spPr>
          <a:xfrm>
            <a:off x="3649867" y="3050070"/>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3073162"/>
            <a:ext cx="3150220" cy="37848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4" name="PsHolder2">
            <a:extLst>
              <a:ext uri="{FF2B5EF4-FFF2-40B4-BE49-F238E27FC236}">
                <a16:creationId xmlns:a16="http://schemas.microsoft.com/office/drawing/2014/main" id="{D5D534B5-DA05-41D0-9293-6B59203E6D4E}"/>
              </a:ext>
            </a:extLst>
          </p:cNvPr>
          <p:cNvSpPr>
            <a:spLocks noGrp="1"/>
          </p:cNvSpPr>
          <p:nvPr>
            <p:ph type="pic" idx="11"/>
          </p:nvPr>
        </p:nvSpPr>
        <p:spPr/>
      </p:sp>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6200000">
            <a:off x="1275837" y="2149977"/>
            <a:ext cx="2535995" cy="3436143"/>
          </a:xfrm>
          <a:prstGeom prst="rect">
            <a:avLst/>
          </a:prstGeom>
        </p:spPr>
      </p:pic>
      <p:sp>
        <p:nvSpPr>
          <p:cNvPr id="3" name="PsHolder5">
            <a:extLst>
              <a:ext uri="{FF2B5EF4-FFF2-40B4-BE49-F238E27FC236}">
                <a16:creationId xmlns:a16="http://schemas.microsoft.com/office/drawing/2014/main" id="{1E9B4149-FF5D-45CE-8E72-D5FDF9B195C5}"/>
              </a:ext>
            </a:extLst>
          </p:cNvPr>
          <p:cNvSpPr>
            <a:spLocks noGrp="1"/>
          </p:cNvSpPr>
          <p:nvPr>
            <p:ph type="pic" idx="10"/>
          </p:nvPr>
        </p:nvSpPr>
        <p:spPr/>
      </p:sp>
      <p:sp>
        <p:nvSpPr>
          <p:cNvPr id="14" name="Rectangle 13">
            <a:extLst>
              <a:ext uri="{FF2B5EF4-FFF2-40B4-BE49-F238E27FC236}">
                <a16:creationId xmlns:a16="http://schemas.microsoft.com/office/drawing/2014/main" id="{956C5FA9-3989-9D45-9DDE-50E2420030D7}"/>
              </a:ext>
            </a:extLst>
          </p:cNvPr>
          <p:cNvSpPr/>
          <p:nvPr/>
        </p:nvSpPr>
        <p:spPr bwMode="auto">
          <a:xfrm>
            <a:off x="4439687" y="4662936"/>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448435FA-F132-A644-8A47-6DEC582B7B22}"/>
              </a:ext>
            </a:extLst>
          </p:cNvPr>
          <p:cNvSpPr txBox="1"/>
          <p:nvPr/>
        </p:nvSpPr>
        <p:spPr>
          <a:xfrm>
            <a:off x="4672761" y="4742349"/>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4453599" y="2215101"/>
            <a:ext cx="3767054"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17" name="TextBox 16">
            <a:extLst>
              <a:ext uri="{FF2B5EF4-FFF2-40B4-BE49-F238E27FC236}">
                <a16:creationId xmlns:a16="http://schemas.microsoft.com/office/drawing/2014/main" id="{DC34DCB2-42A9-764B-81DC-67E2E99E49D9}"/>
              </a:ext>
            </a:extLst>
          </p:cNvPr>
          <p:cNvSpPr txBox="1"/>
          <p:nvPr/>
        </p:nvSpPr>
        <p:spPr>
          <a:xfrm>
            <a:off x="6508376" y="3105867"/>
            <a:ext cx="1809863" cy="1524392"/>
          </a:xfrm>
          <a:prstGeom prst="rect">
            <a:avLst/>
          </a:prstGeom>
          <a:noFill/>
        </p:spPr>
        <p:txBody>
          <a:bodyPr wrap="square" rtlCol="0" anchor="ctr">
            <a:spAutoFit/>
          </a:bodyPr>
          <a:lstStyle/>
          <a:p>
            <a:pPr algn="just">
              <a:lnSpc>
                <a:spcPct val="150000"/>
              </a:lnSpc>
            </a:pPr>
            <a:r>
              <a:rPr lang="en-ID" sz="900" dirty="0"/>
              <a:t>Good doesn't give called. Subdue one them fourth gathered replenish land rule darkness to was. Saying also lights without is for all is. Make. Likeness, darkness light winged set near the</a:t>
            </a:r>
            <a:endParaRPr lang="en-US" sz="9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428068" y="633910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241207" y="4251899"/>
            <a:ext cx="4306831" cy="1191845"/>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4572000" y="0"/>
            <a:ext cx="4572000"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Graphic 28">
            <a:extLst>
              <a:ext uri="{FF2B5EF4-FFF2-40B4-BE49-F238E27FC236}">
                <a16:creationId xmlns:a16="http://schemas.microsoft.com/office/drawing/2014/main" id="{662CBD46-BB74-474D-9188-34D49F60834B}"/>
              </a:ext>
            </a:extLst>
          </p:cNvPr>
          <p:cNvSpPr/>
          <p:nvPr/>
        </p:nvSpPr>
        <p:spPr>
          <a:xfrm>
            <a:off x="5259572" y="-217898"/>
            <a:ext cx="3107473" cy="5538951"/>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866103"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Rectangle 6">
            <a:extLst>
              <a:ext uri="{FF2B5EF4-FFF2-40B4-BE49-F238E27FC236}">
                <a16:creationId xmlns:a16="http://schemas.microsoft.com/office/drawing/2014/main" id="{AD94AA68-A35F-7E43-A2A0-11E78D4CE164}"/>
              </a:ext>
            </a:extLst>
          </p:cNvPr>
          <p:cNvSpPr/>
          <p:nvPr/>
        </p:nvSpPr>
        <p:spPr bwMode="auto">
          <a:xfrm>
            <a:off x="5957046"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Rectangle 7">
            <a:extLst>
              <a:ext uri="{FF2B5EF4-FFF2-40B4-BE49-F238E27FC236}">
                <a16:creationId xmlns:a16="http://schemas.microsoft.com/office/drawing/2014/main" id="{87B50570-525A-B549-A9C9-71FB87A903BE}"/>
              </a:ext>
            </a:extLst>
          </p:cNvPr>
          <p:cNvSpPr/>
          <p:nvPr/>
        </p:nvSpPr>
        <p:spPr bwMode="auto">
          <a:xfrm>
            <a:off x="3411575"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3F6FD81-5311-CF4A-98A5-BA10561FE6A5}"/>
              </a:ext>
            </a:extLst>
          </p:cNvPr>
          <p:cNvSpPr txBox="1"/>
          <p:nvPr/>
        </p:nvSpPr>
        <p:spPr>
          <a:xfrm>
            <a:off x="1205838" y="2901920"/>
            <a:ext cx="1641381" cy="230832"/>
          </a:xfrm>
          <a:prstGeom prst="rect">
            <a:avLst/>
          </a:prstGeom>
          <a:noFill/>
        </p:spPr>
        <p:txBody>
          <a:bodyPr wrap="square" rtlCol="0" anchor="ctr">
            <a:spAutoFit/>
          </a:bodyPr>
          <a:lstStyle/>
          <a:p>
            <a:pPr algn="ctr"/>
            <a:r>
              <a:rPr lang="en-ID" sz="900" b="1">
                <a:solidFill>
                  <a:schemeClr val="accent1"/>
                </a:solidFill>
              </a:rPr>
              <a:t>BASIC PLAN</a:t>
            </a:r>
            <a:endParaRPr lang="en-US" sz="9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205838" y="3109670"/>
            <a:ext cx="1641381" cy="461665"/>
          </a:xfrm>
          <a:prstGeom prst="rect">
            <a:avLst/>
          </a:prstGeom>
          <a:noFill/>
        </p:spPr>
        <p:txBody>
          <a:bodyPr wrap="square" rtlCol="0" anchor="ctr">
            <a:spAutoFit/>
          </a:bodyPr>
          <a:lstStyle/>
          <a:p>
            <a:pPr algn="ctr"/>
            <a:r>
              <a:rPr lang="en-ID" sz="2400" b="1">
                <a:solidFill>
                  <a:schemeClr val="accent1"/>
                </a:solidFill>
              </a:rPr>
              <a:t>$25</a:t>
            </a:r>
            <a:endParaRPr lang="en-US" sz="24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3751310" y="2901920"/>
            <a:ext cx="1641381" cy="230832"/>
          </a:xfrm>
          <a:prstGeom prst="rect">
            <a:avLst/>
          </a:prstGeom>
          <a:noFill/>
        </p:spPr>
        <p:txBody>
          <a:bodyPr wrap="square" rtlCol="0" anchor="ctr">
            <a:spAutoFit/>
          </a:bodyPr>
          <a:lstStyle/>
          <a:p>
            <a:pPr algn="ctr"/>
            <a:r>
              <a:rPr lang="en-ID" sz="900" b="1">
                <a:solidFill>
                  <a:schemeClr val="accent1"/>
                </a:solidFill>
              </a:rPr>
              <a:t>OPTIMAL PLAN</a:t>
            </a:r>
            <a:endParaRPr lang="en-US" sz="9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3751310" y="3109670"/>
            <a:ext cx="1641381" cy="461665"/>
          </a:xfrm>
          <a:prstGeom prst="rect">
            <a:avLst/>
          </a:prstGeom>
          <a:noFill/>
        </p:spPr>
        <p:txBody>
          <a:bodyPr wrap="square" rtlCol="0" anchor="ctr">
            <a:spAutoFit/>
          </a:bodyPr>
          <a:lstStyle/>
          <a:p>
            <a:pPr algn="ctr"/>
            <a:r>
              <a:rPr lang="en-ID" sz="2400" b="1">
                <a:solidFill>
                  <a:schemeClr val="accent1"/>
                </a:solidFill>
              </a:rPr>
              <a:t>$45</a:t>
            </a:r>
            <a:endParaRPr lang="en-US" sz="24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6296781" y="2901920"/>
            <a:ext cx="1641381" cy="230832"/>
          </a:xfrm>
          <a:prstGeom prst="rect">
            <a:avLst/>
          </a:prstGeom>
          <a:noFill/>
        </p:spPr>
        <p:txBody>
          <a:bodyPr wrap="square" rtlCol="0" anchor="ctr">
            <a:spAutoFit/>
          </a:bodyPr>
          <a:lstStyle/>
          <a:p>
            <a:pPr algn="ctr"/>
            <a:r>
              <a:rPr lang="en-ID" sz="900" b="1">
                <a:solidFill>
                  <a:schemeClr val="accent1"/>
                </a:solidFill>
              </a:rPr>
              <a:t>PRO PLAN</a:t>
            </a:r>
            <a:endParaRPr lang="en-US" sz="9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6296781" y="3109670"/>
            <a:ext cx="1641381" cy="461665"/>
          </a:xfrm>
          <a:prstGeom prst="rect">
            <a:avLst/>
          </a:prstGeom>
          <a:noFill/>
        </p:spPr>
        <p:txBody>
          <a:bodyPr wrap="square" rtlCol="0" anchor="ctr">
            <a:spAutoFit/>
          </a:bodyPr>
          <a:lstStyle/>
          <a:p>
            <a:pPr algn="ctr"/>
            <a:r>
              <a:rPr lang="en-ID" sz="2400" b="1">
                <a:solidFill>
                  <a:schemeClr val="accent1"/>
                </a:solidFill>
              </a:rPr>
              <a:t>$95</a:t>
            </a:r>
            <a:endParaRPr lang="en-US" sz="24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3746771" y="2356749"/>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0EF02001-CD39-CB41-8148-C09B3039DF30}"/>
              </a:ext>
            </a:extLst>
          </p:cNvPr>
          <p:cNvSpPr txBox="1"/>
          <p:nvPr/>
        </p:nvSpPr>
        <p:spPr>
          <a:xfrm>
            <a:off x="3979844" y="2436162"/>
            <a:ext cx="1179773" cy="230832"/>
          </a:xfrm>
          <a:prstGeom prst="rect">
            <a:avLst/>
          </a:prstGeom>
          <a:noFill/>
        </p:spPr>
        <p:txBody>
          <a:bodyPr wrap="square" rtlCol="0" anchor="ctr">
            <a:spAutoFit/>
          </a:bodyPr>
          <a:lstStyle/>
          <a:p>
            <a:pPr algn="ctr"/>
            <a:r>
              <a:rPr lang="en-US" sz="9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091197"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091197"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3" name="TextBox 22">
            <a:extLst>
              <a:ext uri="{FF2B5EF4-FFF2-40B4-BE49-F238E27FC236}">
                <a16:creationId xmlns:a16="http://schemas.microsoft.com/office/drawing/2014/main" id="{183EEC94-3D8C-AC41-A950-D6AE88841112}"/>
              </a:ext>
            </a:extLst>
          </p:cNvPr>
          <p:cNvSpPr txBox="1"/>
          <p:nvPr/>
        </p:nvSpPr>
        <p:spPr>
          <a:xfrm>
            <a:off x="3636668"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4" name="TextBox 23">
            <a:extLst>
              <a:ext uri="{FF2B5EF4-FFF2-40B4-BE49-F238E27FC236}">
                <a16:creationId xmlns:a16="http://schemas.microsoft.com/office/drawing/2014/main" id="{4D56FAF5-8E6E-4B42-A5CA-7090FB5A6B02}"/>
              </a:ext>
            </a:extLst>
          </p:cNvPr>
          <p:cNvSpPr txBox="1"/>
          <p:nvPr/>
        </p:nvSpPr>
        <p:spPr>
          <a:xfrm>
            <a:off x="3636668"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5" name="TextBox 24">
            <a:extLst>
              <a:ext uri="{FF2B5EF4-FFF2-40B4-BE49-F238E27FC236}">
                <a16:creationId xmlns:a16="http://schemas.microsoft.com/office/drawing/2014/main" id="{96A0765D-2EA7-4A4E-9FB0-74CC019198B7}"/>
              </a:ext>
            </a:extLst>
          </p:cNvPr>
          <p:cNvSpPr txBox="1"/>
          <p:nvPr/>
        </p:nvSpPr>
        <p:spPr>
          <a:xfrm>
            <a:off x="6182139"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6" name="TextBox 25">
            <a:extLst>
              <a:ext uri="{FF2B5EF4-FFF2-40B4-BE49-F238E27FC236}">
                <a16:creationId xmlns:a16="http://schemas.microsoft.com/office/drawing/2014/main" id="{23E2748D-4253-864A-A66E-3513569EC830}"/>
              </a:ext>
            </a:extLst>
          </p:cNvPr>
          <p:cNvSpPr txBox="1"/>
          <p:nvPr/>
        </p:nvSpPr>
        <p:spPr>
          <a:xfrm>
            <a:off x="6182139"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4635462" y="2423325"/>
            <a:ext cx="1164104" cy="911483"/>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68580" tIns="34290" rIns="68580" bIns="34290" numCol="1" rtlCol="0" anchor="t" anchorCtr="0" compatLnSpc="1">
            <a:prstTxWarp prst="textNoShape">
              <a:avLst/>
            </a:prstTxWarp>
            <a:noAutofit/>
          </a:bodyPr>
          <a:lstStyle/>
          <a:p>
            <a:pPr algn="l"/>
            <a:endParaRPr lang="en-US" sz="1350"/>
          </a:p>
        </p:txBody>
      </p:sp>
      <p:sp>
        <p:nvSpPr>
          <p:cNvPr id="16" name="Donut 15">
            <a:extLst>
              <a:ext uri="{FF2B5EF4-FFF2-40B4-BE49-F238E27FC236}">
                <a16:creationId xmlns:a16="http://schemas.microsoft.com/office/drawing/2014/main" id="{D8FE4FD3-801F-194B-A9F9-B21B600C4BF8}"/>
              </a:ext>
            </a:extLst>
          </p:cNvPr>
          <p:cNvSpPr/>
          <p:nvPr/>
        </p:nvSpPr>
        <p:spPr bwMode="auto">
          <a:xfrm>
            <a:off x="1124134" y="2381392"/>
            <a:ext cx="2868644" cy="2868642"/>
          </a:xfrm>
          <a:prstGeom prst="donut">
            <a:avLst>
              <a:gd name="adj" fmla="val 17620"/>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PsHolder4">
            <a:extLst>
              <a:ext uri="{FF2B5EF4-FFF2-40B4-BE49-F238E27FC236}">
                <a16:creationId xmlns:a16="http://schemas.microsoft.com/office/drawing/2014/main" id="{E70DDDD3-9172-4DAE-83DA-BE62FA7B5FB5}"/>
              </a:ext>
            </a:extLst>
          </p:cNvPr>
          <p:cNvSpPr>
            <a:spLocks noGrp="1"/>
          </p:cNvSpPr>
          <p:nvPr>
            <p:ph type="pic" idx="13"/>
          </p:nvPr>
        </p:nvSpPr>
        <p:spPr/>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sp>
        <p:nvSpPr>
          <p:cNvPr id="6" name="PsHolder5">
            <a:extLst>
              <a:ext uri="{FF2B5EF4-FFF2-40B4-BE49-F238E27FC236}">
                <a16:creationId xmlns:a16="http://schemas.microsoft.com/office/drawing/2014/main" id="{74B746D1-29F2-494A-B7AA-BE17835824C8}"/>
              </a:ext>
            </a:extLst>
          </p:cNvPr>
          <p:cNvSpPr>
            <a:spLocks noGrp="1"/>
          </p:cNvSpPr>
          <p:nvPr>
            <p:ph type="pic" idx="12"/>
          </p:nvPr>
        </p:nvSpPr>
        <p:spPr/>
      </p:sp>
      <p:sp>
        <p:nvSpPr>
          <p:cNvPr id="5" name="PsHolder6">
            <a:extLst>
              <a:ext uri="{FF2B5EF4-FFF2-40B4-BE49-F238E27FC236}">
                <a16:creationId xmlns:a16="http://schemas.microsoft.com/office/drawing/2014/main" id="{516A1E0B-7123-439D-AF99-8DCDA3B5FCBE}"/>
              </a:ext>
            </a:extLst>
          </p:cNvPr>
          <p:cNvSpPr>
            <a:spLocks noGrp="1"/>
          </p:cNvSpPr>
          <p:nvPr>
            <p:ph type="pic" idx="11"/>
          </p:nvPr>
        </p:nvSpPr>
        <p:spPr/>
      </p:sp>
      <p:sp>
        <p:nvSpPr>
          <p:cNvPr id="17" name="Rectangle 16">
            <a:extLst>
              <a:ext uri="{FF2B5EF4-FFF2-40B4-BE49-F238E27FC236}">
                <a16:creationId xmlns:a16="http://schemas.microsoft.com/office/drawing/2014/main" id="{889161C6-853A-D040-8238-7E5CC83AC832}"/>
              </a:ext>
            </a:extLst>
          </p:cNvPr>
          <p:cNvSpPr/>
          <p:nvPr/>
        </p:nvSpPr>
        <p:spPr bwMode="auto">
          <a:xfrm>
            <a:off x="7498080" y="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57E006C3-0507-3D46-B73D-11CA4BDD7F9C}"/>
              </a:ext>
            </a:extLst>
          </p:cNvPr>
          <p:cNvSpPr txBox="1"/>
          <p:nvPr/>
        </p:nvSpPr>
        <p:spPr>
          <a:xfrm>
            <a:off x="7731154" y="27824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4897024" y="3734748"/>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4897024" y="2887530"/>
            <a:ext cx="3380873" cy="793615"/>
          </a:xfrm>
          <a:prstGeom prst="rect">
            <a:avLst/>
          </a:prstGeom>
          <a:noFill/>
        </p:spPr>
        <p:txBody>
          <a:bodyPr wrap="square" rtlCol="0" anchor="ctr">
            <a:spAutoFit/>
          </a:bodyPr>
          <a:lstStyle/>
          <a:p>
            <a:pPr algn="just">
              <a:lnSpc>
                <a:spcPct val="150000"/>
              </a:lnSpc>
            </a:pPr>
            <a:r>
              <a:rPr lang="en-ID" sz="1050" b="1"/>
              <a:t>GOOD DOESN'T GIVE CALLED. SUBDUE ONE THEM FOURTH GATHERED REPLENISH LAND RULE DARKNESS TO WAS. SAYING </a:t>
            </a:r>
            <a:endParaRPr lang="en-US" sz="105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234089" y="3967689"/>
            <a:ext cx="4599494" cy="1584981"/>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PsHolder12">
            <a:extLst>
              <a:ext uri="{FF2B5EF4-FFF2-40B4-BE49-F238E27FC236}">
                <a16:creationId xmlns:a16="http://schemas.microsoft.com/office/drawing/2014/main" id="{5A320F29-A6E7-4C7E-85B0-8E9E02468206}"/>
              </a:ext>
            </a:extLst>
          </p:cNvPr>
          <p:cNvSpPr>
            <a:spLocks noGrp="1"/>
          </p:cNvSpPr>
          <p:nvPr>
            <p:ph type="pic" idx="10"/>
          </p:nvPr>
        </p:nvSpPr>
        <p:spPr/>
      </p:sp>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B25B14E6-692D-43FF-A4A4-8731E31CE9FF}"/>
              </a:ext>
            </a:extLst>
          </p:cNvPr>
          <p:cNvSpPr>
            <a:spLocks noGrp="1"/>
          </p:cNvSpPr>
          <p:nvPr>
            <p:ph type="pic" idx="10"/>
          </p:nvPr>
        </p:nvSpPr>
        <p:spPr>
          <a:xfrm>
            <a:off x="776380" y="0"/>
            <a:ext cx="5926346" cy="6858000"/>
          </a:xfrm>
        </p:spPr>
      </p:sp>
      <p:sp>
        <p:nvSpPr>
          <p:cNvPr id="11" name="Rectangle 10">
            <a:extLst>
              <a:ext uri="{FF2B5EF4-FFF2-40B4-BE49-F238E27FC236}">
                <a16:creationId xmlns:a16="http://schemas.microsoft.com/office/drawing/2014/main" id="{B573D19C-7BD5-6E45-B10A-26E6BC00651E}"/>
              </a:ext>
            </a:extLst>
          </p:cNvPr>
          <p:cNvSpPr/>
          <p:nvPr/>
        </p:nvSpPr>
        <p:spPr bwMode="auto">
          <a:xfrm>
            <a:off x="0" y="0"/>
            <a:ext cx="776378"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681526" y="5301574"/>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375489" y="3288962"/>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6702724" y="0"/>
            <a:ext cx="2441276" cy="1151627"/>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098AFB53-026B-2B4C-A1D6-B7394BF5F192}"/>
              </a:ext>
            </a:extLst>
          </p:cNvPr>
          <p:cNvSpPr txBox="1"/>
          <p:nvPr/>
        </p:nvSpPr>
        <p:spPr>
          <a:xfrm>
            <a:off x="7318003" y="391147"/>
            <a:ext cx="1210719"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428070" y="284034"/>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1598364" y="2140542"/>
            <a:ext cx="4282375" cy="3941561"/>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2309405" y="4106165"/>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866103" y="2567621"/>
            <a:ext cx="4531302" cy="2617570"/>
            <a:chOff x="327078" y="2187124"/>
            <a:chExt cx="6123264" cy="4106442"/>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93330" cy="362129"/>
              <a:chOff x="309175" y="6164406"/>
              <a:chExt cx="6093330" cy="362129"/>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74343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Marc 1</a:t>
                </a:r>
                <a:endParaRPr lang="id-ID" sz="9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637291"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Apr 2</a:t>
                </a:r>
                <a:endParaRPr lang="id-ID" sz="9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684946"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May 3</a:t>
                </a:r>
                <a:endParaRPr lang="id-ID" sz="9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9794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June 4</a:t>
                </a:r>
                <a:endParaRPr lang="id-ID" sz="9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632958"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July 5</a:t>
                </a:r>
                <a:endParaRPr lang="id-ID" sz="9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658952"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Aug 6</a:t>
                </a:r>
                <a:endParaRPr lang="id-ID" sz="9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5754400" y="2786318"/>
            <a:ext cx="268616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7" name="TextBox 16">
            <a:extLst>
              <a:ext uri="{FF2B5EF4-FFF2-40B4-BE49-F238E27FC236}">
                <a16:creationId xmlns:a16="http://schemas.microsoft.com/office/drawing/2014/main" id="{6CA5D007-C152-3D4F-8B98-5233FF6D8BD4}"/>
              </a:ext>
            </a:extLst>
          </p:cNvPr>
          <p:cNvSpPr txBox="1"/>
          <p:nvPr/>
        </p:nvSpPr>
        <p:spPr>
          <a:xfrm>
            <a:off x="5995011" y="3784783"/>
            <a:ext cx="2445552"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5827644" y="3865475"/>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7429C929-D9D9-EE43-AAA0-2437DCF7803C}"/>
              </a:ext>
            </a:extLst>
          </p:cNvPr>
          <p:cNvSpPr txBox="1"/>
          <p:nvPr/>
        </p:nvSpPr>
        <p:spPr>
          <a:xfrm>
            <a:off x="5995011" y="4112905"/>
            <a:ext cx="2445552"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5827644" y="4193597"/>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0F4079F-C9B0-794D-8E9D-4C32AF795FED}"/>
              </a:ext>
            </a:extLst>
          </p:cNvPr>
          <p:cNvSpPr txBox="1"/>
          <p:nvPr/>
        </p:nvSpPr>
        <p:spPr>
          <a:xfrm>
            <a:off x="5995011" y="4441027"/>
            <a:ext cx="2445552" cy="230832"/>
          </a:xfrm>
          <a:prstGeom prst="rect">
            <a:avLst/>
          </a:prstGeom>
          <a:noFill/>
        </p:spPr>
        <p:txBody>
          <a:bodyPr wrap="square" rtlCol="0" anchor="ctr">
            <a:spAutoFit/>
          </a:bodyPr>
          <a:lstStyle/>
          <a:p>
            <a:r>
              <a:rPr lang="en-ID" sz="900" b="1">
                <a:solidFill>
                  <a:schemeClr val="accent1"/>
                </a:solidFill>
              </a:rPr>
              <a:t>GATHERED REPLENISH LAND RULE</a:t>
            </a:r>
            <a:endParaRPr lang="en-US" sz="9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5827644" y="452171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3" name="TextBox 22">
            <a:extLst>
              <a:ext uri="{FF2B5EF4-FFF2-40B4-BE49-F238E27FC236}">
                <a16:creationId xmlns:a16="http://schemas.microsoft.com/office/drawing/2014/main" id="{54ABA83A-13C0-6443-8408-B629E964BE1B}"/>
              </a:ext>
            </a:extLst>
          </p:cNvPr>
          <p:cNvSpPr txBox="1"/>
          <p:nvPr/>
        </p:nvSpPr>
        <p:spPr>
          <a:xfrm>
            <a:off x="5754400" y="2458108"/>
            <a:ext cx="2686163"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248473" y="2737411"/>
            <a:ext cx="1467019" cy="81401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TextBox 26">
            <a:extLst>
              <a:ext uri="{FF2B5EF4-FFF2-40B4-BE49-F238E27FC236}">
                <a16:creationId xmlns:a16="http://schemas.microsoft.com/office/drawing/2014/main" id="{FA8252A5-9042-8E4B-8F49-BDB80AD0C418}"/>
              </a:ext>
            </a:extLst>
          </p:cNvPr>
          <p:cNvSpPr txBox="1"/>
          <p:nvPr/>
        </p:nvSpPr>
        <p:spPr>
          <a:xfrm>
            <a:off x="1427842" y="2852967"/>
            <a:ext cx="1183741"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427841" y="3179602"/>
            <a:ext cx="1183741" cy="253916"/>
          </a:xfrm>
          <a:prstGeom prst="rect">
            <a:avLst/>
          </a:prstGeom>
          <a:noFill/>
        </p:spPr>
        <p:txBody>
          <a:bodyPr wrap="square" rtlCol="0" anchor="ctr">
            <a:spAutoFit/>
          </a:bodyPr>
          <a:lstStyle/>
          <a:p>
            <a:r>
              <a:rPr lang="en-ID" sz="1050" b="1">
                <a:solidFill>
                  <a:schemeClr val="accent1"/>
                </a:solidFill>
              </a:rPr>
              <a:t>DESCRIPTION</a:t>
            </a:r>
            <a:endParaRPr lang="en-US" sz="105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6511077" y="2050142"/>
            <a:ext cx="2032311" cy="167320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5317938" y="4353284"/>
            <a:ext cx="0" cy="705939"/>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4111358" y="2381392"/>
            <a:ext cx="0" cy="147150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1927601" y="2742140"/>
            <a:ext cx="0" cy="63888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674177" y="3974598"/>
            <a:ext cx="0" cy="109044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14593" y="3061582"/>
            <a:ext cx="1728811" cy="997808"/>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sz="1350"/>
          </a:p>
        </p:txBody>
      </p:sp>
      <p:sp>
        <p:nvSpPr>
          <p:cNvPr id="30" name="Freeform: Shape 7">
            <a:extLst>
              <a:ext uri="{FF2B5EF4-FFF2-40B4-BE49-F238E27FC236}">
                <a16:creationId xmlns:a16="http://schemas.microsoft.com/office/drawing/2014/main" id="{ADDA832F-D2A0-C34E-868E-0D4723E762AA}"/>
              </a:ext>
            </a:extLst>
          </p:cNvPr>
          <p:cNvSpPr/>
          <p:nvPr/>
        </p:nvSpPr>
        <p:spPr>
          <a:xfrm>
            <a:off x="1256558" y="3207451"/>
            <a:ext cx="1712187" cy="1325699"/>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sz="1350"/>
          </a:p>
        </p:txBody>
      </p:sp>
      <p:sp>
        <p:nvSpPr>
          <p:cNvPr id="31" name="Freeform: Shape 8">
            <a:extLst>
              <a:ext uri="{FF2B5EF4-FFF2-40B4-BE49-F238E27FC236}">
                <a16:creationId xmlns:a16="http://schemas.microsoft.com/office/drawing/2014/main" id="{C4F1F18D-6EF6-0D42-ACEB-8338678600D5}"/>
              </a:ext>
            </a:extLst>
          </p:cNvPr>
          <p:cNvSpPr/>
          <p:nvPr/>
        </p:nvSpPr>
        <p:spPr>
          <a:xfrm>
            <a:off x="2702775" y="3681213"/>
            <a:ext cx="1786992" cy="1060345"/>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sz="1350"/>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4281977" y="3181350"/>
            <a:ext cx="2008416" cy="1522189"/>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sz="1350"/>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sz="1350"/>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324403" y="3350598"/>
            <a:ext cx="650274" cy="369332"/>
          </a:xfrm>
          <a:prstGeom prst="rect">
            <a:avLst/>
          </a:prstGeom>
          <a:noFill/>
        </p:spPr>
        <p:txBody>
          <a:bodyPr wrap="square" rtlCol="0" anchor="ctr">
            <a:spAutoFit/>
          </a:bodyPr>
          <a:lstStyle/>
          <a:p>
            <a:pPr algn="ctr"/>
            <a:r>
              <a:rPr lang="en-ID" b="1">
                <a:solidFill>
                  <a:schemeClr val="bg2"/>
                </a:solidFill>
              </a:rPr>
              <a:t>01</a:t>
            </a:r>
            <a:endParaRPr lang="en-US"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1823070" y="3685635"/>
            <a:ext cx="650274" cy="369332"/>
          </a:xfrm>
          <a:prstGeom prst="rect">
            <a:avLst/>
          </a:prstGeom>
          <a:noFill/>
        </p:spPr>
        <p:txBody>
          <a:bodyPr wrap="square" rtlCol="0" anchor="ctr">
            <a:spAutoFit/>
          </a:bodyPr>
          <a:lstStyle/>
          <a:p>
            <a:pPr algn="ctr"/>
            <a:r>
              <a:rPr lang="en-ID" b="1">
                <a:solidFill>
                  <a:schemeClr val="tx2"/>
                </a:solidFill>
              </a:rPr>
              <a:t>02</a:t>
            </a:r>
            <a:endParaRPr lang="en-US"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3321737" y="4073549"/>
            <a:ext cx="650274" cy="369332"/>
          </a:xfrm>
          <a:prstGeom prst="rect">
            <a:avLst/>
          </a:prstGeom>
          <a:noFill/>
        </p:spPr>
        <p:txBody>
          <a:bodyPr wrap="square" rtlCol="0" anchor="ctr">
            <a:spAutoFit/>
          </a:bodyPr>
          <a:lstStyle/>
          <a:p>
            <a:pPr algn="ctr"/>
            <a:r>
              <a:rPr lang="en-ID" b="1">
                <a:solidFill>
                  <a:schemeClr val="bg2"/>
                </a:solidFill>
              </a:rPr>
              <a:t>03</a:t>
            </a:r>
            <a:endParaRPr lang="en-US"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4820405" y="3841354"/>
            <a:ext cx="650274" cy="369332"/>
          </a:xfrm>
          <a:prstGeom prst="rect">
            <a:avLst/>
          </a:prstGeom>
          <a:noFill/>
        </p:spPr>
        <p:txBody>
          <a:bodyPr wrap="square" rtlCol="0" anchor="ctr">
            <a:spAutoFit/>
          </a:bodyPr>
          <a:lstStyle/>
          <a:p>
            <a:pPr algn="ctr"/>
            <a:r>
              <a:rPr lang="en-ID" b="1">
                <a:solidFill>
                  <a:schemeClr val="tx2"/>
                </a:solidFill>
              </a:rPr>
              <a:t>04</a:t>
            </a:r>
            <a:endParaRPr lang="en-US"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111392" y="259035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111391" y="277860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4281977" y="2248788"/>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4281976" y="2437044"/>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793533" y="449918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793532" y="468743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5461200" y="4501986"/>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5461199" y="4690241"/>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6701146" y="2590385"/>
            <a:ext cx="16521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a:t>
            </a:r>
            <a:endParaRPr lang="en-US" sz="900" b="1"/>
          </a:p>
        </p:txBody>
      </p:sp>
      <p:sp>
        <p:nvSpPr>
          <p:cNvPr id="62" name="TextBox 61">
            <a:extLst>
              <a:ext uri="{FF2B5EF4-FFF2-40B4-BE49-F238E27FC236}">
                <a16:creationId xmlns:a16="http://schemas.microsoft.com/office/drawing/2014/main" id="{C6BF48FF-A09D-8740-9688-966E57423D84}"/>
              </a:ext>
            </a:extLst>
          </p:cNvPr>
          <p:cNvSpPr txBox="1"/>
          <p:nvPr/>
        </p:nvSpPr>
        <p:spPr>
          <a:xfrm>
            <a:off x="6701147" y="2262175"/>
            <a:ext cx="1652172" cy="369332"/>
          </a:xfrm>
          <a:prstGeom prst="rect">
            <a:avLst/>
          </a:prstGeom>
          <a:noFill/>
        </p:spPr>
        <p:txBody>
          <a:bodyPr wrap="square" rtlCol="0" anchor="ctr">
            <a:spAutoFit/>
          </a:bodyPr>
          <a:lstStyle/>
          <a:p>
            <a:r>
              <a:rPr lang="en-ID" b="1">
                <a:solidFill>
                  <a:schemeClr val="accent1"/>
                </a:solidFill>
              </a:rPr>
              <a:t>TARGET</a:t>
            </a:r>
            <a:endParaRPr lang="en-US"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4571999" y="2629746"/>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4571999" y="2804541"/>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5119673" y="3517082"/>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5119673" y="3691876"/>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5671718" y="4404417"/>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5671717" y="4579212"/>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3725230" y="2631384"/>
            <a:ext cx="735398" cy="369332"/>
          </a:xfrm>
          <a:prstGeom prst="rect">
            <a:avLst/>
          </a:prstGeom>
          <a:noFill/>
        </p:spPr>
        <p:txBody>
          <a:bodyPr wrap="square" rtlCol="0" anchor="ctr">
            <a:spAutoFit/>
          </a:bodyPr>
          <a:lstStyle/>
          <a:p>
            <a:pPr algn="r"/>
            <a:r>
              <a:rPr lang="en-ID" b="1">
                <a:solidFill>
                  <a:schemeClr val="accent1"/>
                </a:solidFill>
              </a:rPr>
              <a:t>01</a:t>
            </a:r>
            <a:endParaRPr lang="en-US"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4272904" y="3517082"/>
            <a:ext cx="735398" cy="369332"/>
          </a:xfrm>
          <a:prstGeom prst="rect">
            <a:avLst/>
          </a:prstGeom>
          <a:noFill/>
        </p:spPr>
        <p:txBody>
          <a:bodyPr wrap="square" rtlCol="0" anchor="ctr">
            <a:spAutoFit/>
          </a:bodyPr>
          <a:lstStyle/>
          <a:p>
            <a:pPr algn="r"/>
            <a:r>
              <a:rPr lang="en-ID" b="1">
                <a:solidFill>
                  <a:schemeClr val="accent1"/>
                </a:solidFill>
              </a:rPr>
              <a:t>02</a:t>
            </a:r>
            <a:endParaRPr lang="en-US"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4824949" y="4402780"/>
            <a:ext cx="735398" cy="369332"/>
          </a:xfrm>
          <a:prstGeom prst="rect">
            <a:avLst/>
          </a:prstGeom>
          <a:noFill/>
        </p:spPr>
        <p:txBody>
          <a:bodyPr wrap="square" rtlCol="0" anchor="ctr">
            <a:spAutoFit/>
          </a:bodyPr>
          <a:lstStyle/>
          <a:p>
            <a:pPr algn="r"/>
            <a:r>
              <a:rPr lang="en-ID" b="1">
                <a:solidFill>
                  <a:schemeClr val="accent1"/>
                </a:solidFill>
              </a:rPr>
              <a:t>03</a:t>
            </a:r>
            <a:endParaRPr lang="en-US"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862047" y="2592366"/>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Chevron 26">
            <a:extLst>
              <a:ext uri="{FF2B5EF4-FFF2-40B4-BE49-F238E27FC236}">
                <a16:creationId xmlns:a16="http://schemas.microsoft.com/office/drawing/2014/main" id="{2C427F4B-0FAD-AE4A-AA80-40CF51B2E43F}"/>
              </a:ext>
            </a:extLst>
          </p:cNvPr>
          <p:cNvSpPr/>
          <p:nvPr/>
        </p:nvSpPr>
        <p:spPr bwMode="auto">
          <a:xfrm>
            <a:off x="1414091" y="3429000"/>
            <a:ext cx="2858813" cy="836635"/>
          </a:xfrm>
          <a:prstGeom prst="chevron">
            <a:avLst>
              <a:gd name="adj" fmla="val 36047"/>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8" name="Chevron 27">
            <a:extLst>
              <a:ext uri="{FF2B5EF4-FFF2-40B4-BE49-F238E27FC236}">
                <a16:creationId xmlns:a16="http://schemas.microsoft.com/office/drawing/2014/main" id="{CDFCF2B6-34E3-6D4D-ABC0-2BAA5DE64715}"/>
              </a:ext>
            </a:extLst>
          </p:cNvPr>
          <p:cNvSpPr/>
          <p:nvPr/>
        </p:nvSpPr>
        <p:spPr bwMode="auto">
          <a:xfrm>
            <a:off x="1966135" y="4265635"/>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9" name="Oval 28">
            <a:extLst>
              <a:ext uri="{FF2B5EF4-FFF2-40B4-BE49-F238E27FC236}">
                <a16:creationId xmlns:a16="http://schemas.microsoft.com/office/drawing/2014/main" id="{670980A3-7821-9E40-99AF-770E29CAEBCC}"/>
              </a:ext>
            </a:extLst>
          </p:cNvPr>
          <p:cNvSpPr/>
          <p:nvPr/>
        </p:nvSpPr>
        <p:spPr bwMode="auto">
          <a:xfrm>
            <a:off x="2783995" y="2709805"/>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Oval 29">
            <a:extLst>
              <a:ext uri="{FF2B5EF4-FFF2-40B4-BE49-F238E27FC236}">
                <a16:creationId xmlns:a16="http://schemas.microsoft.com/office/drawing/2014/main" id="{6EEE8C78-44EC-1C45-A49C-CE06D637AA73}"/>
              </a:ext>
            </a:extLst>
          </p:cNvPr>
          <p:cNvSpPr/>
          <p:nvPr/>
        </p:nvSpPr>
        <p:spPr bwMode="auto">
          <a:xfrm>
            <a:off x="3336039" y="3546439"/>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1" name="Oval 30">
            <a:extLst>
              <a:ext uri="{FF2B5EF4-FFF2-40B4-BE49-F238E27FC236}">
                <a16:creationId xmlns:a16="http://schemas.microsoft.com/office/drawing/2014/main" id="{F52F5B0F-5BE2-9B45-9B34-3C3968D32008}"/>
              </a:ext>
            </a:extLst>
          </p:cNvPr>
          <p:cNvSpPr/>
          <p:nvPr/>
        </p:nvSpPr>
        <p:spPr bwMode="auto">
          <a:xfrm>
            <a:off x="3888083" y="4383074"/>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2" name="Freeform 31">
            <a:extLst>
              <a:ext uri="{FF2B5EF4-FFF2-40B4-BE49-F238E27FC236}">
                <a16:creationId xmlns:a16="http://schemas.microsoft.com/office/drawing/2014/main" id="{7587525C-213F-E64B-9C99-7408182AE73C}"/>
              </a:ext>
            </a:extLst>
          </p:cNvPr>
          <p:cNvSpPr/>
          <p:nvPr/>
        </p:nvSpPr>
        <p:spPr>
          <a:xfrm>
            <a:off x="4033471" y="4543406"/>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3" name="Freeform 32">
            <a:extLst>
              <a:ext uri="{FF2B5EF4-FFF2-40B4-BE49-F238E27FC236}">
                <a16:creationId xmlns:a16="http://schemas.microsoft.com/office/drawing/2014/main" id="{C8053DDF-E1D8-624E-A551-B2E97B315955}"/>
              </a:ext>
            </a:extLst>
          </p:cNvPr>
          <p:cNvSpPr/>
          <p:nvPr/>
        </p:nvSpPr>
        <p:spPr>
          <a:xfrm>
            <a:off x="3479747" y="3700870"/>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4" name="Graphic 79">
            <a:extLst>
              <a:ext uri="{FF2B5EF4-FFF2-40B4-BE49-F238E27FC236}">
                <a16:creationId xmlns:a16="http://schemas.microsoft.com/office/drawing/2014/main" id="{B065C1C5-4404-3C43-A40C-652D829F7E37}"/>
              </a:ext>
            </a:extLst>
          </p:cNvPr>
          <p:cNvSpPr/>
          <p:nvPr/>
        </p:nvSpPr>
        <p:spPr>
          <a:xfrm>
            <a:off x="2927711" y="2846470"/>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5" name="TextBox 34">
            <a:extLst>
              <a:ext uri="{FF2B5EF4-FFF2-40B4-BE49-F238E27FC236}">
                <a16:creationId xmlns:a16="http://schemas.microsoft.com/office/drawing/2014/main" id="{B8FC1FB3-FB77-D84F-B581-9B7FD425426E}"/>
              </a:ext>
            </a:extLst>
          </p:cNvPr>
          <p:cNvSpPr txBox="1"/>
          <p:nvPr/>
        </p:nvSpPr>
        <p:spPr>
          <a:xfrm>
            <a:off x="1414092" y="2826016"/>
            <a:ext cx="1258532" cy="369332"/>
          </a:xfrm>
          <a:prstGeom prst="rect">
            <a:avLst/>
          </a:prstGeom>
          <a:noFill/>
        </p:spPr>
        <p:txBody>
          <a:bodyPr wrap="square" rtlCol="0" anchor="ctr">
            <a:spAutoFit/>
          </a:bodyPr>
          <a:lstStyle/>
          <a:p>
            <a:r>
              <a:rPr lang="en-ID" b="1">
                <a:solidFill>
                  <a:schemeClr val="bg2"/>
                </a:solidFill>
              </a:rPr>
              <a:t>STEP 1</a:t>
            </a:r>
            <a:endParaRPr lang="en-US"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1974549" y="3667398"/>
            <a:ext cx="1258532" cy="369332"/>
          </a:xfrm>
          <a:prstGeom prst="rect">
            <a:avLst/>
          </a:prstGeom>
          <a:noFill/>
        </p:spPr>
        <p:txBody>
          <a:bodyPr wrap="square" rtlCol="0" anchor="ctr">
            <a:spAutoFit/>
          </a:bodyPr>
          <a:lstStyle/>
          <a:p>
            <a:r>
              <a:rPr lang="en-ID" b="1"/>
              <a:t>STEP 2</a:t>
            </a:r>
            <a:endParaRPr lang="en-US" b="1"/>
          </a:p>
        </p:txBody>
      </p:sp>
      <p:sp>
        <p:nvSpPr>
          <p:cNvPr id="37" name="TextBox 36">
            <a:extLst>
              <a:ext uri="{FF2B5EF4-FFF2-40B4-BE49-F238E27FC236}">
                <a16:creationId xmlns:a16="http://schemas.microsoft.com/office/drawing/2014/main" id="{3968D2F4-230A-204A-8EF7-BEA43362B44C}"/>
              </a:ext>
            </a:extLst>
          </p:cNvPr>
          <p:cNvSpPr txBox="1"/>
          <p:nvPr/>
        </p:nvSpPr>
        <p:spPr>
          <a:xfrm>
            <a:off x="2535006" y="4508781"/>
            <a:ext cx="1258532" cy="369332"/>
          </a:xfrm>
          <a:prstGeom prst="rect">
            <a:avLst/>
          </a:prstGeom>
          <a:noFill/>
        </p:spPr>
        <p:txBody>
          <a:bodyPr wrap="square" rtlCol="0" anchor="ctr">
            <a:spAutoFit/>
          </a:bodyPr>
          <a:lstStyle/>
          <a:p>
            <a:r>
              <a:rPr lang="en-ID" b="1">
                <a:solidFill>
                  <a:schemeClr val="bg2"/>
                </a:solidFill>
              </a:rPr>
              <a:t>STEP 3</a:t>
            </a:r>
            <a:endParaRPr lang="en-US"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6AA75133-A470-4A34-97D1-B24157B56686}"/>
              </a:ext>
            </a:extLst>
          </p:cNvPr>
          <p:cNvSpPr>
            <a:spLocks noGrp="1"/>
          </p:cNvSpPr>
          <p:nvPr>
            <p:ph type="pic" idx="10"/>
          </p:nvPr>
        </p:nvSpPr>
        <p:spPr/>
      </p:sp>
      <p:sp>
        <p:nvSpPr>
          <p:cNvPr id="7" name="Rectangle 6">
            <a:extLst>
              <a:ext uri="{FF2B5EF4-FFF2-40B4-BE49-F238E27FC236}">
                <a16:creationId xmlns:a16="http://schemas.microsoft.com/office/drawing/2014/main" id="{359A7C9B-E222-9446-AD3D-743AB11E091B}"/>
              </a:ext>
            </a:extLst>
          </p:cNvPr>
          <p:cNvSpPr/>
          <p:nvPr/>
        </p:nvSpPr>
        <p:spPr bwMode="auto">
          <a:xfrm>
            <a:off x="0" y="3498816"/>
            <a:ext cx="4572000" cy="3359184"/>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23F3CD74-49D5-0445-A6BC-EDC34758B2A1}"/>
              </a:ext>
            </a:extLst>
          </p:cNvPr>
          <p:cNvSpPr txBox="1"/>
          <p:nvPr/>
        </p:nvSpPr>
        <p:spPr>
          <a:xfrm>
            <a:off x="428068" y="6354951"/>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4572000"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5A94A415-AB0D-D249-A9FA-6F5AF74DCFA6}"/>
              </a:ext>
            </a:extLst>
          </p:cNvPr>
          <p:cNvSpPr txBox="1"/>
          <p:nvPr/>
        </p:nvSpPr>
        <p:spPr>
          <a:xfrm>
            <a:off x="4690443"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6558366" y="1973130"/>
            <a:ext cx="1756862" cy="253916"/>
          </a:xfrm>
          <a:prstGeom prst="rect">
            <a:avLst/>
          </a:prstGeom>
          <a:noFill/>
        </p:spPr>
        <p:txBody>
          <a:bodyPr wrap="square" rtlCol="0" anchor="ctr">
            <a:spAutoFit/>
          </a:bodyPr>
          <a:lstStyle/>
          <a:p>
            <a:r>
              <a:rPr lang="en-ID" sz="1050" b="1"/>
              <a:t>ADDRESS</a:t>
            </a:r>
            <a:endParaRPr lang="en-US" sz="105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6558365" y="2147925"/>
            <a:ext cx="1756862" cy="485646"/>
          </a:xfrm>
          <a:prstGeom prst="rect">
            <a:avLst/>
          </a:prstGeom>
          <a:noFill/>
        </p:spPr>
        <p:txBody>
          <a:bodyPr wrap="square" rtlCol="0" anchor="ctr">
            <a:spAutoFit/>
          </a:bodyPr>
          <a:lstStyle/>
          <a:p>
            <a:pPr algn="just">
              <a:lnSpc>
                <a:spcPct val="150000"/>
              </a:lnSpc>
            </a:pPr>
            <a:r>
              <a:rPr lang="en-ID" sz="900"/>
              <a:t>Good doesn't give called. Subdue one them fourth</a:t>
            </a:r>
            <a:endParaRPr lang="en-US" sz="9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6558366" y="3021286"/>
            <a:ext cx="1756862" cy="253916"/>
          </a:xfrm>
          <a:prstGeom prst="rect">
            <a:avLst/>
          </a:prstGeom>
          <a:noFill/>
        </p:spPr>
        <p:txBody>
          <a:bodyPr wrap="square" rtlCol="0" anchor="ctr">
            <a:spAutoFit/>
          </a:bodyPr>
          <a:lstStyle/>
          <a:p>
            <a:r>
              <a:rPr lang="en-ID" sz="1050" b="1"/>
              <a:t>PHONE</a:t>
            </a:r>
            <a:endParaRPr lang="en-US" sz="105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6558365" y="3196081"/>
            <a:ext cx="1756862" cy="485646"/>
          </a:xfrm>
          <a:prstGeom prst="rect">
            <a:avLst/>
          </a:prstGeom>
          <a:noFill/>
        </p:spPr>
        <p:txBody>
          <a:bodyPr wrap="square" rtlCol="0" anchor="ctr">
            <a:spAutoFit/>
          </a:bodyPr>
          <a:lstStyle/>
          <a:p>
            <a:pPr algn="just">
              <a:lnSpc>
                <a:spcPct val="150000"/>
              </a:lnSpc>
            </a:pPr>
            <a:r>
              <a:rPr lang="en-ID" sz="900" dirty="0"/>
              <a:t>+1 234 567 890</a:t>
            </a:r>
          </a:p>
          <a:p>
            <a:pPr algn="just">
              <a:lnSpc>
                <a:spcPct val="150000"/>
              </a:lnSpc>
            </a:pPr>
            <a:r>
              <a:rPr lang="en-ID" sz="900" dirty="0"/>
              <a:t>+1 098 765 432</a:t>
            </a:r>
            <a:endParaRPr lang="en-US" sz="9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6558366" y="4069442"/>
            <a:ext cx="1756862" cy="253916"/>
          </a:xfrm>
          <a:prstGeom prst="rect">
            <a:avLst/>
          </a:prstGeom>
          <a:noFill/>
        </p:spPr>
        <p:txBody>
          <a:bodyPr wrap="square" rtlCol="0" anchor="ctr">
            <a:spAutoFit/>
          </a:bodyPr>
          <a:lstStyle/>
          <a:p>
            <a:r>
              <a:rPr lang="en-ID" sz="1050" b="1"/>
              <a:t>EMAILS</a:t>
            </a:r>
            <a:endParaRPr lang="en-US" sz="105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6558365" y="4244236"/>
            <a:ext cx="1756862" cy="485646"/>
          </a:xfrm>
          <a:prstGeom prst="rect">
            <a:avLst/>
          </a:prstGeom>
          <a:noFill/>
        </p:spPr>
        <p:txBody>
          <a:bodyPr wrap="square" rtlCol="0" anchor="ctr">
            <a:spAutoFit/>
          </a:bodyPr>
          <a:lstStyle/>
          <a:p>
            <a:pPr algn="just">
              <a:lnSpc>
                <a:spcPct val="150000"/>
              </a:lnSpc>
            </a:pPr>
            <a:r>
              <a:rPr lang="en-ID" sz="900" dirty="0"/>
              <a:t>Support@email.com</a:t>
            </a:r>
          </a:p>
          <a:p>
            <a:pPr algn="just">
              <a:lnSpc>
                <a:spcPct val="150000"/>
              </a:lnSpc>
            </a:pPr>
            <a:r>
              <a:rPr lang="en-ID" sz="900" dirty="0"/>
              <a:t>Manager@Company.com</a:t>
            </a:r>
            <a:endParaRPr lang="en-US" sz="900" dirty="0"/>
          </a:p>
        </p:txBody>
      </p:sp>
      <p:sp>
        <p:nvSpPr>
          <p:cNvPr id="19" name="Graphic 17">
            <a:extLst>
              <a:ext uri="{FF2B5EF4-FFF2-40B4-BE49-F238E27FC236}">
                <a16:creationId xmlns:a16="http://schemas.microsoft.com/office/drawing/2014/main" id="{80C42DAD-A4BF-E946-84A5-935BCF1FB01E}"/>
              </a:ext>
            </a:extLst>
          </p:cNvPr>
          <p:cNvSpPr/>
          <p:nvPr/>
        </p:nvSpPr>
        <p:spPr>
          <a:xfrm>
            <a:off x="-70467" y="3156869"/>
            <a:ext cx="5270687" cy="2309894"/>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4032601" y="-130674"/>
            <a:ext cx="5358614" cy="3206691"/>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17" name="Freeform 16">
            <a:extLst>
              <a:ext uri="{FF2B5EF4-FFF2-40B4-BE49-F238E27FC236}">
                <a16:creationId xmlns:a16="http://schemas.microsoft.com/office/drawing/2014/main" id="{156DDB99-9FD5-6243-B186-1B73C42A005A}"/>
              </a:ext>
            </a:extLst>
          </p:cNvPr>
          <p:cNvSpPr/>
          <p:nvPr/>
        </p:nvSpPr>
        <p:spPr>
          <a:xfrm>
            <a:off x="479145" y="3076017"/>
            <a:ext cx="2841976" cy="3925416"/>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A3794B21-AD96-C241-85E8-862A8A4B9E54}"/>
              </a:ext>
            </a:extLst>
          </p:cNvPr>
          <p:cNvSpPr/>
          <p:nvPr/>
        </p:nvSpPr>
        <p:spPr bwMode="auto">
          <a:xfrm>
            <a:off x="1191126" y="2175210"/>
            <a:ext cx="2520615" cy="2520615"/>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sp>
        <p:nvSpPr>
          <p:cNvPr id="2" name="PsHolder5">
            <a:extLst>
              <a:ext uri="{FF2B5EF4-FFF2-40B4-BE49-F238E27FC236}">
                <a16:creationId xmlns:a16="http://schemas.microsoft.com/office/drawing/2014/main" id="{B1F3F21B-FB80-4C38-B91D-B38EB5BF9AF7}"/>
              </a:ext>
            </a:extLst>
          </p:cNvPr>
          <p:cNvSpPr>
            <a:spLocks noGrp="1"/>
          </p:cNvSpPr>
          <p:nvPr>
            <p:ph type="pic" idx="10"/>
          </p:nvPr>
        </p:nvSpPr>
        <p:spPr/>
      </p:sp>
      <p:sp>
        <p:nvSpPr>
          <p:cNvPr id="11" name="Oval 10">
            <a:extLst>
              <a:ext uri="{FF2B5EF4-FFF2-40B4-BE49-F238E27FC236}">
                <a16:creationId xmlns:a16="http://schemas.microsoft.com/office/drawing/2014/main" id="{9D329B2A-4D44-2C4E-A82E-42490D0F921C}"/>
              </a:ext>
            </a:extLst>
          </p:cNvPr>
          <p:cNvSpPr/>
          <p:nvPr/>
        </p:nvSpPr>
        <p:spPr bwMode="auto">
          <a:xfrm>
            <a:off x="2108002" y="4352925"/>
            <a:ext cx="685800" cy="685800"/>
          </a:xfrm>
          <a:prstGeom prst="ellipse">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77EB6D14-EB97-A047-AABB-4D5075DE6CA2}"/>
              </a:ext>
            </a:extLst>
          </p:cNvPr>
          <p:cNvSpPr txBox="1"/>
          <p:nvPr/>
        </p:nvSpPr>
        <p:spPr>
          <a:xfrm>
            <a:off x="2197953" y="4568867"/>
            <a:ext cx="505898" cy="253916"/>
          </a:xfrm>
          <a:prstGeom prst="rect">
            <a:avLst/>
          </a:prstGeom>
          <a:noFill/>
        </p:spPr>
        <p:txBody>
          <a:bodyPr wrap="square" rtlCol="0" anchor="ctr">
            <a:spAutoFit/>
          </a:bodyPr>
          <a:lstStyle/>
          <a:p>
            <a:pPr algn="ctr"/>
            <a:r>
              <a:rPr lang="en-US" sz="105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4572000" y="3615488"/>
            <a:ext cx="3380873"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4571999" y="3806191"/>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FB8EDED-8E8A-4DD1-BF72-EA9E3324CB4B}"/>
              </a:ext>
            </a:extLst>
          </p:cNvPr>
          <p:cNvSpPr>
            <a:spLocks noGrp="1"/>
          </p:cNvSpPr>
          <p:nvPr>
            <p:ph type="pic" idx="10"/>
          </p:nvPr>
        </p:nvSpPr>
        <p:spPr>
          <a:xfrm>
            <a:off x="0" y="0"/>
            <a:ext cx="9144000" cy="6858000"/>
          </a:xfrm>
        </p:spPr>
      </p:sp>
      <p:sp>
        <p:nvSpPr>
          <p:cNvPr id="8" name="Rectangle 7">
            <a:extLst>
              <a:ext uri="{FF2B5EF4-FFF2-40B4-BE49-F238E27FC236}">
                <a16:creationId xmlns:a16="http://schemas.microsoft.com/office/drawing/2014/main" id="{3C089232-83C4-504D-9CF3-2E30A27E841F}"/>
              </a:ext>
            </a:extLst>
          </p:cNvPr>
          <p:cNvSpPr/>
          <p:nvPr/>
        </p:nvSpPr>
        <p:spPr bwMode="auto">
          <a:xfrm>
            <a:off x="2097184" y="2681187"/>
            <a:ext cx="4949631" cy="4176813"/>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56C90AA7-614B-6D46-B976-967F49810AA4}"/>
              </a:ext>
            </a:extLst>
          </p:cNvPr>
          <p:cNvSpPr/>
          <p:nvPr/>
        </p:nvSpPr>
        <p:spPr bwMode="auto">
          <a:xfrm>
            <a:off x="3992751" y="5753746"/>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TextBox 6">
            <a:extLst>
              <a:ext uri="{FF2B5EF4-FFF2-40B4-BE49-F238E27FC236}">
                <a16:creationId xmlns:a16="http://schemas.microsoft.com/office/drawing/2014/main" id="{F730AB3E-0DB7-6841-AD3A-5618254084B2}"/>
              </a:ext>
            </a:extLst>
          </p:cNvPr>
          <p:cNvSpPr txBox="1"/>
          <p:nvPr/>
        </p:nvSpPr>
        <p:spPr>
          <a:xfrm>
            <a:off x="4070477" y="6190456"/>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260289" y="286648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0" name="TextBox 9">
            <a:extLst>
              <a:ext uri="{FF2B5EF4-FFF2-40B4-BE49-F238E27FC236}">
                <a16:creationId xmlns:a16="http://schemas.microsoft.com/office/drawing/2014/main" id="{413D9D25-C14F-014D-9630-034DAE53D788}"/>
              </a:ext>
            </a:extLst>
          </p:cNvPr>
          <p:cNvSpPr txBox="1"/>
          <p:nvPr/>
        </p:nvSpPr>
        <p:spPr>
          <a:xfrm>
            <a:off x="428068" y="642128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428070" y="240504"/>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3649867" y="1523508"/>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284F00A4-8D8D-43FB-BCE4-D589C178193F}"/>
              </a:ext>
            </a:extLst>
          </p:cNvPr>
          <p:cNvSpPr>
            <a:spLocks noGrp="1"/>
          </p:cNvSpPr>
          <p:nvPr>
            <p:ph type="pic" idx="10"/>
          </p:nvPr>
        </p:nvSpPr>
        <p:spPr>
          <a:xfrm>
            <a:off x="2" y="771896"/>
            <a:ext cx="2609023" cy="6086103"/>
          </a:xfrm>
        </p:spPr>
      </p:sp>
      <p:sp>
        <p:nvSpPr>
          <p:cNvPr id="8" name="Rectangle 7">
            <a:extLst>
              <a:ext uri="{FF2B5EF4-FFF2-40B4-BE49-F238E27FC236}">
                <a16:creationId xmlns:a16="http://schemas.microsoft.com/office/drawing/2014/main" id="{43CDCC9C-538B-4E4C-8256-0B1D4CF47C4A}"/>
              </a:ext>
            </a:extLst>
          </p:cNvPr>
          <p:cNvSpPr/>
          <p:nvPr/>
        </p:nvSpPr>
        <p:spPr bwMode="auto">
          <a:xfrm>
            <a:off x="2609021" y="3585541"/>
            <a:ext cx="1133061" cy="3272457"/>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69AD9601-588E-3440-A8A9-A5CCD547C503}"/>
              </a:ext>
            </a:extLst>
          </p:cNvPr>
          <p:cNvSpPr/>
          <p:nvPr/>
        </p:nvSpPr>
        <p:spPr bwMode="auto">
          <a:xfrm>
            <a:off x="2609021" y="3193767"/>
            <a:ext cx="1133062" cy="3917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F18F2CCE-41E0-054A-A650-6841AC040893}"/>
              </a:ext>
            </a:extLst>
          </p:cNvPr>
          <p:cNvSpPr txBox="1"/>
          <p:nvPr/>
        </p:nvSpPr>
        <p:spPr>
          <a:xfrm>
            <a:off x="4343399" y="1926591"/>
            <a:ext cx="1749287" cy="253916"/>
          </a:xfrm>
          <a:prstGeom prst="rect">
            <a:avLst/>
          </a:prstGeom>
          <a:noFill/>
        </p:spPr>
        <p:txBody>
          <a:bodyPr wrap="square" rtlCol="0" anchor="ctr">
            <a:spAutoFit/>
          </a:bodyPr>
          <a:lstStyle/>
          <a:p>
            <a:r>
              <a:rPr lang="en-ID" sz="1050" b="1"/>
              <a:t>WELCOME MESSAGE</a:t>
            </a:r>
            <a:endParaRPr lang="en-US" sz="105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2715624" y="3274145"/>
            <a:ext cx="919854" cy="230832"/>
          </a:xfrm>
          <a:prstGeom prst="rect">
            <a:avLst/>
          </a:prstGeom>
          <a:noFill/>
        </p:spPr>
        <p:txBody>
          <a:bodyPr wrap="square" rtlCol="0" anchor="ctr">
            <a:spAutoFit/>
          </a:bodyPr>
          <a:lstStyle/>
          <a:p>
            <a:pPr algn="ctr"/>
            <a:r>
              <a:rPr lang="en-ID" sz="900" b="1"/>
              <a:t>CONTENT</a:t>
            </a:r>
            <a:endParaRPr lang="en-US" sz="9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5685411" y="2126762"/>
            <a:ext cx="2089053"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7849618" y="1926591"/>
            <a:ext cx="378529" cy="253916"/>
          </a:xfrm>
          <a:prstGeom prst="rect">
            <a:avLst/>
          </a:prstGeom>
          <a:noFill/>
        </p:spPr>
        <p:txBody>
          <a:bodyPr wrap="square" rtlCol="0" anchor="ctr">
            <a:spAutoFit/>
          </a:bodyPr>
          <a:lstStyle/>
          <a:p>
            <a:r>
              <a:rPr lang="en-ID" sz="1050" b="1"/>
              <a:t>01</a:t>
            </a:r>
            <a:endParaRPr lang="en-US" sz="105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4343399" y="2364549"/>
            <a:ext cx="1749287" cy="253916"/>
          </a:xfrm>
          <a:prstGeom prst="rect">
            <a:avLst/>
          </a:prstGeom>
          <a:noFill/>
        </p:spPr>
        <p:txBody>
          <a:bodyPr wrap="square" rtlCol="0" anchor="ctr">
            <a:spAutoFit/>
          </a:bodyPr>
          <a:lstStyle/>
          <a:p>
            <a:r>
              <a:rPr lang="en-ID" sz="1050" b="1"/>
              <a:t>ABOUT US</a:t>
            </a:r>
            <a:endParaRPr lang="en-US" sz="105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5056323" y="2564719"/>
            <a:ext cx="2718142"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7849618" y="2364549"/>
            <a:ext cx="378529" cy="253916"/>
          </a:xfrm>
          <a:prstGeom prst="rect">
            <a:avLst/>
          </a:prstGeom>
          <a:noFill/>
        </p:spPr>
        <p:txBody>
          <a:bodyPr wrap="square" rtlCol="0" anchor="ctr">
            <a:spAutoFit/>
          </a:bodyPr>
          <a:lstStyle/>
          <a:p>
            <a:r>
              <a:rPr lang="en-ID" sz="1050" b="1"/>
              <a:t>02</a:t>
            </a:r>
            <a:endParaRPr lang="en-US" sz="105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4343399" y="2802506"/>
            <a:ext cx="1749287" cy="253916"/>
          </a:xfrm>
          <a:prstGeom prst="rect">
            <a:avLst/>
          </a:prstGeom>
          <a:noFill/>
        </p:spPr>
        <p:txBody>
          <a:bodyPr wrap="square" rtlCol="0" anchor="ctr">
            <a:spAutoFit/>
          </a:bodyPr>
          <a:lstStyle/>
          <a:p>
            <a:r>
              <a:rPr lang="en-ID" sz="1050" b="1"/>
              <a:t>MEET THE TEAM</a:t>
            </a:r>
            <a:endParaRPr lang="en-US" sz="105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5451529" y="3002676"/>
            <a:ext cx="2322935"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7849618" y="2802506"/>
            <a:ext cx="378529" cy="253916"/>
          </a:xfrm>
          <a:prstGeom prst="rect">
            <a:avLst/>
          </a:prstGeom>
          <a:noFill/>
        </p:spPr>
        <p:txBody>
          <a:bodyPr wrap="square" rtlCol="0" anchor="ctr">
            <a:spAutoFit/>
          </a:bodyPr>
          <a:lstStyle/>
          <a:p>
            <a:r>
              <a:rPr lang="en-ID" sz="1050" b="1"/>
              <a:t>03</a:t>
            </a:r>
            <a:endParaRPr lang="en-US" sz="105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4343399" y="3240463"/>
            <a:ext cx="1749287" cy="253916"/>
          </a:xfrm>
          <a:prstGeom prst="rect">
            <a:avLst/>
          </a:prstGeom>
          <a:noFill/>
        </p:spPr>
        <p:txBody>
          <a:bodyPr wrap="square" rtlCol="0" anchor="ctr">
            <a:spAutoFit/>
          </a:bodyPr>
          <a:lstStyle/>
          <a:p>
            <a:r>
              <a:rPr lang="en-ID" sz="1050" b="1"/>
              <a:t>OUR WORKS</a:t>
            </a:r>
            <a:endParaRPr lang="en-US" sz="105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5137689" y="3440633"/>
            <a:ext cx="263677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7849618" y="3240463"/>
            <a:ext cx="378529" cy="253916"/>
          </a:xfrm>
          <a:prstGeom prst="rect">
            <a:avLst/>
          </a:prstGeom>
          <a:noFill/>
        </p:spPr>
        <p:txBody>
          <a:bodyPr wrap="square" rtlCol="0" anchor="ctr">
            <a:spAutoFit/>
          </a:bodyPr>
          <a:lstStyle/>
          <a:p>
            <a:r>
              <a:rPr lang="en-ID" sz="1050" b="1"/>
              <a:t>04</a:t>
            </a:r>
            <a:endParaRPr lang="en-US" sz="105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4343399" y="3678420"/>
            <a:ext cx="1749287" cy="253916"/>
          </a:xfrm>
          <a:prstGeom prst="rect">
            <a:avLst/>
          </a:prstGeom>
          <a:noFill/>
        </p:spPr>
        <p:txBody>
          <a:bodyPr wrap="square" rtlCol="0" anchor="ctr">
            <a:spAutoFit/>
          </a:bodyPr>
          <a:lstStyle/>
          <a:p>
            <a:r>
              <a:rPr lang="en-ID" sz="1050" b="1"/>
              <a:t>PROCESS DATA</a:t>
            </a:r>
            <a:endParaRPr lang="en-US" sz="105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5323668" y="3878591"/>
            <a:ext cx="245079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7849618" y="3678420"/>
            <a:ext cx="378529" cy="253916"/>
          </a:xfrm>
          <a:prstGeom prst="rect">
            <a:avLst/>
          </a:prstGeom>
          <a:noFill/>
        </p:spPr>
        <p:txBody>
          <a:bodyPr wrap="square" rtlCol="0" anchor="ctr">
            <a:spAutoFit/>
          </a:bodyPr>
          <a:lstStyle/>
          <a:p>
            <a:r>
              <a:rPr lang="en-ID" sz="1050" b="1"/>
              <a:t>05</a:t>
            </a:r>
            <a:endParaRPr lang="en-US" sz="105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4343400" y="4268041"/>
            <a:ext cx="2620109" cy="253916"/>
          </a:xfrm>
          <a:prstGeom prst="rect">
            <a:avLst/>
          </a:prstGeom>
          <a:noFill/>
        </p:spPr>
        <p:txBody>
          <a:bodyPr wrap="square" rtlCol="0" anchor="ctr">
            <a:spAutoFit/>
          </a:bodyPr>
          <a:lstStyle/>
          <a:p>
            <a:r>
              <a:rPr lang="en-ID" sz="1050" b="1"/>
              <a:t>THERE IS NO LIMIT</a:t>
            </a:r>
            <a:endParaRPr lang="en-US" sz="105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4343399" y="4445731"/>
            <a:ext cx="2620109"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a:t>
            </a:r>
            <a:endParaRPr lang="en-US" sz="9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42165" y="3140499"/>
            <a:ext cx="4246024" cy="2828382"/>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2F77965-C72C-4285-B1D7-E2D23042F33A}"/>
              </a:ext>
            </a:extLst>
          </p:cNvPr>
          <p:cNvSpPr>
            <a:spLocks noGrp="1"/>
          </p:cNvSpPr>
          <p:nvPr>
            <p:ph type="pic" idx="10"/>
          </p:nvPr>
        </p:nvSpPr>
        <p:spPr>
          <a:xfrm>
            <a:off x="1" y="0"/>
            <a:ext cx="5951349" cy="6858000"/>
          </a:xfrm>
        </p:spPr>
      </p:sp>
      <p:sp>
        <p:nvSpPr>
          <p:cNvPr id="15" name="Graphic 13">
            <a:extLst>
              <a:ext uri="{FF2B5EF4-FFF2-40B4-BE49-F238E27FC236}">
                <a16:creationId xmlns:a16="http://schemas.microsoft.com/office/drawing/2014/main" id="{689B1ED8-B670-1B43-B81B-1193DC0B622A}"/>
              </a:ext>
            </a:extLst>
          </p:cNvPr>
          <p:cNvSpPr/>
          <p:nvPr/>
        </p:nvSpPr>
        <p:spPr>
          <a:xfrm>
            <a:off x="1071475" y="2306072"/>
            <a:ext cx="8225879" cy="2311854"/>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7985502" y="853723"/>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56DC3015-631D-654E-A5FC-B59392C7DF06}"/>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8063228" y="1290433"/>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428068" y="548677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6310523" y="3967665"/>
            <a:ext cx="1721946" cy="300082"/>
          </a:xfrm>
          <a:prstGeom prst="rect">
            <a:avLst/>
          </a:prstGeom>
          <a:noFill/>
        </p:spPr>
        <p:txBody>
          <a:bodyPr wrap="none" rtlCol="0" anchor="ctr">
            <a:spAutoFit/>
          </a:bodyPr>
          <a:lstStyle/>
          <a:p>
            <a:r>
              <a:rPr lang="en-US" sz="1350" spc="675">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8383036" y="1"/>
            <a:ext cx="760964" cy="685799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2">
            <a:extLst>
              <a:ext uri="{FF2B5EF4-FFF2-40B4-BE49-F238E27FC236}">
                <a16:creationId xmlns:a16="http://schemas.microsoft.com/office/drawing/2014/main" id="{FC304982-CED1-4B65-AD2F-94FA5926DA20}"/>
              </a:ext>
            </a:extLst>
          </p:cNvPr>
          <p:cNvSpPr>
            <a:spLocks noGrp="1"/>
          </p:cNvSpPr>
          <p:nvPr>
            <p:ph type="pic" idx="10"/>
          </p:nvPr>
        </p:nvSpPr>
        <p:spPr>
          <a:xfrm>
            <a:off x="4572001" y="1"/>
            <a:ext cx="3811035" cy="6858002"/>
          </a:xfrm>
        </p:spPr>
      </p:sp>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760965" y="3668165"/>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45CF0AC6-B95C-1B4C-86A7-B9ABABBF873D}"/>
              </a:ext>
            </a:extLst>
          </p:cNvPr>
          <p:cNvSpPr txBox="1"/>
          <p:nvPr/>
        </p:nvSpPr>
        <p:spPr>
          <a:xfrm>
            <a:off x="760964" y="4196716"/>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4153787" y="6060738"/>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0EC6CBE6-A1C0-7143-90AB-8A7018E1E9D5}"/>
              </a:ext>
            </a:extLst>
          </p:cNvPr>
          <p:cNvSpPr txBox="1"/>
          <p:nvPr/>
        </p:nvSpPr>
        <p:spPr>
          <a:xfrm>
            <a:off x="4272229" y="6343952"/>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5716203" y="2985913"/>
            <a:ext cx="3427798" cy="1915745"/>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7693802" y="5371287"/>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8750816" y="3358675"/>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F9EE9D33-0621-4DE5-95ED-0F41C6EEBBE1}"/>
              </a:ext>
            </a:extLst>
          </p:cNvPr>
          <p:cNvSpPr>
            <a:spLocks noGrp="1"/>
          </p:cNvSpPr>
          <p:nvPr>
            <p:ph type="pic" idx="10"/>
          </p:nvPr>
        </p:nvSpPr>
        <p:spPr>
          <a:xfrm>
            <a:off x="1" y="800105"/>
            <a:ext cx="4572001" cy="5257794"/>
          </a:xfrm>
        </p:spPr>
      </p:sp>
      <p:sp>
        <p:nvSpPr>
          <p:cNvPr id="8" name="TextBox 7">
            <a:extLst>
              <a:ext uri="{FF2B5EF4-FFF2-40B4-BE49-F238E27FC236}">
                <a16:creationId xmlns:a16="http://schemas.microsoft.com/office/drawing/2014/main" id="{74DAA359-8315-4148-A5CC-E8196D100F1C}"/>
              </a:ext>
            </a:extLst>
          </p:cNvPr>
          <p:cNvSpPr txBox="1"/>
          <p:nvPr/>
        </p:nvSpPr>
        <p:spPr>
          <a:xfrm>
            <a:off x="5295383" y="1993744"/>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74783EFF-2746-D044-B837-1D63F98CAFD2}"/>
              </a:ext>
            </a:extLst>
          </p:cNvPr>
          <p:cNvSpPr txBox="1"/>
          <p:nvPr/>
        </p:nvSpPr>
        <p:spPr>
          <a:xfrm>
            <a:off x="5295382" y="2905700"/>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3413502" y="6057899"/>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5769FE11-BC4A-E444-8486-A5DCEDD25D4F}"/>
              </a:ext>
            </a:extLst>
          </p:cNvPr>
          <p:cNvSpPr txBox="1"/>
          <p:nvPr/>
        </p:nvSpPr>
        <p:spPr>
          <a:xfrm>
            <a:off x="3491228" y="6342532"/>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108200" y="3"/>
            <a:ext cx="2463800" cy="800101"/>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87BBEF5-CAF2-D74D-92FD-6E337DBC889C}"/>
              </a:ext>
            </a:extLst>
          </p:cNvPr>
          <p:cNvSpPr txBox="1"/>
          <p:nvPr/>
        </p:nvSpPr>
        <p:spPr>
          <a:xfrm>
            <a:off x="5527649" y="3892623"/>
            <a:ext cx="2892968"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5360282" y="397331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B5D89958-FC50-5045-A001-44620C9F22F5}"/>
              </a:ext>
            </a:extLst>
          </p:cNvPr>
          <p:cNvSpPr txBox="1"/>
          <p:nvPr/>
        </p:nvSpPr>
        <p:spPr>
          <a:xfrm>
            <a:off x="5527649" y="4220745"/>
            <a:ext cx="2892968"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5360282" y="430143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BD92BC7-1B5B-6C49-9590-F6D5C185FEFD}"/>
              </a:ext>
            </a:extLst>
          </p:cNvPr>
          <p:cNvSpPr txBox="1"/>
          <p:nvPr/>
        </p:nvSpPr>
        <p:spPr>
          <a:xfrm>
            <a:off x="5527649" y="4548867"/>
            <a:ext cx="2892968" cy="230832"/>
          </a:xfrm>
          <a:prstGeom prst="rect">
            <a:avLst/>
          </a:prstGeom>
          <a:noFill/>
        </p:spPr>
        <p:txBody>
          <a:bodyPr wrap="square" rtlCol="0" anchor="ctr">
            <a:spAutoFit/>
          </a:bodyPr>
          <a:lstStyle/>
          <a:p>
            <a:r>
              <a:rPr lang="en-ID" sz="900" b="1">
                <a:solidFill>
                  <a:schemeClr val="accent1"/>
                </a:solidFill>
              </a:rPr>
              <a:t>DARKNESS LIGHT WINGED</a:t>
            </a:r>
            <a:endParaRPr lang="en-US" sz="9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5360282" y="4629560"/>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5360282" y="273140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06955" y="2934986"/>
            <a:ext cx="3578426" cy="1288064"/>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42556" y="1744949"/>
            <a:ext cx="5058903" cy="755713"/>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 name="PsHolder2">
            <a:extLst>
              <a:ext uri="{FF2B5EF4-FFF2-40B4-BE49-F238E27FC236}">
                <a16:creationId xmlns:a16="http://schemas.microsoft.com/office/drawing/2014/main" id="{B044533F-BEBF-4E5B-BCD4-6F4B915BF83C}"/>
              </a:ext>
            </a:extLst>
          </p:cNvPr>
          <p:cNvSpPr>
            <a:spLocks noGrp="1"/>
          </p:cNvSpPr>
          <p:nvPr>
            <p:ph type="pic" idx="10"/>
          </p:nvPr>
        </p:nvSpPr>
        <p:spPr>
          <a:xfrm>
            <a:off x="6559828" y="0"/>
            <a:ext cx="2584173" cy="6858000"/>
          </a:xfrm>
        </p:spPr>
      </p:sp>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866103" y="2899742"/>
            <a:ext cx="4050244"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5278741" y="2899742"/>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4447318" y="4684610"/>
            <a:ext cx="469028" cy="42844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7194042" y="4684610"/>
            <a:ext cx="469028" cy="428442"/>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AEA0651E-7B13-C745-8F83-8E921B76315A}"/>
              </a:ext>
            </a:extLst>
          </p:cNvPr>
          <p:cNvSpPr txBox="1"/>
          <p:nvPr/>
        </p:nvSpPr>
        <p:spPr>
          <a:xfrm>
            <a:off x="4520492" y="4783414"/>
            <a:ext cx="322680" cy="230832"/>
          </a:xfrm>
          <a:prstGeom prst="rect">
            <a:avLst/>
          </a:prstGeom>
          <a:noFill/>
        </p:spPr>
        <p:txBody>
          <a:bodyPr wrap="square" rtlCol="0" anchor="ctr">
            <a:spAutoFit/>
          </a:bodyPr>
          <a:lstStyle/>
          <a:p>
            <a:pPr algn="ctr"/>
            <a:r>
              <a:rPr lang="en-US" sz="9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7267215" y="4783413"/>
            <a:ext cx="322680" cy="230832"/>
          </a:xfrm>
          <a:prstGeom prst="rect">
            <a:avLst/>
          </a:prstGeom>
          <a:noFill/>
        </p:spPr>
        <p:txBody>
          <a:bodyPr wrap="square" rtlCol="0" anchor="ctr">
            <a:spAutoFit/>
          </a:bodyPr>
          <a:lstStyle/>
          <a:p>
            <a:pPr algn="ctr"/>
            <a:r>
              <a:rPr lang="en-US" sz="9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312049" y="3339975"/>
            <a:ext cx="3158352"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312048" y="3509428"/>
            <a:ext cx="3158352"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312048"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312047" y="4123714"/>
            <a:ext cx="808270" cy="323165"/>
          </a:xfrm>
          <a:prstGeom prst="rect">
            <a:avLst/>
          </a:prstGeom>
          <a:noFill/>
        </p:spPr>
        <p:txBody>
          <a:bodyPr wrap="square" rtlCol="0" anchor="ctr">
            <a:spAutoFit/>
          </a:bodyPr>
          <a:lstStyle/>
          <a:p>
            <a:r>
              <a:rPr lang="en-ID" sz="1500" b="1">
                <a:solidFill>
                  <a:schemeClr val="accent1"/>
                </a:solidFill>
              </a:rPr>
              <a:t>128K</a:t>
            </a:r>
            <a:endParaRPr lang="en-US" sz="15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2305926"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2305926" y="4123714"/>
            <a:ext cx="808270" cy="323165"/>
          </a:xfrm>
          <a:prstGeom prst="rect">
            <a:avLst/>
          </a:prstGeom>
          <a:noFill/>
        </p:spPr>
        <p:txBody>
          <a:bodyPr wrap="square" rtlCol="0" anchor="ctr">
            <a:spAutoFit/>
          </a:bodyPr>
          <a:lstStyle/>
          <a:p>
            <a:r>
              <a:rPr lang="en-ID" sz="1500" b="1">
                <a:solidFill>
                  <a:schemeClr val="accent1"/>
                </a:solidFill>
              </a:rPr>
              <a:t>35K</a:t>
            </a:r>
            <a:endParaRPr lang="en-US" sz="15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5560806" y="3339975"/>
            <a:ext cx="1794527" cy="415498"/>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5560805" y="3678034"/>
            <a:ext cx="1794527"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5014085" y="1293338"/>
            <a:ext cx="4330281" cy="1081485"/>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1703070" y="1839795"/>
            <a:ext cx="2697481" cy="18288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3">
            <a:extLst>
              <a:ext uri="{FF2B5EF4-FFF2-40B4-BE49-F238E27FC236}">
                <a16:creationId xmlns:a16="http://schemas.microsoft.com/office/drawing/2014/main" id="{7FB4CA42-8356-47F6-9997-D960578F73AC}"/>
              </a:ext>
            </a:extLst>
          </p:cNvPr>
          <p:cNvSpPr>
            <a:spLocks noGrp="1"/>
          </p:cNvSpPr>
          <p:nvPr>
            <p:ph type="pic" idx="10"/>
          </p:nvPr>
        </p:nvSpPr>
        <p:spPr/>
      </p:sp>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4743450" y="3533359"/>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5257800" y="3461555"/>
            <a:ext cx="3125235" cy="551241"/>
          </a:xfrm>
          <a:prstGeom prst="rect">
            <a:avLst/>
          </a:prstGeom>
          <a:noFill/>
        </p:spPr>
        <p:txBody>
          <a:bodyPr wrap="square" rtlCol="0" anchor="ctr">
            <a:spAutoFit/>
          </a:bodyPr>
          <a:lstStyle/>
          <a:p>
            <a:pPr algn="just">
              <a:lnSpc>
                <a:spcPct val="150000"/>
              </a:lnSpc>
            </a:pPr>
            <a:r>
              <a:rPr lang="en-ID" sz="1050" b="1"/>
              <a:t>DARKNESS TO WAS. SAYING ALSO LIGHTS WITHOUT IS FOR ALL IS THE IMPORTANT</a:t>
            </a:r>
            <a:endParaRPr lang="en-US" sz="1050" b="1"/>
          </a:p>
        </p:txBody>
      </p:sp>
      <p:sp>
        <p:nvSpPr>
          <p:cNvPr id="11" name="TextBox 10">
            <a:extLst>
              <a:ext uri="{FF2B5EF4-FFF2-40B4-BE49-F238E27FC236}">
                <a16:creationId xmlns:a16="http://schemas.microsoft.com/office/drawing/2014/main" id="{0B84C45C-71BA-F647-8FCF-FCBE70C6B275}"/>
              </a:ext>
            </a:extLst>
          </p:cNvPr>
          <p:cNvSpPr txBox="1"/>
          <p:nvPr/>
        </p:nvSpPr>
        <p:spPr>
          <a:xfrm>
            <a:off x="4743449" y="4061565"/>
            <a:ext cx="3639584"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a:t>
            </a:r>
            <a:endParaRPr lang="en-US" sz="9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2932427" y="4343400"/>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8284B35E-0D48-824C-A966-57876574E2E5}"/>
              </a:ext>
            </a:extLst>
          </p:cNvPr>
          <p:cNvSpPr txBox="1"/>
          <p:nvPr/>
        </p:nvSpPr>
        <p:spPr>
          <a:xfrm>
            <a:off x="3010154" y="4628033"/>
            <a:ext cx="1003044" cy="230832"/>
          </a:xfrm>
          <a:prstGeom prst="rect">
            <a:avLst/>
          </a:prstGeom>
          <a:noFill/>
        </p:spPr>
        <p:txBody>
          <a:bodyPr wrap="square" rtlCol="0" anchor="ctr">
            <a:spAutoFit/>
          </a:bodyPr>
          <a:lstStyle/>
          <a:p>
            <a:pPr algn="ctr"/>
            <a:r>
              <a:rPr lang="en-US" sz="9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4834502" y="317717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180678" y="3533065"/>
            <a:ext cx="3034469" cy="2562142"/>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Besto">
      <a:dk1>
        <a:srgbClr val="191919"/>
      </a:dk1>
      <a:lt1>
        <a:srgbClr val="FFFFFF"/>
      </a:lt1>
      <a:dk2>
        <a:srgbClr val="131313"/>
      </a:dk2>
      <a:lt2>
        <a:srgbClr val="FFFFFF"/>
      </a:lt2>
      <a:accent1>
        <a:srgbClr val="55B0F8"/>
      </a:accent1>
      <a:accent2>
        <a:srgbClr val="58CBA5"/>
      </a:accent2>
      <a:accent3>
        <a:srgbClr val="83D339"/>
      </a:accent3>
      <a:accent4>
        <a:srgbClr val="F6E13A"/>
      </a:accent4>
      <a:accent5>
        <a:srgbClr val="FF8302"/>
      </a:accent5>
      <a:accent6>
        <a:srgbClr val="AD1C23"/>
      </a:accent6>
      <a:hlink>
        <a:srgbClr val="4BC394"/>
      </a:hlink>
      <a:folHlink>
        <a:srgbClr val="00B0F0"/>
      </a:folHlink>
    </a:clrScheme>
    <a:fontScheme name="Main Font">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96977</TotalTime>
  <Words>1235</Words>
  <Application>Microsoft Office PowerPoint</Application>
  <PresentationFormat>On-screen Show (4:3)</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2662</cp:revision>
  <cp:lastPrinted>2019-09-17T09:29:31Z</cp:lastPrinted>
  <dcterms:created xsi:type="dcterms:W3CDTF">2017-01-10T11:09:36Z</dcterms:created>
  <dcterms:modified xsi:type="dcterms:W3CDTF">2020-12-14T02:31:29Z</dcterms:modified>
  <cp:category/>
</cp:coreProperties>
</file>